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1" r:id="rId1"/>
  </p:sldMasterIdLst>
  <p:notesMasterIdLst>
    <p:notesMasterId r:id="rId16"/>
  </p:notesMasterIdLst>
  <p:sldIdLst>
    <p:sldId id="256" r:id="rId2"/>
    <p:sldId id="269" r:id="rId3"/>
    <p:sldId id="276" r:id="rId4"/>
    <p:sldId id="275" r:id="rId5"/>
    <p:sldId id="279" r:id="rId6"/>
    <p:sldId id="280" r:id="rId7"/>
    <p:sldId id="266" r:id="rId8"/>
    <p:sldId id="267" r:id="rId9"/>
    <p:sldId id="295" r:id="rId10"/>
    <p:sldId id="292" r:id="rId11"/>
    <p:sldId id="278" r:id="rId12"/>
    <p:sldId id="286" r:id="rId13"/>
    <p:sldId id="294" r:id="rId14"/>
    <p:sldId id="261" r:id="rId1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eague Spartan" panose="020B0604020202020204" charset="0"/>
      <p:regular r:id="rId22"/>
      <p:bold r:id="rId23"/>
    </p:embeddedFont>
    <p:embeddedFont>
      <p:font typeface="League Spartan Black" panose="020B0604020202020204" charset="0"/>
      <p:bold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PT Sans" panose="020B0503020203020204" pitchFamily="34" charset="0"/>
      <p:regular r:id="rId29"/>
      <p:bold r:id="rId30"/>
      <p:italic r:id="rId31"/>
      <p:boldItalic r:id="rId32"/>
    </p:embeddedFont>
    <p:embeddedFont>
      <p:font typeface="Roboto Condensed Light" panose="02000000000000000000" pitchFamily="2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F6D9AA-326B-40C9-9275-6FF20F9CF8A3}">
  <a:tblStyle styleId="{21F6D9AA-326B-40C9-9275-6FF20F9CF8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869" y="77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27dc6cd672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27dc6cd672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1281f738c7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1281f738c7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281f738c7a_0_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281f738c7a_0_1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79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27dc6cd672_0_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127dc6cd672_0_1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12819c6a538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12819c6a538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1281c2ab032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1281c2ab032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1281c2ab032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1281c2ab032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1281f738c7a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1281f738c7a_0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1281f738c7a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1281f738c7a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128119d9998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128119d9998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12819c6a53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12819c6a538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12819c6a53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12819c6a538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21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700425"/>
            <a:ext cx="5060100" cy="15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2411150"/>
            <a:ext cx="22848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360653"/>
            <a:ext cx="2425637" cy="782844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98457" y="685675"/>
            <a:ext cx="1089009" cy="191574"/>
          </a:xfrm>
          <a:custGeom>
            <a:avLst/>
            <a:gdLst/>
            <a:ahLst/>
            <a:cxnLst/>
            <a:rect l="l" t="t" r="r" b="b"/>
            <a:pathLst>
              <a:path w="16338" h="2874" extrusionOk="0">
                <a:moveTo>
                  <a:pt x="13143" y="1"/>
                </a:moveTo>
                <a:cubicBezTo>
                  <a:pt x="12928" y="90"/>
                  <a:pt x="12713" y="181"/>
                  <a:pt x="12502" y="272"/>
                </a:cubicBezTo>
                <a:cubicBezTo>
                  <a:pt x="11327" y="771"/>
                  <a:pt x="10154" y="1271"/>
                  <a:pt x="8981" y="1774"/>
                </a:cubicBezTo>
                <a:cubicBezTo>
                  <a:pt x="8608" y="1933"/>
                  <a:pt x="8203" y="2094"/>
                  <a:pt x="7807" y="2094"/>
                </a:cubicBezTo>
                <a:cubicBezTo>
                  <a:pt x="7673" y="2094"/>
                  <a:pt x="7541" y="2076"/>
                  <a:pt x="7410" y="2033"/>
                </a:cubicBezTo>
                <a:cubicBezTo>
                  <a:pt x="6845" y="1845"/>
                  <a:pt x="6515" y="1251"/>
                  <a:pt x="6004" y="949"/>
                </a:cubicBezTo>
                <a:cubicBezTo>
                  <a:pt x="5684" y="763"/>
                  <a:pt x="5314" y="701"/>
                  <a:pt x="4942" y="701"/>
                </a:cubicBezTo>
                <a:cubicBezTo>
                  <a:pt x="4778" y="701"/>
                  <a:pt x="4614" y="713"/>
                  <a:pt x="4452" y="732"/>
                </a:cubicBezTo>
                <a:cubicBezTo>
                  <a:pt x="2797" y="935"/>
                  <a:pt x="1316" y="1820"/>
                  <a:pt x="1" y="2874"/>
                </a:cubicBezTo>
                <a:lnTo>
                  <a:pt x="16338" y="2874"/>
                </a:lnTo>
                <a:cubicBezTo>
                  <a:pt x="15365" y="1818"/>
                  <a:pt x="14296" y="856"/>
                  <a:pt x="131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114590"/>
            <a:ext cx="1462434" cy="1028977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315600" y="198104"/>
            <a:ext cx="1096816" cy="191569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356998" y="445790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425623" y="243492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9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-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4" name="Google Shape;344;p29"/>
          <p:cNvSpPr/>
          <p:nvPr/>
        </p:nvSpPr>
        <p:spPr>
          <a:xfrm flipH="1">
            <a:off x="6901093" y="4419659"/>
            <a:ext cx="2242907" cy="723859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9"/>
          <p:cNvSpPr/>
          <p:nvPr/>
        </p:nvSpPr>
        <p:spPr>
          <a:xfrm flipH="1">
            <a:off x="7753223" y="4165026"/>
            <a:ext cx="1390777" cy="978557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"/>
          <p:cNvSpPr/>
          <p:nvPr/>
        </p:nvSpPr>
        <p:spPr>
          <a:xfrm>
            <a:off x="8617373" y="1850129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9"/>
          <p:cNvSpPr/>
          <p:nvPr/>
        </p:nvSpPr>
        <p:spPr>
          <a:xfrm>
            <a:off x="465086" y="460856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9"/>
          <p:cNvSpPr/>
          <p:nvPr/>
        </p:nvSpPr>
        <p:spPr>
          <a:xfrm>
            <a:off x="1988498" y="193279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9"/>
          <p:cNvSpPr/>
          <p:nvPr/>
        </p:nvSpPr>
        <p:spPr>
          <a:xfrm>
            <a:off x="-631744" y="443725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1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-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1"/>
          <p:cNvSpPr/>
          <p:nvPr/>
        </p:nvSpPr>
        <p:spPr>
          <a:xfrm>
            <a:off x="0" y="3848930"/>
            <a:ext cx="4011259" cy="1294576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1"/>
          <p:cNvSpPr/>
          <p:nvPr/>
        </p:nvSpPr>
        <p:spPr>
          <a:xfrm>
            <a:off x="0" y="3320436"/>
            <a:ext cx="2591087" cy="1823118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1"/>
          <p:cNvSpPr/>
          <p:nvPr/>
        </p:nvSpPr>
        <p:spPr>
          <a:xfrm>
            <a:off x="6960548" y="53950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1"/>
          <p:cNvSpPr/>
          <p:nvPr/>
        </p:nvSpPr>
        <p:spPr>
          <a:xfrm>
            <a:off x="8357006" y="1396225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1"/>
          <p:cNvSpPr/>
          <p:nvPr/>
        </p:nvSpPr>
        <p:spPr>
          <a:xfrm flipH="1">
            <a:off x="4571996" y="786625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1"/>
          <p:cNvSpPr/>
          <p:nvPr/>
        </p:nvSpPr>
        <p:spPr>
          <a:xfrm>
            <a:off x="8209448" y="249866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2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-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2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2"/>
          <p:cNvSpPr/>
          <p:nvPr/>
        </p:nvSpPr>
        <p:spPr>
          <a:xfrm flipH="1">
            <a:off x="4571994" y="3651846"/>
            <a:ext cx="4622231" cy="1491732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>
            <a:off x="6439175" y="4114075"/>
            <a:ext cx="2755007" cy="1029371"/>
          </a:xfrm>
          <a:custGeom>
            <a:avLst/>
            <a:gdLst/>
            <a:ahLst/>
            <a:cxnLst/>
            <a:rect l="l" t="t" r="r" b="b"/>
            <a:pathLst>
              <a:path w="23145" h="8648" extrusionOk="0">
                <a:moveTo>
                  <a:pt x="14273" y="1"/>
                </a:moveTo>
                <a:cubicBezTo>
                  <a:pt x="13591" y="1"/>
                  <a:pt x="12910" y="86"/>
                  <a:pt x="12249" y="262"/>
                </a:cubicBezTo>
                <a:cubicBezTo>
                  <a:pt x="9418" y="1011"/>
                  <a:pt x="7086" y="3406"/>
                  <a:pt x="6406" y="6258"/>
                </a:cubicBezTo>
                <a:cubicBezTo>
                  <a:pt x="5880" y="5368"/>
                  <a:pt x="4860" y="4927"/>
                  <a:pt x="3823" y="4927"/>
                </a:cubicBezTo>
                <a:cubicBezTo>
                  <a:pt x="3131" y="4927"/>
                  <a:pt x="2431" y="5124"/>
                  <a:pt x="1865" y="5515"/>
                </a:cubicBezTo>
                <a:cubicBezTo>
                  <a:pt x="833" y="6226"/>
                  <a:pt x="221" y="7400"/>
                  <a:pt x="1" y="8648"/>
                </a:cubicBezTo>
                <a:lnTo>
                  <a:pt x="23145" y="8648"/>
                </a:lnTo>
                <a:cubicBezTo>
                  <a:pt x="22625" y="6418"/>
                  <a:pt x="21847" y="4217"/>
                  <a:pt x="20298" y="2568"/>
                </a:cubicBezTo>
                <a:cubicBezTo>
                  <a:pt x="18763" y="925"/>
                  <a:pt x="16516" y="1"/>
                  <a:pt x="14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2"/>
          <p:cNvSpPr/>
          <p:nvPr/>
        </p:nvSpPr>
        <p:spPr>
          <a:xfrm>
            <a:off x="-500319" y="1834375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2"/>
          <p:cNvSpPr/>
          <p:nvPr/>
        </p:nvSpPr>
        <p:spPr>
          <a:xfrm>
            <a:off x="786998" y="635279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2"/>
          <p:cNvSpPr/>
          <p:nvPr/>
        </p:nvSpPr>
        <p:spPr>
          <a:xfrm>
            <a:off x="2789898" y="1688192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"/>
          <p:cNvSpPr/>
          <p:nvPr/>
        </p:nvSpPr>
        <p:spPr>
          <a:xfrm flipH="1">
            <a:off x="2789904" y="612588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1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-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393975" y="2267625"/>
            <a:ext cx="4036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4393975" y="1375150"/>
            <a:ext cx="40368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4393975" y="3343250"/>
            <a:ext cx="4036800" cy="4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119936" y="229300"/>
            <a:ext cx="1484202" cy="259200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528923" y="3768342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6718363" y="4360672"/>
            <a:ext cx="2425637" cy="782844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flipH="1">
            <a:off x="7681566" y="4114609"/>
            <a:ext cx="1462434" cy="1028977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654348" y="28580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-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154388" y="2730050"/>
            <a:ext cx="26865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154388" y="1321150"/>
            <a:ext cx="26865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7115086" y="229200"/>
            <a:ext cx="1484202" cy="259200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flipH="1">
            <a:off x="6718363" y="4360672"/>
            <a:ext cx="2425637" cy="782844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flipH="1">
            <a:off x="7681566" y="4114609"/>
            <a:ext cx="1462434" cy="1028977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2548823" y="34221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-300154" y="794888"/>
            <a:ext cx="1484202" cy="259173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599298" y="197721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368173" y="212340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0" y="4483850"/>
            <a:ext cx="2043861" cy="659621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0" y="4114604"/>
            <a:ext cx="1462434" cy="1028977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2423873" y="446240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6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1308" y="4402875"/>
            <a:ext cx="2309217" cy="745272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 flipH="1">
            <a:off x="-1226349" y="4174051"/>
            <a:ext cx="2606821" cy="974067"/>
          </a:xfrm>
          <a:custGeom>
            <a:avLst/>
            <a:gdLst/>
            <a:ahLst/>
            <a:cxnLst/>
            <a:rect l="l" t="t" r="r" b="b"/>
            <a:pathLst>
              <a:path w="23145" h="8648" extrusionOk="0">
                <a:moveTo>
                  <a:pt x="14273" y="1"/>
                </a:moveTo>
                <a:cubicBezTo>
                  <a:pt x="13591" y="1"/>
                  <a:pt x="12910" y="86"/>
                  <a:pt x="12249" y="262"/>
                </a:cubicBezTo>
                <a:cubicBezTo>
                  <a:pt x="9418" y="1011"/>
                  <a:pt x="7086" y="3406"/>
                  <a:pt x="6406" y="6258"/>
                </a:cubicBezTo>
                <a:cubicBezTo>
                  <a:pt x="5880" y="5368"/>
                  <a:pt x="4860" y="4927"/>
                  <a:pt x="3823" y="4927"/>
                </a:cubicBezTo>
                <a:cubicBezTo>
                  <a:pt x="3131" y="4927"/>
                  <a:pt x="2431" y="5124"/>
                  <a:pt x="1865" y="5515"/>
                </a:cubicBezTo>
                <a:cubicBezTo>
                  <a:pt x="833" y="6226"/>
                  <a:pt x="221" y="7400"/>
                  <a:pt x="1" y="8648"/>
                </a:cubicBezTo>
                <a:lnTo>
                  <a:pt x="23145" y="8648"/>
                </a:lnTo>
                <a:cubicBezTo>
                  <a:pt x="22625" y="6418"/>
                  <a:pt x="21847" y="4217"/>
                  <a:pt x="20298" y="2568"/>
                </a:cubicBezTo>
                <a:cubicBezTo>
                  <a:pt x="18763" y="925"/>
                  <a:pt x="16516" y="1"/>
                  <a:pt x="14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 flipH="1">
            <a:off x="8634849" y="316950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2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2242202" y="1642450"/>
            <a:ext cx="19782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subTitle" idx="1"/>
          </p:nvPr>
        </p:nvSpPr>
        <p:spPr>
          <a:xfrm>
            <a:off x="2242202" y="19442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title" idx="2"/>
          </p:nvPr>
        </p:nvSpPr>
        <p:spPr>
          <a:xfrm>
            <a:off x="5983785" y="1642450"/>
            <a:ext cx="19782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subTitle" idx="3"/>
          </p:nvPr>
        </p:nvSpPr>
        <p:spPr>
          <a:xfrm>
            <a:off x="5983781" y="19442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title" idx="4"/>
          </p:nvPr>
        </p:nvSpPr>
        <p:spPr>
          <a:xfrm>
            <a:off x="2242202" y="3075850"/>
            <a:ext cx="19782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5"/>
          </p:nvPr>
        </p:nvSpPr>
        <p:spPr>
          <a:xfrm>
            <a:off x="2242202" y="33776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title" idx="6"/>
          </p:nvPr>
        </p:nvSpPr>
        <p:spPr>
          <a:xfrm>
            <a:off x="5983785" y="3075850"/>
            <a:ext cx="19782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subTitle" idx="7"/>
          </p:nvPr>
        </p:nvSpPr>
        <p:spPr>
          <a:xfrm>
            <a:off x="5983781" y="33776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6" name="Google Shape;246;p22"/>
          <p:cNvSpPr/>
          <p:nvPr/>
        </p:nvSpPr>
        <p:spPr>
          <a:xfrm flipH="1">
            <a:off x="6718363" y="4360672"/>
            <a:ext cx="2425637" cy="782844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2"/>
          <p:cNvSpPr/>
          <p:nvPr/>
        </p:nvSpPr>
        <p:spPr>
          <a:xfrm flipH="1">
            <a:off x="7681566" y="4114609"/>
            <a:ext cx="1462434" cy="1028977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037098" y="36466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2"/>
          <p:cNvSpPr/>
          <p:nvPr/>
        </p:nvSpPr>
        <p:spPr>
          <a:xfrm>
            <a:off x="545486" y="149626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2"/>
          <p:cNvSpPr/>
          <p:nvPr/>
        </p:nvSpPr>
        <p:spPr>
          <a:xfrm>
            <a:off x="-27050" y="183750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3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2283625" y="1316250"/>
            <a:ext cx="19860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"/>
          </p:nvPr>
        </p:nvSpPr>
        <p:spPr>
          <a:xfrm>
            <a:off x="2283625" y="1618050"/>
            <a:ext cx="1986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title" idx="2"/>
          </p:nvPr>
        </p:nvSpPr>
        <p:spPr>
          <a:xfrm>
            <a:off x="5934473" y="1316250"/>
            <a:ext cx="19860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3"/>
          </p:nvPr>
        </p:nvSpPr>
        <p:spPr>
          <a:xfrm>
            <a:off x="5934474" y="1618050"/>
            <a:ext cx="1986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title" idx="4"/>
          </p:nvPr>
        </p:nvSpPr>
        <p:spPr>
          <a:xfrm>
            <a:off x="2283625" y="2407650"/>
            <a:ext cx="19860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subTitle" idx="5"/>
          </p:nvPr>
        </p:nvSpPr>
        <p:spPr>
          <a:xfrm>
            <a:off x="2283625" y="2709450"/>
            <a:ext cx="1986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6"/>
          </p:nvPr>
        </p:nvSpPr>
        <p:spPr>
          <a:xfrm>
            <a:off x="2283623" y="3499050"/>
            <a:ext cx="19860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subTitle" idx="7"/>
          </p:nvPr>
        </p:nvSpPr>
        <p:spPr>
          <a:xfrm>
            <a:off x="2283625" y="3800850"/>
            <a:ext cx="1986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8"/>
          </p:nvPr>
        </p:nvSpPr>
        <p:spPr>
          <a:xfrm>
            <a:off x="5934527" y="2407650"/>
            <a:ext cx="19860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subTitle" idx="9"/>
          </p:nvPr>
        </p:nvSpPr>
        <p:spPr>
          <a:xfrm>
            <a:off x="5934526" y="2709450"/>
            <a:ext cx="1986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13"/>
          </p:nvPr>
        </p:nvSpPr>
        <p:spPr>
          <a:xfrm>
            <a:off x="5934527" y="3499050"/>
            <a:ext cx="19860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4" name="Google Shape;264;p23"/>
          <p:cNvSpPr txBox="1">
            <a:spLocks noGrp="1"/>
          </p:cNvSpPr>
          <p:nvPr>
            <p:ph type="subTitle" idx="14"/>
          </p:nvPr>
        </p:nvSpPr>
        <p:spPr>
          <a:xfrm>
            <a:off x="5934526" y="3800850"/>
            <a:ext cx="1986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6" name="Google Shape;266;p23"/>
          <p:cNvSpPr/>
          <p:nvPr/>
        </p:nvSpPr>
        <p:spPr>
          <a:xfrm>
            <a:off x="-396640" y="4498867"/>
            <a:ext cx="2011772" cy="649289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3"/>
          <p:cNvSpPr/>
          <p:nvPr/>
        </p:nvSpPr>
        <p:spPr>
          <a:xfrm flipH="1">
            <a:off x="-1466157" y="4299514"/>
            <a:ext cx="2271045" cy="848607"/>
          </a:xfrm>
          <a:custGeom>
            <a:avLst/>
            <a:gdLst/>
            <a:ahLst/>
            <a:cxnLst/>
            <a:rect l="l" t="t" r="r" b="b"/>
            <a:pathLst>
              <a:path w="23145" h="8648" extrusionOk="0">
                <a:moveTo>
                  <a:pt x="14273" y="1"/>
                </a:moveTo>
                <a:cubicBezTo>
                  <a:pt x="13591" y="1"/>
                  <a:pt x="12910" y="86"/>
                  <a:pt x="12249" y="262"/>
                </a:cubicBezTo>
                <a:cubicBezTo>
                  <a:pt x="9418" y="1011"/>
                  <a:pt x="7086" y="3406"/>
                  <a:pt x="6406" y="6258"/>
                </a:cubicBezTo>
                <a:cubicBezTo>
                  <a:pt x="5880" y="5368"/>
                  <a:pt x="4860" y="4927"/>
                  <a:pt x="3823" y="4927"/>
                </a:cubicBezTo>
                <a:cubicBezTo>
                  <a:pt x="3131" y="4927"/>
                  <a:pt x="2431" y="5124"/>
                  <a:pt x="1865" y="5515"/>
                </a:cubicBezTo>
                <a:cubicBezTo>
                  <a:pt x="833" y="6226"/>
                  <a:pt x="221" y="7400"/>
                  <a:pt x="1" y="8648"/>
                </a:cubicBezTo>
                <a:lnTo>
                  <a:pt x="23145" y="8648"/>
                </a:lnTo>
                <a:cubicBezTo>
                  <a:pt x="22625" y="6418"/>
                  <a:pt x="21847" y="4217"/>
                  <a:pt x="20298" y="2568"/>
                </a:cubicBezTo>
                <a:cubicBezTo>
                  <a:pt x="18763" y="925"/>
                  <a:pt x="16516" y="1"/>
                  <a:pt x="14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3"/>
          <p:cNvSpPr/>
          <p:nvPr/>
        </p:nvSpPr>
        <p:spPr>
          <a:xfrm flipH="1">
            <a:off x="8634849" y="316950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3"/>
          <p:cNvSpPr/>
          <p:nvPr/>
        </p:nvSpPr>
        <p:spPr>
          <a:xfrm>
            <a:off x="8356998" y="154795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5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5"/>
          <p:cNvSpPr txBox="1">
            <a:spLocks noGrp="1"/>
          </p:cNvSpPr>
          <p:nvPr>
            <p:ph type="title" hasCustomPrompt="1"/>
          </p:nvPr>
        </p:nvSpPr>
        <p:spPr>
          <a:xfrm>
            <a:off x="713225" y="833713"/>
            <a:ext cx="3502200" cy="70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1"/>
          </p:nvPr>
        </p:nvSpPr>
        <p:spPr>
          <a:xfrm>
            <a:off x="713225" y="1873613"/>
            <a:ext cx="3502200" cy="3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898888"/>
            <a:ext cx="3502200" cy="70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3"/>
          </p:nvPr>
        </p:nvSpPr>
        <p:spPr>
          <a:xfrm>
            <a:off x="713225" y="3940188"/>
            <a:ext cx="3502200" cy="3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-240839" y="4467162"/>
            <a:ext cx="2110016" cy="680983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 flipH="1">
            <a:off x="-1362608" y="4258075"/>
            <a:ext cx="2381968" cy="890052"/>
          </a:xfrm>
          <a:custGeom>
            <a:avLst/>
            <a:gdLst/>
            <a:ahLst/>
            <a:cxnLst/>
            <a:rect l="l" t="t" r="r" b="b"/>
            <a:pathLst>
              <a:path w="23145" h="8648" extrusionOk="0">
                <a:moveTo>
                  <a:pt x="14273" y="1"/>
                </a:moveTo>
                <a:cubicBezTo>
                  <a:pt x="13591" y="1"/>
                  <a:pt x="12910" y="86"/>
                  <a:pt x="12249" y="262"/>
                </a:cubicBezTo>
                <a:cubicBezTo>
                  <a:pt x="9418" y="1011"/>
                  <a:pt x="7086" y="3406"/>
                  <a:pt x="6406" y="6258"/>
                </a:cubicBezTo>
                <a:cubicBezTo>
                  <a:pt x="5880" y="5368"/>
                  <a:pt x="4860" y="4927"/>
                  <a:pt x="3823" y="4927"/>
                </a:cubicBezTo>
                <a:cubicBezTo>
                  <a:pt x="3131" y="4927"/>
                  <a:pt x="2431" y="5124"/>
                  <a:pt x="1865" y="5515"/>
                </a:cubicBezTo>
                <a:cubicBezTo>
                  <a:pt x="833" y="6226"/>
                  <a:pt x="221" y="7400"/>
                  <a:pt x="1" y="8648"/>
                </a:cubicBezTo>
                <a:lnTo>
                  <a:pt x="23145" y="8648"/>
                </a:lnTo>
                <a:cubicBezTo>
                  <a:pt x="22625" y="6418"/>
                  <a:pt x="21847" y="4217"/>
                  <a:pt x="20298" y="2568"/>
                </a:cubicBezTo>
                <a:cubicBezTo>
                  <a:pt x="18763" y="925"/>
                  <a:pt x="16516" y="1"/>
                  <a:pt x="14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1868073" y="30855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5"/>
          <p:cNvSpPr/>
          <p:nvPr/>
        </p:nvSpPr>
        <p:spPr>
          <a:xfrm flipH="1">
            <a:off x="-746524" y="1063238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5"/>
          <p:cNvSpPr/>
          <p:nvPr/>
        </p:nvSpPr>
        <p:spPr>
          <a:xfrm>
            <a:off x="8430773" y="152885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7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8" name="Google Shape;328;p27"/>
          <p:cNvSpPr/>
          <p:nvPr/>
        </p:nvSpPr>
        <p:spPr>
          <a:xfrm flipH="1">
            <a:off x="7225651" y="4285199"/>
            <a:ext cx="2659717" cy="858377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7"/>
          <p:cNvSpPr/>
          <p:nvPr/>
        </p:nvSpPr>
        <p:spPr>
          <a:xfrm>
            <a:off x="7982256" y="4589750"/>
            <a:ext cx="1482032" cy="553753"/>
          </a:xfrm>
          <a:custGeom>
            <a:avLst/>
            <a:gdLst/>
            <a:ahLst/>
            <a:cxnLst/>
            <a:rect l="l" t="t" r="r" b="b"/>
            <a:pathLst>
              <a:path w="23145" h="8648" extrusionOk="0">
                <a:moveTo>
                  <a:pt x="14273" y="1"/>
                </a:moveTo>
                <a:cubicBezTo>
                  <a:pt x="13591" y="1"/>
                  <a:pt x="12910" y="86"/>
                  <a:pt x="12249" y="262"/>
                </a:cubicBezTo>
                <a:cubicBezTo>
                  <a:pt x="9418" y="1011"/>
                  <a:pt x="7086" y="3406"/>
                  <a:pt x="6406" y="6258"/>
                </a:cubicBezTo>
                <a:cubicBezTo>
                  <a:pt x="5880" y="5368"/>
                  <a:pt x="4860" y="4927"/>
                  <a:pt x="3823" y="4927"/>
                </a:cubicBezTo>
                <a:cubicBezTo>
                  <a:pt x="3131" y="4927"/>
                  <a:pt x="2431" y="5124"/>
                  <a:pt x="1865" y="5515"/>
                </a:cubicBezTo>
                <a:cubicBezTo>
                  <a:pt x="833" y="6226"/>
                  <a:pt x="221" y="7400"/>
                  <a:pt x="1" y="8648"/>
                </a:cubicBezTo>
                <a:lnTo>
                  <a:pt x="23145" y="8648"/>
                </a:lnTo>
                <a:cubicBezTo>
                  <a:pt x="22625" y="6418"/>
                  <a:pt x="21847" y="4217"/>
                  <a:pt x="20298" y="2568"/>
                </a:cubicBezTo>
                <a:cubicBezTo>
                  <a:pt x="18763" y="925"/>
                  <a:pt x="16516" y="1"/>
                  <a:pt x="14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7"/>
          <p:cNvSpPr/>
          <p:nvPr/>
        </p:nvSpPr>
        <p:spPr>
          <a:xfrm>
            <a:off x="-741368" y="4285200"/>
            <a:ext cx="2659717" cy="858377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7"/>
          <p:cNvSpPr/>
          <p:nvPr/>
        </p:nvSpPr>
        <p:spPr>
          <a:xfrm flipH="1">
            <a:off x="-320325" y="4589749"/>
            <a:ext cx="1482090" cy="553753"/>
          </a:xfrm>
          <a:custGeom>
            <a:avLst/>
            <a:gdLst/>
            <a:ahLst/>
            <a:cxnLst/>
            <a:rect l="l" t="t" r="r" b="b"/>
            <a:pathLst>
              <a:path w="23145" h="8648" extrusionOk="0">
                <a:moveTo>
                  <a:pt x="14273" y="1"/>
                </a:moveTo>
                <a:cubicBezTo>
                  <a:pt x="13591" y="1"/>
                  <a:pt x="12910" y="86"/>
                  <a:pt x="12249" y="262"/>
                </a:cubicBezTo>
                <a:cubicBezTo>
                  <a:pt x="9418" y="1011"/>
                  <a:pt x="7086" y="3406"/>
                  <a:pt x="6406" y="6258"/>
                </a:cubicBezTo>
                <a:cubicBezTo>
                  <a:pt x="5880" y="5368"/>
                  <a:pt x="4860" y="4927"/>
                  <a:pt x="3823" y="4927"/>
                </a:cubicBezTo>
                <a:cubicBezTo>
                  <a:pt x="3131" y="4927"/>
                  <a:pt x="2431" y="5124"/>
                  <a:pt x="1865" y="5515"/>
                </a:cubicBezTo>
                <a:cubicBezTo>
                  <a:pt x="833" y="6226"/>
                  <a:pt x="221" y="7400"/>
                  <a:pt x="1" y="8648"/>
                </a:cubicBezTo>
                <a:lnTo>
                  <a:pt x="23145" y="8648"/>
                </a:lnTo>
                <a:cubicBezTo>
                  <a:pt x="22625" y="6418"/>
                  <a:pt x="21847" y="4217"/>
                  <a:pt x="20298" y="2568"/>
                </a:cubicBezTo>
                <a:cubicBezTo>
                  <a:pt x="18763" y="925"/>
                  <a:pt x="16516" y="1"/>
                  <a:pt x="142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"/>
          <p:cNvSpPr/>
          <p:nvPr/>
        </p:nvSpPr>
        <p:spPr>
          <a:xfrm flipH="1">
            <a:off x="-642845" y="1017700"/>
            <a:ext cx="1089009" cy="191574"/>
          </a:xfrm>
          <a:custGeom>
            <a:avLst/>
            <a:gdLst/>
            <a:ahLst/>
            <a:cxnLst/>
            <a:rect l="l" t="t" r="r" b="b"/>
            <a:pathLst>
              <a:path w="16338" h="2874" extrusionOk="0">
                <a:moveTo>
                  <a:pt x="13143" y="1"/>
                </a:moveTo>
                <a:cubicBezTo>
                  <a:pt x="12928" y="90"/>
                  <a:pt x="12713" y="181"/>
                  <a:pt x="12502" y="272"/>
                </a:cubicBezTo>
                <a:cubicBezTo>
                  <a:pt x="11327" y="771"/>
                  <a:pt x="10154" y="1271"/>
                  <a:pt x="8981" y="1774"/>
                </a:cubicBezTo>
                <a:cubicBezTo>
                  <a:pt x="8608" y="1933"/>
                  <a:pt x="8203" y="2094"/>
                  <a:pt x="7807" y="2094"/>
                </a:cubicBezTo>
                <a:cubicBezTo>
                  <a:pt x="7673" y="2094"/>
                  <a:pt x="7541" y="2076"/>
                  <a:pt x="7410" y="2033"/>
                </a:cubicBezTo>
                <a:cubicBezTo>
                  <a:pt x="6845" y="1845"/>
                  <a:pt x="6515" y="1251"/>
                  <a:pt x="6004" y="949"/>
                </a:cubicBezTo>
                <a:cubicBezTo>
                  <a:pt x="5684" y="763"/>
                  <a:pt x="5314" y="701"/>
                  <a:pt x="4942" y="701"/>
                </a:cubicBezTo>
                <a:cubicBezTo>
                  <a:pt x="4778" y="701"/>
                  <a:pt x="4614" y="713"/>
                  <a:pt x="4452" y="732"/>
                </a:cubicBezTo>
                <a:cubicBezTo>
                  <a:pt x="2797" y="935"/>
                  <a:pt x="1316" y="1820"/>
                  <a:pt x="1" y="2874"/>
                </a:cubicBezTo>
                <a:lnTo>
                  <a:pt x="16338" y="2874"/>
                </a:lnTo>
                <a:cubicBezTo>
                  <a:pt x="15365" y="1818"/>
                  <a:pt x="14296" y="856"/>
                  <a:pt x="131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"/>
          <p:cNvSpPr/>
          <p:nvPr/>
        </p:nvSpPr>
        <p:spPr>
          <a:xfrm>
            <a:off x="1239823" y="211129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●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○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■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●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○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■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●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○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■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68" r:id="rId6"/>
    <p:sldLayoutId id="2147483669" r:id="rId7"/>
    <p:sldLayoutId id="2147483671" r:id="rId8"/>
    <p:sldLayoutId id="2147483673" r:id="rId9"/>
    <p:sldLayoutId id="2147483675" r:id="rId10"/>
    <p:sldLayoutId id="2147483677" r:id="rId11"/>
    <p:sldLayoutId id="2147483678" r:id="rId12"/>
    <p:sldLayoutId id="214748368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"/>
          <p:cNvSpPr txBox="1">
            <a:spLocks noGrp="1"/>
          </p:cNvSpPr>
          <p:nvPr>
            <p:ph type="ctrTitle"/>
          </p:nvPr>
        </p:nvSpPr>
        <p:spPr>
          <a:xfrm>
            <a:off x="579477" y="1832844"/>
            <a:ext cx="5060100" cy="15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Unit 10:</a:t>
            </a:r>
            <a:br>
              <a:rPr lang="en" sz="6000" dirty="0"/>
            </a:br>
            <a:r>
              <a:rPr lang="en" sz="6000" dirty="0"/>
              <a:t>Our houses in the future</a:t>
            </a:r>
            <a:endParaRPr sz="6000" dirty="0"/>
          </a:p>
        </p:txBody>
      </p:sp>
      <p:sp>
        <p:nvSpPr>
          <p:cNvPr id="390" name="Google Shape;390;p36"/>
          <p:cNvSpPr txBox="1">
            <a:spLocks noGrp="1"/>
          </p:cNvSpPr>
          <p:nvPr>
            <p:ph type="subTitle" idx="1"/>
          </p:nvPr>
        </p:nvSpPr>
        <p:spPr>
          <a:xfrm>
            <a:off x="684873" y="3453134"/>
            <a:ext cx="3889062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7: Looking back</a:t>
            </a:r>
            <a:endParaRPr sz="2400" dirty="0"/>
          </a:p>
        </p:txBody>
      </p:sp>
      <p:cxnSp>
        <p:nvCxnSpPr>
          <p:cNvPr id="391" name="Google Shape;391;p36"/>
          <p:cNvCxnSpPr/>
          <p:nvPr/>
        </p:nvCxnSpPr>
        <p:spPr>
          <a:xfrm>
            <a:off x="713225" y="3421104"/>
            <a:ext cx="919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36"/>
          <p:cNvSpPr/>
          <p:nvPr/>
        </p:nvSpPr>
        <p:spPr>
          <a:xfrm flipH="1">
            <a:off x="3851898" y="171183"/>
            <a:ext cx="720102" cy="231909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6"/>
          <p:cNvSpPr/>
          <p:nvPr/>
        </p:nvSpPr>
        <p:spPr>
          <a:xfrm>
            <a:off x="2278073" y="3848076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6"/>
          <p:cNvSpPr/>
          <p:nvPr/>
        </p:nvSpPr>
        <p:spPr>
          <a:xfrm>
            <a:off x="5577523" y="624551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36"/>
          <p:cNvGrpSpPr/>
          <p:nvPr/>
        </p:nvGrpSpPr>
        <p:grpSpPr>
          <a:xfrm>
            <a:off x="6081530" y="852823"/>
            <a:ext cx="2425644" cy="2746053"/>
            <a:chOff x="6289992" y="1037239"/>
            <a:chExt cx="1780420" cy="2015452"/>
          </a:xfrm>
        </p:grpSpPr>
        <p:sp>
          <p:nvSpPr>
            <p:cNvPr id="396" name="Google Shape;396;p36"/>
            <p:cNvSpPr/>
            <p:nvPr/>
          </p:nvSpPr>
          <p:spPr>
            <a:xfrm>
              <a:off x="6289992" y="1037239"/>
              <a:ext cx="1780420" cy="2015452"/>
            </a:xfrm>
            <a:custGeom>
              <a:avLst/>
              <a:gdLst/>
              <a:ahLst/>
              <a:cxnLst/>
              <a:rect l="l" t="t" r="r" b="b"/>
              <a:pathLst>
                <a:path w="42444" h="48047" extrusionOk="0">
                  <a:moveTo>
                    <a:pt x="21219" y="1"/>
                  </a:moveTo>
                  <a:cubicBezTo>
                    <a:pt x="14704" y="1"/>
                    <a:pt x="8877" y="2935"/>
                    <a:pt x="4987" y="7555"/>
                  </a:cubicBezTo>
                  <a:lnTo>
                    <a:pt x="4334" y="7652"/>
                  </a:lnTo>
                  <a:lnTo>
                    <a:pt x="4271" y="7662"/>
                  </a:lnTo>
                  <a:lnTo>
                    <a:pt x="3195" y="7822"/>
                  </a:lnTo>
                  <a:lnTo>
                    <a:pt x="3131" y="7832"/>
                  </a:lnTo>
                  <a:lnTo>
                    <a:pt x="2381" y="7946"/>
                  </a:lnTo>
                  <a:cubicBezTo>
                    <a:pt x="2381" y="7946"/>
                    <a:pt x="2513" y="9125"/>
                    <a:pt x="3060" y="10237"/>
                  </a:cubicBezTo>
                  <a:cubicBezTo>
                    <a:pt x="1116" y="13441"/>
                    <a:pt x="0" y="17201"/>
                    <a:pt x="0" y="21219"/>
                  </a:cubicBezTo>
                  <a:lnTo>
                    <a:pt x="0" y="48046"/>
                  </a:lnTo>
                  <a:lnTo>
                    <a:pt x="42437" y="48046"/>
                  </a:lnTo>
                  <a:lnTo>
                    <a:pt x="42437" y="21219"/>
                  </a:lnTo>
                  <a:cubicBezTo>
                    <a:pt x="42443" y="17357"/>
                    <a:pt x="41390" y="13568"/>
                    <a:pt x="39394" y="10264"/>
                  </a:cubicBezTo>
                  <a:lnTo>
                    <a:pt x="39394" y="6420"/>
                  </a:lnTo>
                  <a:lnTo>
                    <a:pt x="39430" y="6387"/>
                  </a:lnTo>
                  <a:cubicBezTo>
                    <a:pt x="39469" y="6349"/>
                    <a:pt x="39434" y="6292"/>
                    <a:pt x="39391" y="6292"/>
                  </a:cubicBezTo>
                  <a:cubicBezTo>
                    <a:pt x="39380" y="6292"/>
                    <a:pt x="39368" y="6296"/>
                    <a:pt x="39357" y="6304"/>
                  </a:cubicBezTo>
                  <a:lnTo>
                    <a:pt x="39309" y="6347"/>
                  </a:lnTo>
                  <a:lnTo>
                    <a:pt x="36350" y="6347"/>
                  </a:lnTo>
                  <a:cubicBezTo>
                    <a:pt x="36308" y="6302"/>
                    <a:pt x="36265" y="6258"/>
                    <a:pt x="36223" y="6215"/>
                  </a:cubicBezTo>
                  <a:cubicBezTo>
                    <a:pt x="32383" y="2376"/>
                    <a:pt x="27076" y="1"/>
                    <a:pt x="21219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36"/>
            <p:cNvGrpSpPr/>
            <p:nvPr/>
          </p:nvGrpSpPr>
          <p:grpSpPr>
            <a:xfrm>
              <a:off x="6290118" y="1037239"/>
              <a:ext cx="1780168" cy="2015452"/>
              <a:chOff x="1724800" y="2987000"/>
              <a:chExt cx="1060950" cy="1201175"/>
            </a:xfrm>
          </p:grpSpPr>
          <p:sp>
            <p:nvSpPr>
              <p:cNvPr id="398" name="Google Shape;398;p36"/>
              <p:cNvSpPr/>
              <p:nvPr/>
            </p:nvSpPr>
            <p:spPr>
              <a:xfrm>
                <a:off x="1724800" y="2987000"/>
                <a:ext cx="1060950" cy="1201175"/>
              </a:xfrm>
              <a:custGeom>
                <a:avLst/>
                <a:gdLst/>
                <a:ahLst/>
                <a:cxnLst/>
                <a:rect l="l" t="t" r="r" b="b"/>
                <a:pathLst>
                  <a:path w="42438" h="48047" extrusionOk="0">
                    <a:moveTo>
                      <a:pt x="21219" y="1"/>
                    </a:moveTo>
                    <a:cubicBezTo>
                      <a:pt x="14705" y="1"/>
                      <a:pt x="8875" y="2935"/>
                      <a:pt x="4985" y="7556"/>
                    </a:cubicBezTo>
                    <a:cubicBezTo>
                      <a:pt x="4734" y="7854"/>
                      <a:pt x="4491" y="8158"/>
                      <a:pt x="4256" y="8468"/>
                    </a:cubicBezTo>
                    <a:cubicBezTo>
                      <a:pt x="4235" y="8496"/>
                      <a:pt x="4215" y="8523"/>
                      <a:pt x="4193" y="8551"/>
                    </a:cubicBezTo>
                    <a:cubicBezTo>
                      <a:pt x="3887" y="8960"/>
                      <a:pt x="3597" y="9382"/>
                      <a:pt x="3326" y="9814"/>
                    </a:cubicBezTo>
                    <a:cubicBezTo>
                      <a:pt x="3305" y="9838"/>
                      <a:pt x="3289" y="9866"/>
                      <a:pt x="3275" y="9895"/>
                    </a:cubicBezTo>
                    <a:cubicBezTo>
                      <a:pt x="3200" y="10008"/>
                      <a:pt x="3127" y="10124"/>
                      <a:pt x="3058" y="10237"/>
                    </a:cubicBezTo>
                    <a:cubicBezTo>
                      <a:pt x="1117" y="13440"/>
                      <a:pt x="1" y="17201"/>
                      <a:pt x="1" y="21217"/>
                    </a:cubicBezTo>
                    <a:lnTo>
                      <a:pt x="1" y="48046"/>
                    </a:lnTo>
                    <a:lnTo>
                      <a:pt x="42438" y="48046"/>
                    </a:lnTo>
                    <a:lnTo>
                      <a:pt x="42438" y="21217"/>
                    </a:lnTo>
                    <a:cubicBezTo>
                      <a:pt x="42438" y="15359"/>
                      <a:pt x="40061" y="10053"/>
                      <a:pt x="36223" y="6215"/>
                    </a:cubicBezTo>
                    <a:cubicBezTo>
                      <a:pt x="32384" y="2375"/>
                      <a:pt x="27077" y="1"/>
                      <a:pt x="21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6"/>
              <p:cNvSpPr/>
              <p:nvPr/>
            </p:nvSpPr>
            <p:spPr>
              <a:xfrm>
                <a:off x="2211950" y="3145600"/>
                <a:ext cx="497675" cy="296675"/>
              </a:xfrm>
              <a:custGeom>
                <a:avLst/>
                <a:gdLst/>
                <a:ahLst/>
                <a:cxnLst/>
                <a:rect l="l" t="t" r="r" b="b"/>
                <a:pathLst>
                  <a:path w="19907" h="11867" extrusionOk="0">
                    <a:moveTo>
                      <a:pt x="1" y="1"/>
                    </a:moveTo>
                    <a:lnTo>
                      <a:pt x="1" y="11866"/>
                    </a:lnTo>
                    <a:lnTo>
                      <a:pt x="19906" y="11866"/>
                    </a:lnTo>
                    <a:lnTo>
                      <a:pt x="199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6"/>
              <p:cNvSpPr/>
              <p:nvPr/>
            </p:nvSpPr>
            <p:spPr>
              <a:xfrm>
                <a:off x="2246650" y="3174175"/>
                <a:ext cx="430900" cy="245500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9820" extrusionOk="0">
                    <a:moveTo>
                      <a:pt x="1" y="0"/>
                    </a:moveTo>
                    <a:lnTo>
                      <a:pt x="1" y="9819"/>
                    </a:lnTo>
                    <a:lnTo>
                      <a:pt x="17236" y="9819"/>
                    </a:lnTo>
                    <a:lnTo>
                      <a:pt x="172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2588175" y="3174175"/>
                <a:ext cx="89375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3477" extrusionOk="0">
                    <a:moveTo>
                      <a:pt x="941" y="0"/>
                    </a:moveTo>
                    <a:cubicBezTo>
                      <a:pt x="90" y="716"/>
                      <a:pt x="1" y="1996"/>
                      <a:pt x="744" y="2825"/>
                    </a:cubicBezTo>
                    <a:cubicBezTo>
                      <a:pt x="1134" y="3257"/>
                      <a:pt x="1671" y="3476"/>
                      <a:pt x="2210" y="3476"/>
                    </a:cubicBezTo>
                    <a:cubicBezTo>
                      <a:pt x="2700" y="3476"/>
                      <a:pt x="3192" y="3294"/>
                      <a:pt x="3575" y="2926"/>
                    </a:cubicBezTo>
                    <a:lnTo>
                      <a:pt x="3575" y="86"/>
                    </a:lnTo>
                    <a:cubicBezTo>
                      <a:pt x="3544" y="55"/>
                      <a:pt x="3514" y="27"/>
                      <a:pt x="3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6"/>
              <p:cNvSpPr/>
              <p:nvPr/>
            </p:nvSpPr>
            <p:spPr>
              <a:xfrm>
                <a:off x="2292900" y="3233075"/>
                <a:ext cx="111925" cy="98600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3944" extrusionOk="0">
                    <a:moveTo>
                      <a:pt x="2237" y="0"/>
                    </a:moveTo>
                    <a:cubicBezTo>
                      <a:pt x="1985" y="0"/>
                      <a:pt x="1728" y="49"/>
                      <a:pt x="1480" y="153"/>
                    </a:cubicBezTo>
                    <a:cubicBezTo>
                      <a:pt x="475" y="572"/>
                      <a:pt x="1" y="1725"/>
                      <a:pt x="418" y="2730"/>
                    </a:cubicBezTo>
                    <a:cubicBezTo>
                      <a:pt x="734" y="3488"/>
                      <a:pt x="1467" y="3944"/>
                      <a:pt x="2239" y="3944"/>
                    </a:cubicBezTo>
                    <a:cubicBezTo>
                      <a:pt x="2491" y="3944"/>
                      <a:pt x="2748" y="3895"/>
                      <a:pt x="2995" y="3792"/>
                    </a:cubicBezTo>
                    <a:cubicBezTo>
                      <a:pt x="4000" y="3373"/>
                      <a:pt x="4477" y="2220"/>
                      <a:pt x="4057" y="1215"/>
                    </a:cubicBezTo>
                    <a:cubicBezTo>
                      <a:pt x="3741" y="457"/>
                      <a:pt x="3009" y="0"/>
                      <a:pt x="2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6"/>
              <p:cNvSpPr/>
              <p:nvPr/>
            </p:nvSpPr>
            <p:spPr>
              <a:xfrm>
                <a:off x="2246650" y="3353675"/>
                <a:ext cx="67850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2640" extrusionOk="0">
                    <a:moveTo>
                      <a:pt x="1019" y="0"/>
                    </a:moveTo>
                    <a:cubicBezTo>
                      <a:pt x="658" y="0"/>
                      <a:pt x="300" y="115"/>
                      <a:pt x="1" y="340"/>
                    </a:cubicBezTo>
                    <a:lnTo>
                      <a:pt x="1" y="2639"/>
                    </a:lnTo>
                    <a:lnTo>
                      <a:pt x="2422" y="2639"/>
                    </a:lnTo>
                    <a:cubicBezTo>
                      <a:pt x="2613" y="2360"/>
                      <a:pt x="2714" y="2030"/>
                      <a:pt x="2714" y="1691"/>
                    </a:cubicBezTo>
                    <a:cubicBezTo>
                      <a:pt x="2712" y="1049"/>
                      <a:pt x="2349" y="463"/>
                      <a:pt x="1776" y="178"/>
                    </a:cubicBezTo>
                    <a:cubicBezTo>
                      <a:pt x="1536" y="59"/>
                      <a:pt x="1277" y="0"/>
                      <a:pt x="1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2476025" y="3304750"/>
                <a:ext cx="111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3943" extrusionOk="0">
                    <a:moveTo>
                      <a:pt x="2240" y="0"/>
                    </a:moveTo>
                    <a:cubicBezTo>
                      <a:pt x="1987" y="0"/>
                      <a:pt x="1729" y="49"/>
                      <a:pt x="1482" y="153"/>
                    </a:cubicBezTo>
                    <a:cubicBezTo>
                      <a:pt x="477" y="570"/>
                      <a:pt x="0" y="1725"/>
                      <a:pt x="420" y="2728"/>
                    </a:cubicBezTo>
                    <a:cubicBezTo>
                      <a:pt x="736" y="3485"/>
                      <a:pt x="1468" y="3942"/>
                      <a:pt x="2240" y="3942"/>
                    </a:cubicBezTo>
                    <a:cubicBezTo>
                      <a:pt x="2493" y="3942"/>
                      <a:pt x="2749" y="3893"/>
                      <a:pt x="2997" y="3790"/>
                    </a:cubicBezTo>
                    <a:cubicBezTo>
                      <a:pt x="4002" y="3373"/>
                      <a:pt x="4476" y="2218"/>
                      <a:pt x="4059" y="1213"/>
                    </a:cubicBezTo>
                    <a:cubicBezTo>
                      <a:pt x="3743" y="456"/>
                      <a:pt x="3010" y="0"/>
                      <a:pt x="22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2437325" y="3195400"/>
                <a:ext cx="3842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16" extrusionOk="0">
                    <a:moveTo>
                      <a:pt x="880" y="0"/>
                    </a:moveTo>
                    <a:cubicBezTo>
                      <a:pt x="294" y="0"/>
                      <a:pt x="0" y="708"/>
                      <a:pt x="414" y="1121"/>
                    </a:cubicBezTo>
                    <a:cubicBezTo>
                      <a:pt x="548" y="1255"/>
                      <a:pt x="713" y="1315"/>
                      <a:pt x="875" y="1315"/>
                    </a:cubicBezTo>
                    <a:cubicBezTo>
                      <a:pt x="1213" y="1315"/>
                      <a:pt x="1536" y="1053"/>
                      <a:pt x="1536" y="657"/>
                    </a:cubicBezTo>
                    <a:cubicBezTo>
                      <a:pt x="1536" y="294"/>
                      <a:pt x="1243" y="0"/>
                      <a:pt x="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2614975" y="3344175"/>
                <a:ext cx="384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17" extrusionOk="0">
                    <a:moveTo>
                      <a:pt x="880" y="0"/>
                    </a:moveTo>
                    <a:cubicBezTo>
                      <a:pt x="294" y="0"/>
                      <a:pt x="0" y="710"/>
                      <a:pt x="416" y="1123"/>
                    </a:cubicBezTo>
                    <a:cubicBezTo>
                      <a:pt x="550" y="1257"/>
                      <a:pt x="714" y="1317"/>
                      <a:pt x="876" y="1317"/>
                    </a:cubicBezTo>
                    <a:cubicBezTo>
                      <a:pt x="1213" y="1317"/>
                      <a:pt x="1536" y="1055"/>
                      <a:pt x="1536" y="659"/>
                    </a:cubicBezTo>
                    <a:cubicBezTo>
                      <a:pt x="1536" y="296"/>
                      <a:pt x="1242" y="0"/>
                      <a:pt x="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2262675" y="3198900"/>
                <a:ext cx="38400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15" extrusionOk="0">
                    <a:moveTo>
                      <a:pt x="879" y="0"/>
                    </a:moveTo>
                    <a:cubicBezTo>
                      <a:pt x="294" y="0"/>
                      <a:pt x="0" y="707"/>
                      <a:pt x="413" y="1121"/>
                    </a:cubicBezTo>
                    <a:cubicBezTo>
                      <a:pt x="548" y="1254"/>
                      <a:pt x="713" y="1314"/>
                      <a:pt x="875" y="1314"/>
                    </a:cubicBezTo>
                    <a:cubicBezTo>
                      <a:pt x="1212" y="1314"/>
                      <a:pt x="1536" y="1053"/>
                      <a:pt x="1536" y="657"/>
                    </a:cubicBezTo>
                    <a:cubicBezTo>
                      <a:pt x="1536" y="294"/>
                      <a:pt x="1242" y="0"/>
                      <a:pt x="8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2370150" y="3373050"/>
                <a:ext cx="384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17" extrusionOk="0">
                    <a:moveTo>
                      <a:pt x="878" y="0"/>
                    </a:moveTo>
                    <a:cubicBezTo>
                      <a:pt x="292" y="0"/>
                      <a:pt x="1" y="710"/>
                      <a:pt x="414" y="1123"/>
                    </a:cubicBezTo>
                    <a:cubicBezTo>
                      <a:pt x="548" y="1256"/>
                      <a:pt x="712" y="1316"/>
                      <a:pt x="873" y="1316"/>
                    </a:cubicBezTo>
                    <a:cubicBezTo>
                      <a:pt x="1211" y="1316"/>
                      <a:pt x="1535" y="1054"/>
                      <a:pt x="1537" y="659"/>
                    </a:cubicBezTo>
                    <a:cubicBezTo>
                      <a:pt x="1537" y="294"/>
                      <a:pt x="1241" y="0"/>
                      <a:pt x="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6"/>
              <p:cNvSpPr/>
              <p:nvPr/>
            </p:nvSpPr>
            <p:spPr>
              <a:xfrm>
                <a:off x="2323400" y="3232925"/>
                <a:ext cx="10112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8" extrusionOk="0">
                    <a:moveTo>
                      <a:pt x="2264" y="1"/>
                    </a:moveTo>
                    <a:cubicBezTo>
                      <a:pt x="2071" y="1"/>
                      <a:pt x="1879" y="23"/>
                      <a:pt x="1692" y="70"/>
                    </a:cubicBezTo>
                    <a:cubicBezTo>
                      <a:pt x="1508" y="112"/>
                      <a:pt x="1330" y="177"/>
                      <a:pt x="1161" y="262"/>
                    </a:cubicBezTo>
                    <a:cubicBezTo>
                      <a:pt x="993" y="345"/>
                      <a:pt x="839" y="449"/>
                      <a:pt x="697" y="568"/>
                    </a:cubicBezTo>
                    <a:cubicBezTo>
                      <a:pt x="558" y="686"/>
                      <a:pt x="434" y="821"/>
                      <a:pt x="331" y="971"/>
                    </a:cubicBezTo>
                    <a:cubicBezTo>
                      <a:pt x="227" y="1119"/>
                      <a:pt x="146" y="1283"/>
                      <a:pt x="90" y="1456"/>
                    </a:cubicBezTo>
                    <a:cubicBezTo>
                      <a:pt x="31" y="1634"/>
                      <a:pt x="2" y="1822"/>
                      <a:pt x="2" y="2009"/>
                    </a:cubicBezTo>
                    <a:cubicBezTo>
                      <a:pt x="0" y="2193"/>
                      <a:pt x="29" y="2378"/>
                      <a:pt x="88" y="2554"/>
                    </a:cubicBezTo>
                    <a:cubicBezTo>
                      <a:pt x="138" y="2710"/>
                      <a:pt x="217" y="2858"/>
                      <a:pt x="317" y="2989"/>
                    </a:cubicBezTo>
                    <a:cubicBezTo>
                      <a:pt x="416" y="3117"/>
                      <a:pt x="531" y="3231"/>
                      <a:pt x="663" y="3324"/>
                    </a:cubicBezTo>
                    <a:cubicBezTo>
                      <a:pt x="797" y="3417"/>
                      <a:pt x="941" y="3496"/>
                      <a:pt x="1093" y="3557"/>
                    </a:cubicBezTo>
                    <a:cubicBezTo>
                      <a:pt x="1247" y="3618"/>
                      <a:pt x="1409" y="3664"/>
                      <a:pt x="1573" y="3693"/>
                    </a:cubicBezTo>
                    <a:cubicBezTo>
                      <a:pt x="1739" y="3723"/>
                      <a:pt x="1907" y="3737"/>
                      <a:pt x="2075" y="3737"/>
                    </a:cubicBezTo>
                    <a:cubicBezTo>
                      <a:pt x="2082" y="3737"/>
                      <a:pt x="2088" y="3737"/>
                      <a:pt x="2095" y="3737"/>
                    </a:cubicBezTo>
                    <a:cubicBezTo>
                      <a:pt x="2299" y="3737"/>
                      <a:pt x="2503" y="3707"/>
                      <a:pt x="2699" y="3648"/>
                    </a:cubicBezTo>
                    <a:cubicBezTo>
                      <a:pt x="2894" y="3589"/>
                      <a:pt x="3080" y="3508"/>
                      <a:pt x="3257" y="3407"/>
                    </a:cubicBezTo>
                    <a:cubicBezTo>
                      <a:pt x="3421" y="3314"/>
                      <a:pt x="3573" y="3202"/>
                      <a:pt x="3713" y="3073"/>
                    </a:cubicBezTo>
                    <a:cubicBezTo>
                      <a:pt x="3834" y="2963"/>
                      <a:pt x="3941" y="2836"/>
                      <a:pt x="4029" y="2698"/>
                    </a:cubicBezTo>
                    <a:cubicBezTo>
                      <a:pt x="4035" y="2692"/>
                      <a:pt x="4041" y="2682"/>
                      <a:pt x="4043" y="2673"/>
                    </a:cubicBezTo>
                    <a:cubicBezTo>
                      <a:pt x="4045" y="2665"/>
                      <a:pt x="4045" y="2657"/>
                      <a:pt x="4045" y="2649"/>
                    </a:cubicBezTo>
                    <a:cubicBezTo>
                      <a:pt x="4045" y="2625"/>
                      <a:pt x="4037" y="2602"/>
                      <a:pt x="4020" y="2584"/>
                    </a:cubicBezTo>
                    <a:cubicBezTo>
                      <a:pt x="4004" y="2567"/>
                      <a:pt x="3981" y="2556"/>
                      <a:pt x="3959" y="2556"/>
                    </a:cubicBezTo>
                    <a:cubicBezTo>
                      <a:pt x="3957" y="2556"/>
                      <a:pt x="3955" y="2556"/>
                      <a:pt x="3954" y="2556"/>
                    </a:cubicBezTo>
                    <a:cubicBezTo>
                      <a:pt x="3935" y="2556"/>
                      <a:pt x="3919" y="2560"/>
                      <a:pt x="3905" y="2568"/>
                    </a:cubicBezTo>
                    <a:cubicBezTo>
                      <a:pt x="3891" y="2574"/>
                      <a:pt x="3879" y="2586"/>
                      <a:pt x="3871" y="2600"/>
                    </a:cubicBezTo>
                    <a:cubicBezTo>
                      <a:pt x="3789" y="2726"/>
                      <a:pt x="3692" y="2842"/>
                      <a:pt x="3581" y="2943"/>
                    </a:cubicBezTo>
                    <a:cubicBezTo>
                      <a:pt x="3453" y="3060"/>
                      <a:pt x="3313" y="3162"/>
                      <a:pt x="3163" y="3249"/>
                    </a:cubicBezTo>
                    <a:cubicBezTo>
                      <a:pt x="3001" y="3340"/>
                      <a:pt x="2829" y="3415"/>
                      <a:pt x="2651" y="3468"/>
                    </a:cubicBezTo>
                    <a:cubicBezTo>
                      <a:pt x="2464" y="3524"/>
                      <a:pt x="2270" y="3551"/>
                      <a:pt x="2075" y="3551"/>
                    </a:cubicBezTo>
                    <a:cubicBezTo>
                      <a:pt x="1923" y="3551"/>
                      <a:pt x="1771" y="3539"/>
                      <a:pt x="1623" y="3512"/>
                    </a:cubicBezTo>
                    <a:cubicBezTo>
                      <a:pt x="1474" y="3488"/>
                      <a:pt x="1328" y="3447"/>
                      <a:pt x="1188" y="3393"/>
                    </a:cubicBezTo>
                    <a:cubicBezTo>
                      <a:pt x="1050" y="3340"/>
                      <a:pt x="920" y="3271"/>
                      <a:pt x="799" y="3186"/>
                    </a:cubicBezTo>
                    <a:cubicBezTo>
                      <a:pt x="679" y="3105"/>
                      <a:pt x="574" y="3006"/>
                      <a:pt x="483" y="2892"/>
                    </a:cubicBezTo>
                    <a:cubicBezTo>
                      <a:pt x="392" y="2775"/>
                      <a:pt x="321" y="2643"/>
                      <a:pt x="272" y="2501"/>
                    </a:cubicBezTo>
                    <a:cubicBezTo>
                      <a:pt x="219" y="2343"/>
                      <a:pt x="195" y="2177"/>
                      <a:pt x="197" y="2009"/>
                    </a:cubicBezTo>
                    <a:cubicBezTo>
                      <a:pt x="195" y="1822"/>
                      <a:pt x="225" y="1636"/>
                      <a:pt x="290" y="1458"/>
                    </a:cubicBezTo>
                    <a:cubicBezTo>
                      <a:pt x="349" y="1296"/>
                      <a:pt x="434" y="1142"/>
                      <a:pt x="541" y="1002"/>
                    </a:cubicBezTo>
                    <a:cubicBezTo>
                      <a:pt x="645" y="868"/>
                      <a:pt x="768" y="748"/>
                      <a:pt x="906" y="647"/>
                    </a:cubicBezTo>
                    <a:cubicBezTo>
                      <a:pt x="1176" y="451"/>
                      <a:pt x="1484" y="313"/>
                      <a:pt x="1808" y="240"/>
                    </a:cubicBezTo>
                    <a:cubicBezTo>
                      <a:pt x="1956" y="207"/>
                      <a:pt x="2108" y="191"/>
                      <a:pt x="2260" y="189"/>
                    </a:cubicBezTo>
                    <a:cubicBezTo>
                      <a:pt x="2440" y="189"/>
                      <a:pt x="2618" y="210"/>
                      <a:pt x="2795" y="252"/>
                    </a:cubicBezTo>
                    <a:cubicBezTo>
                      <a:pt x="2949" y="289"/>
                      <a:pt x="3097" y="347"/>
                      <a:pt x="3232" y="428"/>
                    </a:cubicBezTo>
                    <a:cubicBezTo>
                      <a:pt x="3350" y="497"/>
                      <a:pt x="3451" y="590"/>
                      <a:pt x="3528" y="702"/>
                    </a:cubicBezTo>
                    <a:cubicBezTo>
                      <a:pt x="3601" y="807"/>
                      <a:pt x="3640" y="931"/>
                      <a:pt x="3638" y="1056"/>
                    </a:cubicBezTo>
                    <a:cubicBezTo>
                      <a:pt x="3638" y="1176"/>
                      <a:pt x="3609" y="1292"/>
                      <a:pt x="3550" y="1397"/>
                    </a:cubicBezTo>
                    <a:cubicBezTo>
                      <a:pt x="3492" y="1506"/>
                      <a:pt x="3411" y="1604"/>
                      <a:pt x="3311" y="1683"/>
                    </a:cubicBezTo>
                    <a:cubicBezTo>
                      <a:pt x="3206" y="1768"/>
                      <a:pt x="3086" y="1837"/>
                      <a:pt x="2957" y="1883"/>
                    </a:cubicBezTo>
                    <a:cubicBezTo>
                      <a:pt x="2817" y="1934"/>
                      <a:pt x="2671" y="1958"/>
                      <a:pt x="2521" y="1958"/>
                    </a:cubicBezTo>
                    <a:cubicBezTo>
                      <a:pt x="2438" y="1958"/>
                      <a:pt x="2355" y="1950"/>
                      <a:pt x="2272" y="1934"/>
                    </a:cubicBezTo>
                    <a:cubicBezTo>
                      <a:pt x="2193" y="1918"/>
                      <a:pt x="2116" y="1887"/>
                      <a:pt x="2045" y="1847"/>
                    </a:cubicBezTo>
                    <a:cubicBezTo>
                      <a:pt x="1978" y="1806"/>
                      <a:pt x="1921" y="1751"/>
                      <a:pt x="1879" y="1687"/>
                    </a:cubicBezTo>
                    <a:cubicBezTo>
                      <a:pt x="1834" y="1616"/>
                      <a:pt x="1812" y="1533"/>
                      <a:pt x="1814" y="1448"/>
                    </a:cubicBezTo>
                    <a:cubicBezTo>
                      <a:pt x="1814" y="1391"/>
                      <a:pt x="1824" y="1336"/>
                      <a:pt x="1844" y="1283"/>
                    </a:cubicBezTo>
                    <a:cubicBezTo>
                      <a:pt x="1861" y="1239"/>
                      <a:pt x="1881" y="1194"/>
                      <a:pt x="1907" y="1156"/>
                    </a:cubicBezTo>
                    <a:cubicBezTo>
                      <a:pt x="1925" y="1125"/>
                      <a:pt x="1948" y="1097"/>
                      <a:pt x="1972" y="1071"/>
                    </a:cubicBezTo>
                    <a:cubicBezTo>
                      <a:pt x="1982" y="1059"/>
                      <a:pt x="1994" y="1046"/>
                      <a:pt x="2006" y="1036"/>
                    </a:cubicBezTo>
                    <a:cubicBezTo>
                      <a:pt x="2029" y="1016"/>
                      <a:pt x="2041" y="990"/>
                      <a:pt x="2039" y="961"/>
                    </a:cubicBezTo>
                    <a:cubicBezTo>
                      <a:pt x="2041" y="935"/>
                      <a:pt x="2031" y="913"/>
                      <a:pt x="2013" y="894"/>
                    </a:cubicBezTo>
                    <a:cubicBezTo>
                      <a:pt x="1994" y="878"/>
                      <a:pt x="1970" y="870"/>
                      <a:pt x="1946" y="870"/>
                    </a:cubicBezTo>
                    <a:cubicBezTo>
                      <a:pt x="1933" y="870"/>
                      <a:pt x="1923" y="872"/>
                      <a:pt x="1913" y="874"/>
                    </a:cubicBezTo>
                    <a:cubicBezTo>
                      <a:pt x="1903" y="876"/>
                      <a:pt x="1893" y="882"/>
                      <a:pt x="1885" y="890"/>
                    </a:cubicBezTo>
                    <a:lnTo>
                      <a:pt x="1838" y="937"/>
                    </a:lnTo>
                    <a:cubicBezTo>
                      <a:pt x="1806" y="971"/>
                      <a:pt x="1775" y="1008"/>
                      <a:pt x="1751" y="1050"/>
                    </a:cubicBezTo>
                    <a:cubicBezTo>
                      <a:pt x="1717" y="1105"/>
                      <a:pt x="1688" y="1162"/>
                      <a:pt x="1666" y="1223"/>
                    </a:cubicBezTo>
                    <a:cubicBezTo>
                      <a:pt x="1640" y="1294"/>
                      <a:pt x="1628" y="1371"/>
                      <a:pt x="1628" y="1446"/>
                    </a:cubicBezTo>
                    <a:cubicBezTo>
                      <a:pt x="1628" y="1541"/>
                      <a:pt x="1646" y="1634"/>
                      <a:pt x="1686" y="1721"/>
                    </a:cubicBezTo>
                    <a:cubicBezTo>
                      <a:pt x="1725" y="1806"/>
                      <a:pt x="1782" y="1881"/>
                      <a:pt x="1854" y="1942"/>
                    </a:cubicBezTo>
                    <a:cubicBezTo>
                      <a:pt x="1938" y="2009"/>
                      <a:pt x="2031" y="2059"/>
                      <a:pt x="2134" y="2090"/>
                    </a:cubicBezTo>
                    <a:cubicBezTo>
                      <a:pt x="2251" y="2126"/>
                      <a:pt x="2374" y="2145"/>
                      <a:pt x="2498" y="2145"/>
                    </a:cubicBezTo>
                    <a:cubicBezTo>
                      <a:pt x="2504" y="2145"/>
                      <a:pt x="2511" y="2145"/>
                      <a:pt x="2517" y="2145"/>
                    </a:cubicBezTo>
                    <a:cubicBezTo>
                      <a:pt x="2522" y="2145"/>
                      <a:pt x="2528" y="2145"/>
                      <a:pt x="2533" y="2145"/>
                    </a:cubicBezTo>
                    <a:cubicBezTo>
                      <a:pt x="2700" y="2145"/>
                      <a:pt x="2867" y="2114"/>
                      <a:pt x="3024" y="2057"/>
                    </a:cubicBezTo>
                    <a:cubicBezTo>
                      <a:pt x="3176" y="2003"/>
                      <a:pt x="3317" y="1924"/>
                      <a:pt x="3441" y="1820"/>
                    </a:cubicBezTo>
                    <a:cubicBezTo>
                      <a:pt x="3556" y="1725"/>
                      <a:pt x="3652" y="1606"/>
                      <a:pt x="3721" y="1472"/>
                    </a:cubicBezTo>
                    <a:cubicBezTo>
                      <a:pt x="3787" y="1344"/>
                      <a:pt x="3824" y="1200"/>
                      <a:pt x="3822" y="1054"/>
                    </a:cubicBezTo>
                    <a:cubicBezTo>
                      <a:pt x="3824" y="902"/>
                      <a:pt x="3781" y="753"/>
                      <a:pt x="3698" y="623"/>
                    </a:cubicBezTo>
                    <a:cubicBezTo>
                      <a:pt x="3613" y="491"/>
                      <a:pt x="3498" y="378"/>
                      <a:pt x="3364" y="293"/>
                    </a:cubicBezTo>
                    <a:cubicBezTo>
                      <a:pt x="3210" y="195"/>
                      <a:pt x="3044" y="122"/>
                      <a:pt x="2868" y="78"/>
                    </a:cubicBezTo>
                    <a:cubicBezTo>
                      <a:pt x="2671" y="25"/>
                      <a:pt x="2468" y="1"/>
                      <a:pt x="2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6"/>
              <p:cNvSpPr/>
              <p:nvPr/>
            </p:nvSpPr>
            <p:spPr>
              <a:xfrm>
                <a:off x="2428975" y="3293375"/>
                <a:ext cx="4647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273" extrusionOk="0">
                    <a:moveTo>
                      <a:pt x="851" y="184"/>
                    </a:moveTo>
                    <a:cubicBezTo>
                      <a:pt x="877" y="184"/>
                      <a:pt x="902" y="197"/>
                      <a:pt x="916" y="219"/>
                    </a:cubicBezTo>
                    <a:cubicBezTo>
                      <a:pt x="936" y="247"/>
                      <a:pt x="952" y="280"/>
                      <a:pt x="963" y="314"/>
                    </a:cubicBezTo>
                    <a:cubicBezTo>
                      <a:pt x="975" y="357"/>
                      <a:pt x="985" y="399"/>
                      <a:pt x="991" y="444"/>
                    </a:cubicBezTo>
                    <a:cubicBezTo>
                      <a:pt x="997" y="488"/>
                      <a:pt x="1001" y="535"/>
                      <a:pt x="1001" y="580"/>
                    </a:cubicBezTo>
                    <a:cubicBezTo>
                      <a:pt x="1001" y="614"/>
                      <a:pt x="999" y="648"/>
                      <a:pt x="993" y="681"/>
                    </a:cubicBezTo>
                    <a:cubicBezTo>
                      <a:pt x="959" y="661"/>
                      <a:pt x="928" y="634"/>
                      <a:pt x="902" y="602"/>
                    </a:cubicBezTo>
                    <a:cubicBezTo>
                      <a:pt x="877" y="574"/>
                      <a:pt x="855" y="541"/>
                      <a:pt x="837" y="507"/>
                    </a:cubicBezTo>
                    <a:cubicBezTo>
                      <a:pt x="821" y="472"/>
                      <a:pt x="809" y="438"/>
                      <a:pt x="798" y="401"/>
                    </a:cubicBezTo>
                    <a:cubicBezTo>
                      <a:pt x="790" y="369"/>
                      <a:pt x="786" y="336"/>
                      <a:pt x="786" y="302"/>
                    </a:cubicBezTo>
                    <a:cubicBezTo>
                      <a:pt x="786" y="253"/>
                      <a:pt x="794" y="221"/>
                      <a:pt x="811" y="207"/>
                    </a:cubicBezTo>
                    <a:cubicBezTo>
                      <a:pt x="823" y="195"/>
                      <a:pt x="837" y="187"/>
                      <a:pt x="851" y="184"/>
                    </a:cubicBezTo>
                    <a:close/>
                    <a:moveTo>
                      <a:pt x="845" y="0"/>
                    </a:moveTo>
                    <a:cubicBezTo>
                      <a:pt x="776" y="0"/>
                      <a:pt x="712" y="34"/>
                      <a:pt x="671" y="89"/>
                    </a:cubicBezTo>
                    <a:cubicBezTo>
                      <a:pt x="622" y="158"/>
                      <a:pt x="600" y="239"/>
                      <a:pt x="602" y="322"/>
                    </a:cubicBezTo>
                    <a:cubicBezTo>
                      <a:pt x="602" y="436"/>
                      <a:pt x="634" y="547"/>
                      <a:pt x="697" y="640"/>
                    </a:cubicBezTo>
                    <a:cubicBezTo>
                      <a:pt x="758" y="734"/>
                      <a:pt x="841" y="809"/>
                      <a:pt x="940" y="861"/>
                    </a:cubicBezTo>
                    <a:cubicBezTo>
                      <a:pt x="906" y="928"/>
                      <a:pt x="857" y="987"/>
                      <a:pt x="796" y="1029"/>
                    </a:cubicBezTo>
                    <a:cubicBezTo>
                      <a:pt x="731" y="1072"/>
                      <a:pt x="657" y="1095"/>
                      <a:pt x="579" y="1095"/>
                    </a:cubicBezTo>
                    <a:cubicBezTo>
                      <a:pt x="572" y="1095"/>
                      <a:pt x="566" y="1095"/>
                      <a:pt x="559" y="1094"/>
                    </a:cubicBezTo>
                    <a:cubicBezTo>
                      <a:pt x="555" y="1094"/>
                      <a:pt x="551" y="1095"/>
                      <a:pt x="547" y="1095"/>
                    </a:cubicBezTo>
                    <a:cubicBezTo>
                      <a:pt x="503" y="1095"/>
                      <a:pt x="458" y="1084"/>
                      <a:pt x="415" y="1066"/>
                    </a:cubicBezTo>
                    <a:cubicBezTo>
                      <a:pt x="373" y="1048"/>
                      <a:pt x="334" y="1021"/>
                      <a:pt x="304" y="987"/>
                    </a:cubicBezTo>
                    <a:cubicBezTo>
                      <a:pt x="272" y="950"/>
                      <a:pt x="247" y="910"/>
                      <a:pt x="231" y="863"/>
                    </a:cubicBezTo>
                    <a:cubicBezTo>
                      <a:pt x="215" y="815"/>
                      <a:pt x="205" y="764"/>
                      <a:pt x="205" y="711"/>
                    </a:cubicBezTo>
                    <a:cubicBezTo>
                      <a:pt x="205" y="655"/>
                      <a:pt x="213" y="598"/>
                      <a:pt x="231" y="543"/>
                    </a:cubicBezTo>
                    <a:cubicBezTo>
                      <a:pt x="245" y="499"/>
                      <a:pt x="268" y="454"/>
                      <a:pt x="294" y="413"/>
                    </a:cubicBezTo>
                    <a:cubicBezTo>
                      <a:pt x="318" y="381"/>
                      <a:pt x="347" y="349"/>
                      <a:pt x="379" y="322"/>
                    </a:cubicBezTo>
                    <a:cubicBezTo>
                      <a:pt x="405" y="302"/>
                      <a:pt x="434" y="282"/>
                      <a:pt x="462" y="268"/>
                    </a:cubicBezTo>
                    <a:cubicBezTo>
                      <a:pt x="486" y="255"/>
                      <a:pt x="509" y="241"/>
                      <a:pt x="529" y="225"/>
                    </a:cubicBezTo>
                    <a:cubicBezTo>
                      <a:pt x="547" y="209"/>
                      <a:pt x="557" y="187"/>
                      <a:pt x="555" y="162"/>
                    </a:cubicBezTo>
                    <a:cubicBezTo>
                      <a:pt x="559" y="117"/>
                      <a:pt x="522" y="79"/>
                      <a:pt x="480" y="79"/>
                    </a:cubicBezTo>
                    <a:cubicBezTo>
                      <a:pt x="476" y="79"/>
                      <a:pt x="473" y="79"/>
                      <a:pt x="470" y="79"/>
                    </a:cubicBezTo>
                    <a:cubicBezTo>
                      <a:pt x="430" y="85"/>
                      <a:pt x="391" y="97"/>
                      <a:pt x="357" y="118"/>
                    </a:cubicBezTo>
                    <a:cubicBezTo>
                      <a:pt x="302" y="148"/>
                      <a:pt x="251" y="189"/>
                      <a:pt x="209" y="235"/>
                    </a:cubicBezTo>
                    <a:cubicBezTo>
                      <a:pt x="154" y="294"/>
                      <a:pt x="110" y="361"/>
                      <a:pt x="75" y="434"/>
                    </a:cubicBezTo>
                    <a:cubicBezTo>
                      <a:pt x="6" y="594"/>
                      <a:pt x="0" y="774"/>
                      <a:pt x="59" y="940"/>
                    </a:cubicBezTo>
                    <a:cubicBezTo>
                      <a:pt x="83" y="1005"/>
                      <a:pt x="122" y="1066"/>
                      <a:pt x="170" y="1117"/>
                    </a:cubicBezTo>
                    <a:cubicBezTo>
                      <a:pt x="219" y="1165"/>
                      <a:pt x="276" y="1206"/>
                      <a:pt x="341" y="1232"/>
                    </a:cubicBezTo>
                    <a:cubicBezTo>
                      <a:pt x="407" y="1260"/>
                      <a:pt x="480" y="1273"/>
                      <a:pt x="555" y="1273"/>
                    </a:cubicBezTo>
                    <a:cubicBezTo>
                      <a:pt x="618" y="1273"/>
                      <a:pt x="679" y="1264"/>
                      <a:pt x="740" y="1246"/>
                    </a:cubicBezTo>
                    <a:cubicBezTo>
                      <a:pt x="847" y="1212"/>
                      <a:pt x="942" y="1147"/>
                      <a:pt x="1013" y="1060"/>
                    </a:cubicBezTo>
                    <a:cubicBezTo>
                      <a:pt x="1048" y="1017"/>
                      <a:pt x="1078" y="971"/>
                      <a:pt x="1104" y="922"/>
                    </a:cubicBezTo>
                    <a:cubicBezTo>
                      <a:pt x="1133" y="927"/>
                      <a:pt x="1162" y="931"/>
                      <a:pt x="1194" y="931"/>
                    </a:cubicBezTo>
                    <a:cubicBezTo>
                      <a:pt x="1200" y="931"/>
                      <a:pt x="1207" y="930"/>
                      <a:pt x="1214" y="930"/>
                    </a:cubicBezTo>
                    <a:cubicBezTo>
                      <a:pt x="1221" y="930"/>
                      <a:pt x="1228" y="930"/>
                      <a:pt x="1235" y="930"/>
                    </a:cubicBezTo>
                    <a:cubicBezTo>
                      <a:pt x="1299" y="930"/>
                      <a:pt x="1364" y="922"/>
                      <a:pt x="1427" y="902"/>
                    </a:cubicBezTo>
                    <a:cubicBezTo>
                      <a:pt x="1485" y="884"/>
                      <a:pt x="1544" y="855"/>
                      <a:pt x="1597" y="821"/>
                    </a:cubicBezTo>
                    <a:cubicBezTo>
                      <a:pt x="1645" y="788"/>
                      <a:pt x="1690" y="748"/>
                      <a:pt x="1728" y="701"/>
                    </a:cubicBezTo>
                    <a:cubicBezTo>
                      <a:pt x="1765" y="657"/>
                      <a:pt x="1799" y="608"/>
                      <a:pt x="1828" y="557"/>
                    </a:cubicBezTo>
                    <a:cubicBezTo>
                      <a:pt x="1834" y="545"/>
                      <a:pt x="1840" y="529"/>
                      <a:pt x="1848" y="515"/>
                    </a:cubicBezTo>
                    <a:cubicBezTo>
                      <a:pt x="1854" y="501"/>
                      <a:pt x="1856" y="486"/>
                      <a:pt x="1858" y="470"/>
                    </a:cubicBezTo>
                    <a:cubicBezTo>
                      <a:pt x="1858" y="444"/>
                      <a:pt x="1848" y="420"/>
                      <a:pt x="1828" y="401"/>
                    </a:cubicBezTo>
                    <a:cubicBezTo>
                      <a:pt x="1812" y="387"/>
                      <a:pt x="1791" y="377"/>
                      <a:pt x="1767" y="377"/>
                    </a:cubicBezTo>
                    <a:cubicBezTo>
                      <a:pt x="1749" y="377"/>
                      <a:pt x="1733" y="381"/>
                      <a:pt x="1716" y="391"/>
                    </a:cubicBezTo>
                    <a:cubicBezTo>
                      <a:pt x="1704" y="397"/>
                      <a:pt x="1692" y="407"/>
                      <a:pt x="1684" y="420"/>
                    </a:cubicBezTo>
                    <a:cubicBezTo>
                      <a:pt x="1660" y="470"/>
                      <a:pt x="1633" y="519"/>
                      <a:pt x="1601" y="563"/>
                    </a:cubicBezTo>
                    <a:cubicBezTo>
                      <a:pt x="1574" y="604"/>
                      <a:pt x="1540" y="636"/>
                      <a:pt x="1502" y="665"/>
                    </a:cubicBezTo>
                    <a:cubicBezTo>
                      <a:pt x="1465" y="691"/>
                      <a:pt x="1425" y="711"/>
                      <a:pt x="1380" y="725"/>
                    </a:cubicBezTo>
                    <a:cubicBezTo>
                      <a:pt x="1331" y="740"/>
                      <a:pt x="1279" y="746"/>
                      <a:pt x="1228" y="746"/>
                    </a:cubicBezTo>
                    <a:lnTo>
                      <a:pt x="1196" y="746"/>
                    </a:lnTo>
                    <a:cubicBezTo>
                      <a:pt x="1185" y="746"/>
                      <a:pt x="1175" y="744"/>
                      <a:pt x="1165" y="742"/>
                    </a:cubicBezTo>
                    <a:cubicBezTo>
                      <a:pt x="1179" y="687"/>
                      <a:pt x="1185" y="632"/>
                      <a:pt x="1185" y="576"/>
                    </a:cubicBezTo>
                    <a:cubicBezTo>
                      <a:pt x="1187" y="486"/>
                      <a:pt x="1177" y="399"/>
                      <a:pt x="1159" y="314"/>
                    </a:cubicBezTo>
                    <a:cubicBezTo>
                      <a:pt x="1145" y="249"/>
                      <a:pt x="1119" y="189"/>
                      <a:pt x="1084" y="134"/>
                    </a:cubicBezTo>
                    <a:cubicBezTo>
                      <a:pt x="1058" y="91"/>
                      <a:pt x="1021" y="57"/>
                      <a:pt x="979" y="33"/>
                    </a:cubicBezTo>
                    <a:cubicBezTo>
                      <a:pt x="940" y="10"/>
                      <a:pt x="896" y="0"/>
                      <a:pt x="851" y="0"/>
                    </a:cubicBezTo>
                    <a:cubicBezTo>
                      <a:pt x="849" y="0"/>
                      <a:pt x="847" y="0"/>
                      <a:pt x="8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6"/>
              <p:cNvSpPr/>
              <p:nvPr/>
            </p:nvSpPr>
            <p:spPr>
              <a:xfrm>
                <a:off x="2471000" y="3232575"/>
                <a:ext cx="327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64" extrusionOk="0">
                    <a:moveTo>
                      <a:pt x="477" y="187"/>
                    </a:moveTo>
                    <a:cubicBezTo>
                      <a:pt x="509" y="187"/>
                      <a:pt x="540" y="201"/>
                      <a:pt x="560" y="226"/>
                    </a:cubicBezTo>
                    <a:cubicBezTo>
                      <a:pt x="588" y="258"/>
                      <a:pt x="609" y="294"/>
                      <a:pt x="621" y="333"/>
                    </a:cubicBezTo>
                    <a:cubicBezTo>
                      <a:pt x="639" y="388"/>
                      <a:pt x="649" y="442"/>
                      <a:pt x="655" y="499"/>
                    </a:cubicBezTo>
                    <a:cubicBezTo>
                      <a:pt x="663" y="572"/>
                      <a:pt x="668" y="645"/>
                      <a:pt x="668" y="716"/>
                    </a:cubicBezTo>
                    <a:cubicBezTo>
                      <a:pt x="668" y="876"/>
                      <a:pt x="655" y="1036"/>
                      <a:pt x="633" y="1192"/>
                    </a:cubicBezTo>
                    <a:cubicBezTo>
                      <a:pt x="609" y="1350"/>
                      <a:pt x="576" y="1504"/>
                      <a:pt x="536" y="1656"/>
                    </a:cubicBezTo>
                    <a:cubicBezTo>
                      <a:pt x="493" y="1806"/>
                      <a:pt x="445" y="1954"/>
                      <a:pt x="386" y="2098"/>
                    </a:cubicBezTo>
                    <a:cubicBezTo>
                      <a:pt x="331" y="2236"/>
                      <a:pt x="268" y="2371"/>
                      <a:pt x="197" y="2503"/>
                    </a:cubicBezTo>
                    <a:cubicBezTo>
                      <a:pt x="197" y="2426"/>
                      <a:pt x="199" y="2359"/>
                      <a:pt x="199" y="2302"/>
                    </a:cubicBezTo>
                    <a:cubicBezTo>
                      <a:pt x="201" y="2246"/>
                      <a:pt x="201" y="2193"/>
                      <a:pt x="203" y="2142"/>
                    </a:cubicBezTo>
                    <a:cubicBezTo>
                      <a:pt x="206" y="2092"/>
                      <a:pt x="208" y="2041"/>
                      <a:pt x="208" y="1990"/>
                    </a:cubicBezTo>
                    <a:cubicBezTo>
                      <a:pt x="210" y="1940"/>
                      <a:pt x="210" y="1881"/>
                      <a:pt x="212" y="1814"/>
                    </a:cubicBezTo>
                    <a:cubicBezTo>
                      <a:pt x="212" y="1782"/>
                      <a:pt x="212" y="1735"/>
                      <a:pt x="212" y="1672"/>
                    </a:cubicBezTo>
                    <a:cubicBezTo>
                      <a:pt x="214" y="1609"/>
                      <a:pt x="214" y="1537"/>
                      <a:pt x="218" y="1453"/>
                    </a:cubicBezTo>
                    <a:cubicBezTo>
                      <a:pt x="220" y="1370"/>
                      <a:pt x="224" y="1283"/>
                      <a:pt x="228" y="1190"/>
                    </a:cubicBezTo>
                    <a:cubicBezTo>
                      <a:pt x="234" y="1095"/>
                      <a:pt x="240" y="1002"/>
                      <a:pt x="248" y="908"/>
                    </a:cubicBezTo>
                    <a:cubicBezTo>
                      <a:pt x="256" y="813"/>
                      <a:pt x="266" y="724"/>
                      <a:pt x="278" y="637"/>
                    </a:cubicBezTo>
                    <a:cubicBezTo>
                      <a:pt x="291" y="560"/>
                      <a:pt x="305" y="483"/>
                      <a:pt x="325" y="408"/>
                    </a:cubicBezTo>
                    <a:cubicBezTo>
                      <a:pt x="339" y="351"/>
                      <a:pt x="362" y="296"/>
                      <a:pt x="390" y="248"/>
                    </a:cubicBezTo>
                    <a:cubicBezTo>
                      <a:pt x="414" y="207"/>
                      <a:pt x="445" y="187"/>
                      <a:pt x="477" y="187"/>
                    </a:cubicBezTo>
                    <a:close/>
                    <a:moveTo>
                      <a:pt x="191" y="4067"/>
                    </a:moveTo>
                    <a:cubicBezTo>
                      <a:pt x="268" y="4150"/>
                      <a:pt x="335" y="4242"/>
                      <a:pt x="390" y="4341"/>
                    </a:cubicBezTo>
                    <a:cubicBezTo>
                      <a:pt x="447" y="4442"/>
                      <a:pt x="493" y="4547"/>
                      <a:pt x="534" y="4657"/>
                    </a:cubicBezTo>
                    <a:cubicBezTo>
                      <a:pt x="572" y="4764"/>
                      <a:pt x="601" y="4874"/>
                      <a:pt x="621" y="4987"/>
                    </a:cubicBezTo>
                    <a:cubicBezTo>
                      <a:pt x="639" y="5093"/>
                      <a:pt x="649" y="5198"/>
                      <a:pt x="649" y="5305"/>
                    </a:cubicBezTo>
                    <a:cubicBezTo>
                      <a:pt x="649" y="5346"/>
                      <a:pt x="645" y="5398"/>
                      <a:pt x="639" y="5461"/>
                    </a:cubicBezTo>
                    <a:cubicBezTo>
                      <a:pt x="633" y="5526"/>
                      <a:pt x="621" y="5589"/>
                      <a:pt x="603" y="5650"/>
                    </a:cubicBezTo>
                    <a:cubicBezTo>
                      <a:pt x="586" y="5706"/>
                      <a:pt x="562" y="5761"/>
                      <a:pt x="530" y="5810"/>
                    </a:cubicBezTo>
                    <a:cubicBezTo>
                      <a:pt x="503" y="5852"/>
                      <a:pt x="457" y="5877"/>
                      <a:pt x="406" y="5877"/>
                    </a:cubicBezTo>
                    <a:cubicBezTo>
                      <a:pt x="351" y="5877"/>
                      <a:pt x="309" y="5840"/>
                      <a:pt x="280" y="5765"/>
                    </a:cubicBezTo>
                    <a:cubicBezTo>
                      <a:pt x="246" y="5672"/>
                      <a:pt x="224" y="5575"/>
                      <a:pt x="216" y="5473"/>
                    </a:cubicBezTo>
                    <a:cubicBezTo>
                      <a:pt x="199" y="5340"/>
                      <a:pt x="193" y="5202"/>
                      <a:pt x="191" y="5066"/>
                    </a:cubicBezTo>
                    <a:cubicBezTo>
                      <a:pt x="189" y="4914"/>
                      <a:pt x="189" y="4762"/>
                      <a:pt x="189" y="4608"/>
                    </a:cubicBezTo>
                    <a:cubicBezTo>
                      <a:pt x="189" y="4533"/>
                      <a:pt x="191" y="4450"/>
                      <a:pt x="191" y="4359"/>
                    </a:cubicBezTo>
                    <a:lnTo>
                      <a:pt x="191" y="4067"/>
                    </a:lnTo>
                    <a:close/>
                    <a:moveTo>
                      <a:pt x="486" y="1"/>
                    </a:moveTo>
                    <a:cubicBezTo>
                      <a:pt x="483" y="1"/>
                      <a:pt x="480" y="1"/>
                      <a:pt x="477" y="1"/>
                    </a:cubicBezTo>
                    <a:cubicBezTo>
                      <a:pt x="388" y="1"/>
                      <a:pt x="315" y="41"/>
                      <a:pt x="258" y="122"/>
                    </a:cubicBezTo>
                    <a:cubicBezTo>
                      <a:pt x="201" y="201"/>
                      <a:pt x="155" y="319"/>
                      <a:pt x="122" y="475"/>
                    </a:cubicBezTo>
                    <a:cubicBezTo>
                      <a:pt x="84" y="661"/>
                      <a:pt x="60" y="852"/>
                      <a:pt x="50" y="1044"/>
                    </a:cubicBezTo>
                    <a:cubicBezTo>
                      <a:pt x="35" y="1267"/>
                      <a:pt x="25" y="1522"/>
                      <a:pt x="19" y="1808"/>
                    </a:cubicBezTo>
                    <a:cubicBezTo>
                      <a:pt x="17" y="1958"/>
                      <a:pt x="13" y="2118"/>
                      <a:pt x="13" y="2284"/>
                    </a:cubicBezTo>
                    <a:cubicBezTo>
                      <a:pt x="11" y="2450"/>
                      <a:pt x="9" y="2621"/>
                      <a:pt x="7" y="2795"/>
                    </a:cubicBezTo>
                    <a:cubicBezTo>
                      <a:pt x="5" y="2967"/>
                      <a:pt x="3" y="3139"/>
                      <a:pt x="3" y="3311"/>
                    </a:cubicBezTo>
                    <a:cubicBezTo>
                      <a:pt x="1" y="3484"/>
                      <a:pt x="1" y="3648"/>
                      <a:pt x="1" y="3806"/>
                    </a:cubicBezTo>
                    <a:lnTo>
                      <a:pt x="1" y="4248"/>
                    </a:lnTo>
                    <a:lnTo>
                      <a:pt x="1" y="4606"/>
                    </a:lnTo>
                    <a:cubicBezTo>
                      <a:pt x="1" y="4815"/>
                      <a:pt x="3" y="5007"/>
                      <a:pt x="7" y="5184"/>
                    </a:cubicBezTo>
                    <a:cubicBezTo>
                      <a:pt x="9" y="5338"/>
                      <a:pt x="23" y="5494"/>
                      <a:pt x="52" y="5646"/>
                    </a:cubicBezTo>
                    <a:cubicBezTo>
                      <a:pt x="78" y="5775"/>
                      <a:pt x="118" y="5879"/>
                      <a:pt x="173" y="5952"/>
                    </a:cubicBezTo>
                    <a:cubicBezTo>
                      <a:pt x="223" y="6021"/>
                      <a:pt x="305" y="6063"/>
                      <a:pt x="392" y="6063"/>
                    </a:cubicBezTo>
                    <a:cubicBezTo>
                      <a:pt x="396" y="6063"/>
                      <a:pt x="400" y="6063"/>
                      <a:pt x="404" y="6063"/>
                    </a:cubicBezTo>
                    <a:cubicBezTo>
                      <a:pt x="471" y="6063"/>
                      <a:pt x="534" y="6043"/>
                      <a:pt x="586" y="6004"/>
                    </a:cubicBezTo>
                    <a:cubicBezTo>
                      <a:pt x="643" y="5962"/>
                      <a:pt x="690" y="5907"/>
                      <a:pt x="722" y="5844"/>
                    </a:cubicBezTo>
                    <a:cubicBezTo>
                      <a:pt x="763" y="5767"/>
                      <a:pt x="791" y="5686"/>
                      <a:pt x="807" y="5603"/>
                    </a:cubicBezTo>
                    <a:cubicBezTo>
                      <a:pt x="828" y="5506"/>
                      <a:pt x="838" y="5407"/>
                      <a:pt x="836" y="5307"/>
                    </a:cubicBezTo>
                    <a:cubicBezTo>
                      <a:pt x="836" y="5186"/>
                      <a:pt x="824" y="5066"/>
                      <a:pt x="803" y="4947"/>
                    </a:cubicBezTo>
                    <a:cubicBezTo>
                      <a:pt x="779" y="4821"/>
                      <a:pt x="747" y="4695"/>
                      <a:pt x="704" y="4574"/>
                    </a:cubicBezTo>
                    <a:cubicBezTo>
                      <a:pt x="659" y="4450"/>
                      <a:pt x="603" y="4333"/>
                      <a:pt x="538" y="4219"/>
                    </a:cubicBezTo>
                    <a:cubicBezTo>
                      <a:pt x="471" y="4108"/>
                      <a:pt x="392" y="4002"/>
                      <a:pt x="303" y="3909"/>
                    </a:cubicBezTo>
                    <a:cubicBezTo>
                      <a:pt x="432" y="3850"/>
                      <a:pt x="558" y="3778"/>
                      <a:pt x="674" y="3694"/>
                    </a:cubicBezTo>
                    <a:cubicBezTo>
                      <a:pt x="775" y="3621"/>
                      <a:pt x="870" y="3540"/>
                      <a:pt x="957" y="3451"/>
                    </a:cubicBezTo>
                    <a:cubicBezTo>
                      <a:pt x="1034" y="3372"/>
                      <a:pt x="1103" y="3287"/>
                      <a:pt x="1164" y="3194"/>
                    </a:cubicBezTo>
                    <a:cubicBezTo>
                      <a:pt x="1217" y="3113"/>
                      <a:pt x="1263" y="3030"/>
                      <a:pt x="1304" y="2941"/>
                    </a:cubicBezTo>
                    <a:cubicBezTo>
                      <a:pt x="1308" y="2929"/>
                      <a:pt x="1310" y="2916"/>
                      <a:pt x="1310" y="2904"/>
                    </a:cubicBezTo>
                    <a:cubicBezTo>
                      <a:pt x="1310" y="2880"/>
                      <a:pt x="1302" y="2858"/>
                      <a:pt x="1285" y="2841"/>
                    </a:cubicBezTo>
                    <a:cubicBezTo>
                      <a:pt x="1267" y="2821"/>
                      <a:pt x="1243" y="2811"/>
                      <a:pt x="1217" y="2811"/>
                    </a:cubicBezTo>
                    <a:cubicBezTo>
                      <a:pt x="1215" y="2811"/>
                      <a:pt x="1213" y="2811"/>
                      <a:pt x="1212" y="2811"/>
                    </a:cubicBezTo>
                    <a:cubicBezTo>
                      <a:pt x="1175" y="2811"/>
                      <a:pt x="1143" y="2833"/>
                      <a:pt x="1132" y="2866"/>
                    </a:cubicBezTo>
                    <a:cubicBezTo>
                      <a:pt x="1093" y="2949"/>
                      <a:pt x="1048" y="3028"/>
                      <a:pt x="998" y="3103"/>
                    </a:cubicBezTo>
                    <a:cubicBezTo>
                      <a:pt x="939" y="3190"/>
                      <a:pt x="870" y="3271"/>
                      <a:pt x="795" y="3344"/>
                    </a:cubicBezTo>
                    <a:cubicBezTo>
                      <a:pt x="712" y="3427"/>
                      <a:pt x="621" y="3502"/>
                      <a:pt x="526" y="3571"/>
                    </a:cubicBezTo>
                    <a:cubicBezTo>
                      <a:pt x="420" y="3644"/>
                      <a:pt x="309" y="3707"/>
                      <a:pt x="191" y="3759"/>
                    </a:cubicBezTo>
                    <a:cubicBezTo>
                      <a:pt x="191" y="3707"/>
                      <a:pt x="191" y="3646"/>
                      <a:pt x="191" y="3573"/>
                    </a:cubicBezTo>
                    <a:lnTo>
                      <a:pt x="191" y="3344"/>
                    </a:lnTo>
                    <a:lnTo>
                      <a:pt x="191" y="2886"/>
                    </a:lnTo>
                    <a:cubicBezTo>
                      <a:pt x="283" y="2722"/>
                      <a:pt x="370" y="2556"/>
                      <a:pt x="451" y="2386"/>
                    </a:cubicBezTo>
                    <a:cubicBezTo>
                      <a:pt x="530" y="2215"/>
                      <a:pt x="601" y="2041"/>
                      <a:pt x="661" y="1865"/>
                    </a:cubicBezTo>
                    <a:cubicBezTo>
                      <a:pt x="722" y="1684"/>
                      <a:pt x="769" y="1500"/>
                      <a:pt x="803" y="1314"/>
                    </a:cubicBezTo>
                    <a:cubicBezTo>
                      <a:pt x="838" y="1119"/>
                      <a:pt x="856" y="921"/>
                      <a:pt x="856" y="724"/>
                    </a:cubicBezTo>
                    <a:cubicBezTo>
                      <a:pt x="856" y="631"/>
                      <a:pt x="850" y="540"/>
                      <a:pt x="836" y="446"/>
                    </a:cubicBezTo>
                    <a:cubicBezTo>
                      <a:pt x="826" y="367"/>
                      <a:pt x="803" y="290"/>
                      <a:pt x="771" y="217"/>
                    </a:cubicBezTo>
                    <a:cubicBezTo>
                      <a:pt x="744" y="155"/>
                      <a:pt x="704" y="102"/>
                      <a:pt x="653" y="59"/>
                    </a:cubicBezTo>
                    <a:cubicBezTo>
                      <a:pt x="605" y="21"/>
                      <a:pt x="546" y="1"/>
                      <a:pt x="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6"/>
              <p:cNvSpPr/>
              <p:nvPr/>
            </p:nvSpPr>
            <p:spPr>
              <a:xfrm>
                <a:off x="2499375" y="3232575"/>
                <a:ext cx="327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64" extrusionOk="0">
                    <a:moveTo>
                      <a:pt x="477" y="187"/>
                    </a:moveTo>
                    <a:cubicBezTo>
                      <a:pt x="509" y="187"/>
                      <a:pt x="540" y="201"/>
                      <a:pt x="562" y="226"/>
                    </a:cubicBezTo>
                    <a:cubicBezTo>
                      <a:pt x="588" y="258"/>
                      <a:pt x="608" y="294"/>
                      <a:pt x="621" y="333"/>
                    </a:cubicBezTo>
                    <a:cubicBezTo>
                      <a:pt x="639" y="388"/>
                      <a:pt x="649" y="442"/>
                      <a:pt x="655" y="499"/>
                    </a:cubicBezTo>
                    <a:cubicBezTo>
                      <a:pt x="663" y="572"/>
                      <a:pt x="667" y="645"/>
                      <a:pt x="667" y="716"/>
                    </a:cubicBezTo>
                    <a:cubicBezTo>
                      <a:pt x="667" y="876"/>
                      <a:pt x="655" y="1036"/>
                      <a:pt x="633" y="1192"/>
                    </a:cubicBezTo>
                    <a:cubicBezTo>
                      <a:pt x="608" y="1350"/>
                      <a:pt x="576" y="1504"/>
                      <a:pt x="535" y="1656"/>
                    </a:cubicBezTo>
                    <a:cubicBezTo>
                      <a:pt x="493" y="1806"/>
                      <a:pt x="444" y="1954"/>
                      <a:pt x="386" y="2098"/>
                    </a:cubicBezTo>
                    <a:cubicBezTo>
                      <a:pt x="331" y="2234"/>
                      <a:pt x="269" y="2369"/>
                      <a:pt x="199" y="2499"/>
                    </a:cubicBezTo>
                    <a:lnTo>
                      <a:pt x="199" y="2499"/>
                    </a:lnTo>
                    <a:cubicBezTo>
                      <a:pt x="199" y="2424"/>
                      <a:pt x="199" y="2358"/>
                      <a:pt x="201" y="2302"/>
                    </a:cubicBezTo>
                    <a:cubicBezTo>
                      <a:pt x="201" y="2246"/>
                      <a:pt x="203" y="2193"/>
                      <a:pt x="203" y="2142"/>
                    </a:cubicBezTo>
                    <a:cubicBezTo>
                      <a:pt x="205" y="2094"/>
                      <a:pt x="207" y="2043"/>
                      <a:pt x="207" y="1990"/>
                    </a:cubicBezTo>
                    <a:cubicBezTo>
                      <a:pt x="209" y="1940"/>
                      <a:pt x="209" y="1881"/>
                      <a:pt x="211" y="1814"/>
                    </a:cubicBezTo>
                    <a:cubicBezTo>
                      <a:pt x="211" y="1782"/>
                      <a:pt x="211" y="1735"/>
                      <a:pt x="211" y="1672"/>
                    </a:cubicBezTo>
                    <a:cubicBezTo>
                      <a:pt x="213" y="1609"/>
                      <a:pt x="213" y="1537"/>
                      <a:pt x="217" y="1453"/>
                    </a:cubicBezTo>
                    <a:cubicBezTo>
                      <a:pt x="219" y="1370"/>
                      <a:pt x="223" y="1283"/>
                      <a:pt x="227" y="1190"/>
                    </a:cubicBezTo>
                    <a:cubicBezTo>
                      <a:pt x="234" y="1095"/>
                      <a:pt x="240" y="1002"/>
                      <a:pt x="248" y="908"/>
                    </a:cubicBezTo>
                    <a:cubicBezTo>
                      <a:pt x="256" y="813"/>
                      <a:pt x="266" y="724"/>
                      <a:pt x="278" y="637"/>
                    </a:cubicBezTo>
                    <a:cubicBezTo>
                      <a:pt x="290" y="560"/>
                      <a:pt x="304" y="483"/>
                      <a:pt x="325" y="408"/>
                    </a:cubicBezTo>
                    <a:cubicBezTo>
                      <a:pt x="339" y="351"/>
                      <a:pt x="361" y="296"/>
                      <a:pt x="390" y="248"/>
                    </a:cubicBezTo>
                    <a:cubicBezTo>
                      <a:pt x="416" y="207"/>
                      <a:pt x="444" y="187"/>
                      <a:pt x="477" y="187"/>
                    </a:cubicBezTo>
                    <a:close/>
                    <a:moveTo>
                      <a:pt x="191" y="4067"/>
                    </a:moveTo>
                    <a:cubicBezTo>
                      <a:pt x="268" y="4150"/>
                      <a:pt x="335" y="4242"/>
                      <a:pt x="390" y="4341"/>
                    </a:cubicBezTo>
                    <a:cubicBezTo>
                      <a:pt x="446" y="4442"/>
                      <a:pt x="493" y="4547"/>
                      <a:pt x="533" y="4657"/>
                    </a:cubicBezTo>
                    <a:cubicBezTo>
                      <a:pt x="572" y="4764"/>
                      <a:pt x="600" y="4874"/>
                      <a:pt x="621" y="4987"/>
                    </a:cubicBezTo>
                    <a:cubicBezTo>
                      <a:pt x="639" y="5093"/>
                      <a:pt x="649" y="5198"/>
                      <a:pt x="649" y="5305"/>
                    </a:cubicBezTo>
                    <a:cubicBezTo>
                      <a:pt x="649" y="5346"/>
                      <a:pt x="645" y="5398"/>
                      <a:pt x="639" y="5461"/>
                    </a:cubicBezTo>
                    <a:cubicBezTo>
                      <a:pt x="633" y="5526"/>
                      <a:pt x="621" y="5589"/>
                      <a:pt x="602" y="5650"/>
                    </a:cubicBezTo>
                    <a:cubicBezTo>
                      <a:pt x="586" y="5706"/>
                      <a:pt x="562" y="5761"/>
                      <a:pt x="529" y="5810"/>
                    </a:cubicBezTo>
                    <a:cubicBezTo>
                      <a:pt x="503" y="5852"/>
                      <a:pt x="456" y="5877"/>
                      <a:pt x="406" y="5877"/>
                    </a:cubicBezTo>
                    <a:cubicBezTo>
                      <a:pt x="351" y="5877"/>
                      <a:pt x="309" y="5840"/>
                      <a:pt x="280" y="5765"/>
                    </a:cubicBezTo>
                    <a:cubicBezTo>
                      <a:pt x="246" y="5672"/>
                      <a:pt x="225" y="5575"/>
                      <a:pt x="215" y="5473"/>
                    </a:cubicBezTo>
                    <a:cubicBezTo>
                      <a:pt x="201" y="5340"/>
                      <a:pt x="193" y="5202"/>
                      <a:pt x="191" y="5066"/>
                    </a:cubicBezTo>
                    <a:cubicBezTo>
                      <a:pt x="191" y="4914"/>
                      <a:pt x="189" y="4762"/>
                      <a:pt x="189" y="4608"/>
                    </a:cubicBezTo>
                    <a:cubicBezTo>
                      <a:pt x="189" y="4533"/>
                      <a:pt x="191" y="4450"/>
                      <a:pt x="191" y="4359"/>
                    </a:cubicBezTo>
                    <a:lnTo>
                      <a:pt x="191" y="4067"/>
                    </a:lnTo>
                    <a:close/>
                    <a:moveTo>
                      <a:pt x="486" y="1"/>
                    </a:moveTo>
                    <a:cubicBezTo>
                      <a:pt x="483" y="1"/>
                      <a:pt x="480" y="1"/>
                      <a:pt x="477" y="1"/>
                    </a:cubicBezTo>
                    <a:cubicBezTo>
                      <a:pt x="388" y="1"/>
                      <a:pt x="317" y="41"/>
                      <a:pt x="260" y="122"/>
                    </a:cubicBezTo>
                    <a:cubicBezTo>
                      <a:pt x="203" y="201"/>
                      <a:pt x="157" y="319"/>
                      <a:pt x="124" y="475"/>
                    </a:cubicBezTo>
                    <a:cubicBezTo>
                      <a:pt x="86" y="661"/>
                      <a:pt x="61" y="852"/>
                      <a:pt x="51" y="1044"/>
                    </a:cubicBezTo>
                    <a:cubicBezTo>
                      <a:pt x="35" y="1267"/>
                      <a:pt x="27" y="1522"/>
                      <a:pt x="21" y="1808"/>
                    </a:cubicBezTo>
                    <a:cubicBezTo>
                      <a:pt x="17" y="1958"/>
                      <a:pt x="15" y="2118"/>
                      <a:pt x="13" y="2284"/>
                    </a:cubicBezTo>
                    <a:cubicBezTo>
                      <a:pt x="13" y="2450"/>
                      <a:pt x="11" y="2621"/>
                      <a:pt x="9" y="2795"/>
                    </a:cubicBezTo>
                    <a:cubicBezTo>
                      <a:pt x="7" y="2967"/>
                      <a:pt x="5" y="3139"/>
                      <a:pt x="5" y="3311"/>
                    </a:cubicBezTo>
                    <a:cubicBezTo>
                      <a:pt x="5" y="3484"/>
                      <a:pt x="3" y="3648"/>
                      <a:pt x="3" y="3806"/>
                    </a:cubicBezTo>
                    <a:cubicBezTo>
                      <a:pt x="1" y="3962"/>
                      <a:pt x="1" y="4110"/>
                      <a:pt x="1" y="4248"/>
                    </a:cubicBezTo>
                    <a:lnTo>
                      <a:pt x="1" y="4606"/>
                    </a:lnTo>
                    <a:cubicBezTo>
                      <a:pt x="1" y="4815"/>
                      <a:pt x="3" y="5007"/>
                      <a:pt x="7" y="5184"/>
                    </a:cubicBezTo>
                    <a:cubicBezTo>
                      <a:pt x="9" y="5338"/>
                      <a:pt x="25" y="5494"/>
                      <a:pt x="51" y="5646"/>
                    </a:cubicBezTo>
                    <a:cubicBezTo>
                      <a:pt x="78" y="5775"/>
                      <a:pt x="118" y="5879"/>
                      <a:pt x="173" y="5952"/>
                    </a:cubicBezTo>
                    <a:cubicBezTo>
                      <a:pt x="225" y="6021"/>
                      <a:pt x="307" y="6063"/>
                      <a:pt x="394" y="6063"/>
                    </a:cubicBezTo>
                    <a:cubicBezTo>
                      <a:pt x="398" y="6063"/>
                      <a:pt x="402" y="6063"/>
                      <a:pt x="406" y="6063"/>
                    </a:cubicBezTo>
                    <a:cubicBezTo>
                      <a:pt x="471" y="6063"/>
                      <a:pt x="533" y="6043"/>
                      <a:pt x="586" y="6004"/>
                    </a:cubicBezTo>
                    <a:cubicBezTo>
                      <a:pt x="643" y="5962"/>
                      <a:pt x="689" y="5907"/>
                      <a:pt x="724" y="5844"/>
                    </a:cubicBezTo>
                    <a:cubicBezTo>
                      <a:pt x="762" y="5767"/>
                      <a:pt x="791" y="5686"/>
                      <a:pt x="807" y="5603"/>
                    </a:cubicBezTo>
                    <a:cubicBezTo>
                      <a:pt x="827" y="5506"/>
                      <a:pt x="837" y="5407"/>
                      <a:pt x="837" y="5307"/>
                    </a:cubicBezTo>
                    <a:cubicBezTo>
                      <a:pt x="835" y="5186"/>
                      <a:pt x="825" y="5066"/>
                      <a:pt x="803" y="4947"/>
                    </a:cubicBezTo>
                    <a:cubicBezTo>
                      <a:pt x="781" y="4821"/>
                      <a:pt x="746" y="4695"/>
                      <a:pt x="704" y="4574"/>
                    </a:cubicBezTo>
                    <a:cubicBezTo>
                      <a:pt x="659" y="4450"/>
                      <a:pt x="602" y="4333"/>
                      <a:pt x="538" y="4219"/>
                    </a:cubicBezTo>
                    <a:cubicBezTo>
                      <a:pt x="473" y="4108"/>
                      <a:pt x="394" y="4002"/>
                      <a:pt x="302" y="3909"/>
                    </a:cubicBezTo>
                    <a:cubicBezTo>
                      <a:pt x="432" y="3850"/>
                      <a:pt x="558" y="3778"/>
                      <a:pt x="675" y="3694"/>
                    </a:cubicBezTo>
                    <a:cubicBezTo>
                      <a:pt x="777" y="3621"/>
                      <a:pt x="870" y="3540"/>
                      <a:pt x="957" y="3451"/>
                    </a:cubicBezTo>
                    <a:cubicBezTo>
                      <a:pt x="1034" y="3372"/>
                      <a:pt x="1103" y="3287"/>
                      <a:pt x="1164" y="3194"/>
                    </a:cubicBezTo>
                    <a:cubicBezTo>
                      <a:pt x="1216" y="3113"/>
                      <a:pt x="1263" y="3030"/>
                      <a:pt x="1303" y="2941"/>
                    </a:cubicBezTo>
                    <a:cubicBezTo>
                      <a:pt x="1307" y="2929"/>
                      <a:pt x="1309" y="2916"/>
                      <a:pt x="1309" y="2904"/>
                    </a:cubicBezTo>
                    <a:cubicBezTo>
                      <a:pt x="1309" y="2880"/>
                      <a:pt x="1301" y="2858"/>
                      <a:pt x="1285" y="2841"/>
                    </a:cubicBezTo>
                    <a:cubicBezTo>
                      <a:pt x="1267" y="2821"/>
                      <a:pt x="1243" y="2811"/>
                      <a:pt x="1216" y="2811"/>
                    </a:cubicBezTo>
                    <a:cubicBezTo>
                      <a:pt x="1215" y="2811"/>
                      <a:pt x="1213" y="2811"/>
                      <a:pt x="1212" y="2811"/>
                    </a:cubicBezTo>
                    <a:cubicBezTo>
                      <a:pt x="1177" y="2811"/>
                      <a:pt x="1143" y="2833"/>
                      <a:pt x="1131" y="2866"/>
                    </a:cubicBezTo>
                    <a:cubicBezTo>
                      <a:pt x="1095" y="2949"/>
                      <a:pt x="1050" y="3028"/>
                      <a:pt x="997" y="3103"/>
                    </a:cubicBezTo>
                    <a:cubicBezTo>
                      <a:pt x="939" y="3190"/>
                      <a:pt x="870" y="3271"/>
                      <a:pt x="795" y="3344"/>
                    </a:cubicBezTo>
                    <a:cubicBezTo>
                      <a:pt x="712" y="3427"/>
                      <a:pt x="623" y="3502"/>
                      <a:pt x="525" y="3571"/>
                    </a:cubicBezTo>
                    <a:cubicBezTo>
                      <a:pt x="420" y="3644"/>
                      <a:pt x="309" y="3707"/>
                      <a:pt x="191" y="3759"/>
                    </a:cubicBezTo>
                    <a:cubicBezTo>
                      <a:pt x="191" y="3707"/>
                      <a:pt x="191" y="3646"/>
                      <a:pt x="191" y="3573"/>
                    </a:cubicBezTo>
                    <a:cubicBezTo>
                      <a:pt x="193" y="3498"/>
                      <a:pt x="193" y="3423"/>
                      <a:pt x="193" y="3344"/>
                    </a:cubicBezTo>
                    <a:lnTo>
                      <a:pt x="193" y="2886"/>
                    </a:lnTo>
                    <a:cubicBezTo>
                      <a:pt x="284" y="2722"/>
                      <a:pt x="371" y="2556"/>
                      <a:pt x="450" y="2386"/>
                    </a:cubicBezTo>
                    <a:cubicBezTo>
                      <a:pt x="531" y="2215"/>
                      <a:pt x="602" y="2041"/>
                      <a:pt x="663" y="1865"/>
                    </a:cubicBezTo>
                    <a:cubicBezTo>
                      <a:pt x="722" y="1684"/>
                      <a:pt x="771" y="1500"/>
                      <a:pt x="805" y="1314"/>
                    </a:cubicBezTo>
                    <a:cubicBezTo>
                      <a:pt x="839" y="1119"/>
                      <a:pt x="858" y="921"/>
                      <a:pt x="858" y="724"/>
                    </a:cubicBezTo>
                    <a:cubicBezTo>
                      <a:pt x="858" y="631"/>
                      <a:pt x="850" y="540"/>
                      <a:pt x="837" y="446"/>
                    </a:cubicBezTo>
                    <a:cubicBezTo>
                      <a:pt x="825" y="367"/>
                      <a:pt x="805" y="290"/>
                      <a:pt x="773" y="217"/>
                    </a:cubicBezTo>
                    <a:cubicBezTo>
                      <a:pt x="746" y="155"/>
                      <a:pt x="706" y="102"/>
                      <a:pt x="655" y="59"/>
                    </a:cubicBezTo>
                    <a:cubicBezTo>
                      <a:pt x="607" y="21"/>
                      <a:pt x="547" y="1"/>
                      <a:pt x="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>
                <a:off x="2527750" y="3292850"/>
                <a:ext cx="3700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02" extrusionOk="0">
                    <a:moveTo>
                      <a:pt x="440" y="185"/>
                    </a:moveTo>
                    <a:cubicBezTo>
                      <a:pt x="472" y="185"/>
                      <a:pt x="505" y="199"/>
                      <a:pt x="527" y="224"/>
                    </a:cubicBezTo>
                    <a:cubicBezTo>
                      <a:pt x="553" y="256"/>
                      <a:pt x="568" y="297"/>
                      <a:pt x="564" y="337"/>
                    </a:cubicBezTo>
                    <a:cubicBezTo>
                      <a:pt x="564" y="384"/>
                      <a:pt x="555" y="428"/>
                      <a:pt x="539" y="471"/>
                    </a:cubicBezTo>
                    <a:cubicBezTo>
                      <a:pt x="521" y="516"/>
                      <a:pt x="499" y="558"/>
                      <a:pt x="468" y="599"/>
                    </a:cubicBezTo>
                    <a:cubicBezTo>
                      <a:pt x="438" y="639"/>
                      <a:pt x="401" y="676"/>
                      <a:pt x="361" y="708"/>
                    </a:cubicBezTo>
                    <a:cubicBezTo>
                      <a:pt x="317" y="740"/>
                      <a:pt x="271" y="768"/>
                      <a:pt x="221" y="788"/>
                    </a:cubicBezTo>
                    <a:lnTo>
                      <a:pt x="221" y="788"/>
                    </a:lnTo>
                    <a:cubicBezTo>
                      <a:pt x="211" y="758"/>
                      <a:pt x="205" y="726"/>
                      <a:pt x="199" y="694"/>
                    </a:cubicBezTo>
                    <a:cubicBezTo>
                      <a:pt x="193" y="663"/>
                      <a:pt x="191" y="631"/>
                      <a:pt x="191" y="601"/>
                    </a:cubicBezTo>
                    <a:cubicBezTo>
                      <a:pt x="191" y="550"/>
                      <a:pt x="195" y="501"/>
                      <a:pt x="203" y="453"/>
                    </a:cubicBezTo>
                    <a:cubicBezTo>
                      <a:pt x="211" y="408"/>
                      <a:pt x="227" y="362"/>
                      <a:pt x="247" y="321"/>
                    </a:cubicBezTo>
                    <a:cubicBezTo>
                      <a:pt x="266" y="282"/>
                      <a:pt x="292" y="248"/>
                      <a:pt x="324" y="224"/>
                    </a:cubicBezTo>
                    <a:cubicBezTo>
                      <a:pt x="357" y="197"/>
                      <a:pt x="397" y="185"/>
                      <a:pt x="440" y="185"/>
                    </a:cubicBezTo>
                    <a:close/>
                    <a:moveTo>
                      <a:pt x="438" y="1"/>
                    </a:moveTo>
                    <a:cubicBezTo>
                      <a:pt x="375" y="1"/>
                      <a:pt x="314" y="17"/>
                      <a:pt x="262" y="45"/>
                    </a:cubicBezTo>
                    <a:cubicBezTo>
                      <a:pt x="205" y="78"/>
                      <a:pt x="158" y="120"/>
                      <a:pt x="122" y="171"/>
                    </a:cubicBezTo>
                    <a:cubicBezTo>
                      <a:pt x="79" y="228"/>
                      <a:pt x="49" y="291"/>
                      <a:pt x="31" y="357"/>
                    </a:cubicBezTo>
                    <a:cubicBezTo>
                      <a:pt x="10" y="434"/>
                      <a:pt x="0" y="513"/>
                      <a:pt x="0" y="592"/>
                    </a:cubicBezTo>
                    <a:cubicBezTo>
                      <a:pt x="0" y="678"/>
                      <a:pt x="12" y="763"/>
                      <a:pt x="37" y="846"/>
                    </a:cubicBezTo>
                    <a:cubicBezTo>
                      <a:pt x="61" y="929"/>
                      <a:pt x="100" y="1006"/>
                      <a:pt x="152" y="1075"/>
                    </a:cubicBezTo>
                    <a:cubicBezTo>
                      <a:pt x="262" y="1218"/>
                      <a:pt x="434" y="1302"/>
                      <a:pt x="616" y="1302"/>
                    </a:cubicBezTo>
                    <a:cubicBezTo>
                      <a:pt x="622" y="1302"/>
                      <a:pt x="628" y="1302"/>
                      <a:pt x="634" y="1302"/>
                    </a:cubicBezTo>
                    <a:cubicBezTo>
                      <a:pt x="807" y="1298"/>
                      <a:pt x="973" y="1227"/>
                      <a:pt x="1094" y="1103"/>
                    </a:cubicBezTo>
                    <a:cubicBezTo>
                      <a:pt x="1230" y="975"/>
                      <a:pt x="1354" y="785"/>
                      <a:pt x="1469" y="532"/>
                    </a:cubicBezTo>
                    <a:cubicBezTo>
                      <a:pt x="1473" y="528"/>
                      <a:pt x="1475" y="520"/>
                      <a:pt x="1477" y="513"/>
                    </a:cubicBezTo>
                    <a:cubicBezTo>
                      <a:pt x="1479" y="507"/>
                      <a:pt x="1479" y="499"/>
                      <a:pt x="1479" y="493"/>
                    </a:cubicBezTo>
                    <a:cubicBezTo>
                      <a:pt x="1479" y="469"/>
                      <a:pt x="1471" y="447"/>
                      <a:pt x="1455" y="428"/>
                    </a:cubicBezTo>
                    <a:cubicBezTo>
                      <a:pt x="1437" y="408"/>
                      <a:pt x="1413" y="398"/>
                      <a:pt x="1386" y="398"/>
                    </a:cubicBezTo>
                    <a:cubicBezTo>
                      <a:pt x="1368" y="398"/>
                      <a:pt x="1350" y="402"/>
                      <a:pt x="1336" y="412"/>
                    </a:cubicBezTo>
                    <a:cubicBezTo>
                      <a:pt x="1319" y="422"/>
                      <a:pt x="1307" y="436"/>
                      <a:pt x="1301" y="453"/>
                    </a:cubicBezTo>
                    <a:cubicBezTo>
                      <a:pt x="1265" y="532"/>
                      <a:pt x="1226" y="609"/>
                      <a:pt x="1184" y="688"/>
                    </a:cubicBezTo>
                    <a:cubicBezTo>
                      <a:pt x="1141" y="763"/>
                      <a:pt x="1092" y="834"/>
                      <a:pt x="1036" y="900"/>
                    </a:cubicBezTo>
                    <a:cubicBezTo>
                      <a:pt x="983" y="959"/>
                      <a:pt x="922" y="1012"/>
                      <a:pt x="853" y="1052"/>
                    </a:cubicBezTo>
                    <a:cubicBezTo>
                      <a:pt x="783" y="1092"/>
                      <a:pt x="705" y="1112"/>
                      <a:pt x="626" y="1112"/>
                    </a:cubicBezTo>
                    <a:cubicBezTo>
                      <a:pt x="559" y="1112"/>
                      <a:pt x="492" y="1097"/>
                      <a:pt x="430" y="1069"/>
                    </a:cubicBezTo>
                    <a:cubicBezTo>
                      <a:pt x="377" y="1040"/>
                      <a:pt x="331" y="1000"/>
                      <a:pt x="296" y="951"/>
                    </a:cubicBezTo>
                    <a:cubicBezTo>
                      <a:pt x="359" y="921"/>
                      <a:pt x="420" y="884"/>
                      <a:pt x="476" y="842"/>
                    </a:cubicBezTo>
                    <a:cubicBezTo>
                      <a:pt x="531" y="801"/>
                      <a:pt x="580" y="753"/>
                      <a:pt x="622" y="700"/>
                    </a:cubicBezTo>
                    <a:cubicBezTo>
                      <a:pt x="663" y="649"/>
                      <a:pt x="695" y="592"/>
                      <a:pt x="718" y="532"/>
                    </a:cubicBezTo>
                    <a:cubicBezTo>
                      <a:pt x="742" y="471"/>
                      <a:pt x="754" y="406"/>
                      <a:pt x="752" y="341"/>
                    </a:cubicBezTo>
                    <a:cubicBezTo>
                      <a:pt x="754" y="293"/>
                      <a:pt x="744" y="244"/>
                      <a:pt x="726" y="199"/>
                    </a:cubicBezTo>
                    <a:cubicBezTo>
                      <a:pt x="707" y="159"/>
                      <a:pt x="683" y="122"/>
                      <a:pt x="653" y="92"/>
                    </a:cubicBezTo>
                    <a:cubicBezTo>
                      <a:pt x="624" y="64"/>
                      <a:pt x="590" y="41"/>
                      <a:pt x="551" y="25"/>
                    </a:cubicBezTo>
                    <a:cubicBezTo>
                      <a:pt x="515" y="9"/>
                      <a:pt x="476" y="1"/>
                      <a:pt x="4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6"/>
              <p:cNvSpPr/>
              <p:nvPr/>
            </p:nvSpPr>
            <p:spPr>
              <a:xfrm>
                <a:off x="2560375" y="3292850"/>
                <a:ext cx="3700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02" extrusionOk="0">
                    <a:moveTo>
                      <a:pt x="440" y="185"/>
                    </a:moveTo>
                    <a:cubicBezTo>
                      <a:pt x="472" y="185"/>
                      <a:pt x="505" y="199"/>
                      <a:pt x="527" y="224"/>
                    </a:cubicBezTo>
                    <a:cubicBezTo>
                      <a:pt x="553" y="256"/>
                      <a:pt x="567" y="297"/>
                      <a:pt x="563" y="337"/>
                    </a:cubicBezTo>
                    <a:cubicBezTo>
                      <a:pt x="563" y="384"/>
                      <a:pt x="555" y="428"/>
                      <a:pt x="539" y="471"/>
                    </a:cubicBezTo>
                    <a:cubicBezTo>
                      <a:pt x="523" y="516"/>
                      <a:pt x="499" y="558"/>
                      <a:pt x="468" y="599"/>
                    </a:cubicBezTo>
                    <a:cubicBezTo>
                      <a:pt x="438" y="639"/>
                      <a:pt x="401" y="676"/>
                      <a:pt x="361" y="708"/>
                    </a:cubicBezTo>
                    <a:cubicBezTo>
                      <a:pt x="318" y="740"/>
                      <a:pt x="270" y="769"/>
                      <a:pt x="219" y="789"/>
                    </a:cubicBezTo>
                    <a:cubicBezTo>
                      <a:pt x="211" y="759"/>
                      <a:pt x="205" y="726"/>
                      <a:pt x="199" y="694"/>
                    </a:cubicBezTo>
                    <a:cubicBezTo>
                      <a:pt x="193" y="663"/>
                      <a:pt x="191" y="631"/>
                      <a:pt x="191" y="601"/>
                    </a:cubicBezTo>
                    <a:cubicBezTo>
                      <a:pt x="191" y="550"/>
                      <a:pt x="195" y="501"/>
                      <a:pt x="205" y="453"/>
                    </a:cubicBezTo>
                    <a:cubicBezTo>
                      <a:pt x="213" y="408"/>
                      <a:pt x="227" y="362"/>
                      <a:pt x="247" y="321"/>
                    </a:cubicBezTo>
                    <a:cubicBezTo>
                      <a:pt x="266" y="282"/>
                      <a:pt x="292" y="248"/>
                      <a:pt x="324" y="224"/>
                    </a:cubicBezTo>
                    <a:cubicBezTo>
                      <a:pt x="357" y="197"/>
                      <a:pt x="397" y="185"/>
                      <a:pt x="440" y="185"/>
                    </a:cubicBezTo>
                    <a:close/>
                    <a:moveTo>
                      <a:pt x="438" y="1"/>
                    </a:moveTo>
                    <a:cubicBezTo>
                      <a:pt x="377" y="1"/>
                      <a:pt x="316" y="15"/>
                      <a:pt x="262" y="45"/>
                    </a:cubicBezTo>
                    <a:cubicBezTo>
                      <a:pt x="207" y="76"/>
                      <a:pt x="158" y="118"/>
                      <a:pt x="122" y="171"/>
                    </a:cubicBezTo>
                    <a:cubicBezTo>
                      <a:pt x="81" y="228"/>
                      <a:pt x="51" y="291"/>
                      <a:pt x="33" y="357"/>
                    </a:cubicBezTo>
                    <a:cubicBezTo>
                      <a:pt x="10" y="434"/>
                      <a:pt x="0" y="513"/>
                      <a:pt x="0" y="592"/>
                    </a:cubicBezTo>
                    <a:cubicBezTo>
                      <a:pt x="0" y="678"/>
                      <a:pt x="12" y="763"/>
                      <a:pt x="39" y="846"/>
                    </a:cubicBezTo>
                    <a:cubicBezTo>
                      <a:pt x="61" y="927"/>
                      <a:pt x="101" y="1004"/>
                      <a:pt x="152" y="1073"/>
                    </a:cubicBezTo>
                    <a:cubicBezTo>
                      <a:pt x="264" y="1218"/>
                      <a:pt x="434" y="1302"/>
                      <a:pt x="615" y="1302"/>
                    </a:cubicBezTo>
                    <a:cubicBezTo>
                      <a:pt x="622" y="1302"/>
                      <a:pt x="628" y="1302"/>
                      <a:pt x="634" y="1302"/>
                    </a:cubicBezTo>
                    <a:cubicBezTo>
                      <a:pt x="807" y="1298"/>
                      <a:pt x="973" y="1227"/>
                      <a:pt x="1094" y="1103"/>
                    </a:cubicBezTo>
                    <a:cubicBezTo>
                      <a:pt x="1230" y="975"/>
                      <a:pt x="1354" y="785"/>
                      <a:pt x="1469" y="532"/>
                    </a:cubicBezTo>
                    <a:cubicBezTo>
                      <a:pt x="1473" y="528"/>
                      <a:pt x="1475" y="520"/>
                      <a:pt x="1477" y="513"/>
                    </a:cubicBezTo>
                    <a:cubicBezTo>
                      <a:pt x="1479" y="507"/>
                      <a:pt x="1479" y="499"/>
                      <a:pt x="1479" y="493"/>
                    </a:cubicBezTo>
                    <a:cubicBezTo>
                      <a:pt x="1479" y="469"/>
                      <a:pt x="1471" y="447"/>
                      <a:pt x="1455" y="428"/>
                    </a:cubicBezTo>
                    <a:cubicBezTo>
                      <a:pt x="1437" y="408"/>
                      <a:pt x="1412" y="398"/>
                      <a:pt x="1386" y="398"/>
                    </a:cubicBezTo>
                    <a:cubicBezTo>
                      <a:pt x="1368" y="398"/>
                      <a:pt x="1350" y="402"/>
                      <a:pt x="1335" y="412"/>
                    </a:cubicBezTo>
                    <a:cubicBezTo>
                      <a:pt x="1319" y="422"/>
                      <a:pt x="1307" y="436"/>
                      <a:pt x="1299" y="453"/>
                    </a:cubicBezTo>
                    <a:cubicBezTo>
                      <a:pt x="1264" y="532"/>
                      <a:pt x="1226" y="609"/>
                      <a:pt x="1183" y="688"/>
                    </a:cubicBezTo>
                    <a:cubicBezTo>
                      <a:pt x="1141" y="763"/>
                      <a:pt x="1092" y="834"/>
                      <a:pt x="1036" y="900"/>
                    </a:cubicBezTo>
                    <a:cubicBezTo>
                      <a:pt x="983" y="961"/>
                      <a:pt x="922" y="1012"/>
                      <a:pt x="853" y="1052"/>
                    </a:cubicBezTo>
                    <a:cubicBezTo>
                      <a:pt x="782" y="1092"/>
                      <a:pt x="704" y="1112"/>
                      <a:pt x="625" y="1112"/>
                    </a:cubicBezTo>
                    <a:cubicBezTo>
                      <a:pt x="559" y="1112"/>
                      <a:pt x="492" y="1097"/>
                      <a:pt x="430" y="1069"/>
                    </a:cubicBezTo>
                    <a:cubicBezTo>
                      <a:pt x="375" y="1040"/>
                      <a:pt x="330" y="1000"/>
                      <a:pt x="294" y="951"/>
                    </a:cubicBezTo>
                    <a:cubicBezTo>
                      <a:pt x="359" y="921"/>
                      <a:pt x="420" y="884"/>
                      <a:pt x="476" y="842"/>
                    </a:cubicBezTo>
                    <a:cubicBezTo>
                      <a:pt x="531" y="799"/>
                      <a:pt x="580" y="753"/>
                      <a:pt x="622" y="700"/>
                    </a:cubicBezTo>
                    <a:cubicBezTo>
                      <a:pt x="663" y="649"/>
                      <a:pt x="695" y="592"/>
                      <a:pt x="717" y="532"/>
                    </a:cubicBezTo>
                    <a:cubicBezTo>
                      <a:pt x="742" y="471"/>
                      <a:pt x="754" y="406"/>
                      <a:pt x="752" y="339"/>
                    </a:cubicBezTo>
                    <a:cubicBezTo>
                      <a:pt x="754" y="291"/>
                      <a:pt x="744" y="242"/>
                      <a:pt x="726" y="197"/>
                    </a:cubicBezTo>
                    <a:cubicBezTo>
                      <a:pt x="693" y="120"/>
                      <a:pt x="630" y="58"/>
                      <a:pt x="551" y="25"/>
                    </a:cubicBezTo>
                    <a:cubicBezTo>
                      <a:pt x="517" y="9"/>
                      <a:pt x="478" y="1"/>
                      <a:pt x="4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6"/>
              <p:cNvSpPr/>
              <p:nvPr/>
            </p:nvSpPr>
            <p:spPr>
              <a:xfrm>
                <a:off x="2210375" y="3144250"/>
                <a:ext cx="3822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1253" extrusionOk="0">
                    <a:moveTo>
                      <a:pt x="64" y="1"/>
                    </a:moveTo>
                    <a:cubicBezTo>
                      <a:pt x="48" y="1"/>
                      <a:pt x="32" y="7"/>
                      <a:pt x="21" y="20"/>
                    </a:cubicBezTo>
                    <a:cubicBezTo>
                      <a:pt x="1" y="44"/>
                      <a:pt x="5" y="79"/>
                      <a:pt x="27" y="97"/>
                    </a:cubicBezTo>
                    <a:lnTo>
                      <a:pt x="1417" y="1240"/>
                    </a:lnTo>
                    <a:cubicBezTo>
                      <a:pt x="1427" y="1248"/>
                      <a:pt x="1440" y="1252"/>
                      <a:pt x="1452" y="1252"/>
                    </a:cubicBezTo>
                    <a:cubicBezTo>
                      <a:pt x="1504" y="1252"/>
                      <a:pt x="1529" y="1187"/>
                      <a:pt x="1488" y="1155"/>
                    </a:cubicBezTo>
                    <a:lnTo>
                      <a:pt x="98" y="12"/>
                    </a:lnTo>
                    <a:cubicBezTo>
                      <a:pt x="88" y="4"/>
                      <a:pt x="76" y="1"/>
                      <a:pt x="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6"/>
              <p:cNvSpPr/>
              <p:nvPr/>
            </p:nvSpPr>
            <p:spPr>
              <a:xfrm>
                <a:off x="2675900" y="3144275"/>
                <a:ext cx="3565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225" extrusionOk="0">
                    <a:moveTo>
                      <a:pt x="1348" y="1"/>
                    </a:moveTo>
                    <a:cubicBezTo>
                      <a:pt x="1337" y="1"/>
                      <a:pt x="1325" y="4"/>
                      <a:pt x="1314" y="13"/>
                    </a:cubicBezTo>
                    <a:lnTo>
                      <a:pt x="39" y="1128"/>
                    </a:lnTo>
                    <a:cubicBezTo>
                      <a:pt x="1" y="1162"/>
                      <a:pt x="23" y="1225"/>
                      <a:pt x="76" y="1225"/>
                    </a:cubicBezTo>
                    <a:cubicBezTo>
                      <a:pt x="88" y="1225"/>
                      <a:pt x="102" y="1219"/>
                      <a:pt x="112" y="1211"/>
                    </a:cubicBezTo>
                    <a:lnTo>
                      <a:pt x="1387" y="96"/>
                    </a:lnTo>
                    <a:cubicBezTo>
                      <a:pt x="1426" y="57"/>
                      <a:pt x="1391" y="1"/>
                      <a:pt x="1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6"/>
              <p:cNvSpPr/>
              <p:nvPr/>
            </p:nvSpPr>
            <p:spPr>
              <a:xfrm>
                <a:off x="2675525" y="3418250"/>
                <a:ext cx="356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015" extrusionOk="0">
                    <a:moveTo>
                      <a:pt x="81" y="1"/>
                    </a:moveTo>
                    <a:cubicBezTo>
                      <a:pt x="34" y="1"/>
                      <a:pt x="1" y="68"/>
                      <a:pt x="50" y="103"/>
                    </a:cubicBezTo>
                    <a:lnTo>
                      <a:pt x="1333" y="1005"/>
                    </a:lnTo>
                    <a:cubicBezTo>
                      <a:pt x="1341" y="1011"/>
                      <a:pt x="1353" y="1015"/>
                      <a:pt x="1365" y="1015"/>
                    </a:cubicBezTo>
                    <a:cubicBezTo>
                      <a:pt x="1382" y="1015"/>
                      <a:pt x="1400" y="1007"/>
                      <a:pt x="1410" y="991"/>
                    </a:cubicBezTo>
                    <a:cubicBezTo>
                      <a:pt x="1426" y="966"/>
                      <a:pt x="1420" y="932"/>
                      <a:pt x="1396" y="916"/>
                    </a:cubicBezTo>
                    <a:lnTo>
                      <a:pt x="113" y="12"/>
                    </a:lnTo>
                    <a:cubicBezTo>
                      <a:pt x="102" y="4"/>
                      <a:pt x="91" y="1"/>
                      <a:pt x="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6"/>
              <p:cNvSpPr/>
              <p:nvPr/>
            </p:nvSpPr>
            <p:spPr>
              <a:xfrm>
                <a:off x="2210025" y="3416900"/>
                <a:ext cx="3492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069" extrusionOk="0">
                    <a:moveTo>
                      <a:pt x="1314" y="1"/>
                    </a:moveTo>
                    <a:cubicBezTo>
                      <a:pt x="1302" y="1"/>
                      <a:pt x="1289" y="5"/>
                      <a:pt x="1277" y="15"/>
                    </a:cubicBezTo>
                    <a:lnTo>
                      <a:pt x="43" y="970"/>
                    </a:lnTo>
                    <a:cubicBezTo>
                      <a:pt x="1" y="1002"/>
                      <a:pt x="25" y="1069"/>
                      <a:pt x="78" y="1069"/>
                    </a:cubicBezTo>
                    <a:cubicBezTo>
                      <a:pt x="90" y="1069"/>
                      <a:pt x="102" y="1065"/>
                      <a:pt x="112" y="1059"/>
                    </a:cubicBezTo>
                    <a:lnTo>
                      <a:pt x="1346" y="102"/>
                    </a:lnTo>
                    <a:cubicBezTo>
                      <a:pt x="1396" y="67"/>
                      <a:pt x="1360" y="1"/>
                      <a:pt x="13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6"/>
              <p:cNvSpPr/>
              <p:nvPr/>
            </p:nvSpPr>
            <p:spPr>
              <a:xfrm>
                <a:off x="1767250" y="3799725"/>
                <a:ext cx="987750" cy="388450"/>
              </a:xfrm>
              <a:custGeom>
                <a:avLst/>
                <a:gdLst/>
                <a:ahLst/>
                <a:cxnLst/>
                <a:rect l="l" t="t" r="r" b="b"/>
                <a:pathLst>
                  <a:path w="39510" h="15538" extrusionOk="0">
                    <a:moveTo>
                      <a:pt x="39510" y="0"/>
                    </a:moveTo>
                    <a:lnTo>
                      <a:pt x="1" y="89"/>
                    </a:lnTo>
                    <a:lnTo>
                      <a:pt x="1" y="15537"/>
                    </a:lnTo>
                    <a:lnTo>
                      <a:pt x="2546" y="15537"/>
                    </a:lnTo>
                    <a:lnTo>
                      <a:pt x="2546" y="13961"/>
                    </a:lnTo>
                    <a:lnTo>
                      <a:pt x="36349" y="13961"/>
                    </a:lnTo>
                    <a:lnTo>
                      <a:pt x="36349" y="15537"/>
                    </a:lnTo>
                    <a:lnTo>
                      <a:pt x="39510" y="15537"/>
                    </a:lnTo>
                    <a:lnTo>
                      <a:pt x="395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6"/>
              <p:cNvSpPr/>
              <p:nvPr/>
            </p:nvSpPr>
            <p:spPr>
              <a:xfrm>
                <a:off x="1767250" y="3802050"/>
                <a:ext cx="9877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9510" h="2694" extrusionOk="0">
                    <a:moveTo>
                      <a:pt x="1" y="0"/>
                    </a:moveTo>
                    <a:lnTo>
                      <a:pt x="1" y="2693"/>
                    </a:lnTo>
                    <a:lnTo>
                      <a:pt x="39510" y="493"/>
                    </a:lnTo>
                    <a:lnTo>
                      <a:pt x="39510" y="4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6"/>
              <p:cNvSpPr/>
              <p:nvPr/>
            </p:nvSpPr>
            <p:spPr>
              <a:xfrm>
                <a:off x="1734325" y="3760200"/>
                <a:ext cx="1047025" cy="57875"/>
              </a:xfrm>
              <a:custGeom>
                <a:avLst/>
                <a:gdLst/>
                <a:ahLst/>
                <a:cxnLst/>
                <a:rect l="l" t="t" r="r" b="b"/>
                <a:pathLst>
                  <a:path w="41881" h="2315" extrusionOk="0">
                    <a:moveTo>
                      <a:pt x="1" y="1"/>
                    </a:moveTo>
                    <a:lnTo>
                      <a:pt x="1" y="2315"/>
                    </a:lnTo>
                    <a:lnTo>
                      <a:pt x="41881" y="2315"/>
                    </a:lnTo>
                    <a:lnTo>
                      <a:pt x="418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6"/>
              <p:cNvSpPr/>
              <p:nvPr/>
            </p:nvSpPr>
            <p:spPr>
              <a:xfrm>
                <a:off x="1808025" y="3880775"/>
                <a:ext cx="273625" cy="224275"/>
              </a:xfrm>
              <a:custGeom>
                <a:avLst/>
                <a:gdLst/>
                <a:ahLst/>
                <a:cxnLst/>
                <a:rect l="l" t="t" r="r" b="b"/>
                <a:pathLst>
                  <a:path w="10945" h="8971" extrusionOk="0">
                    <a:moveTo>
                      <a:pt x="10695" y="251"/>
                    </a:moveTo>
                    <a:lnTo>
                      <a:pt x="10695" y="8721"/>
                    </a:lnTo>
                    <a:lnTo>
                      <a:pt x="250" y="8721"/>
                    </a:lnTo>
                    <a:lnTo>
                      <a:pt x="250" y="251"/>
                    </a:lnTo>
                    <a:close/>
                    <a:moveTo>
                      <a:pt x="1" y="0"/>
                    </a:moveTo>
                    <a:lnTo>
                      <a:pt x="1" y="8970"/>
                    </a:lnTo>
                    <a:lnTo>
                      <a:pt x="10944" y="8970"/>
                    </a:lnTo>
                    <a:lnTo>
                      <a:pt x="10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6"/>
              <p:cNvSpPr/>
              <p:nvPr/>
            </p:nvSpPr>
            <p:spPr>
              <a:xfrm>
                <a:off x="2119925" y="3880775"/>
                <a:ext cx="273600" cy="224275"/>
              </a:xfrm>
              <a:custGeom>
                <a:avLst/>
                <a:gdLst/>
                <a:ahLst/>
                <a:cxnLst/>
                <a:rect l="l" t="t" r="r" b="b"/>
                <a:pathLst>
                  <a:path w="10944" h="8971" extrusionOk="0">
                    <a:moveTo>
                      <a:pt x="10695" y="251"/>
                    </a:moveTo>
                    <a:lnTo>
                      <a:pt x="10695" y="8721"/>
                    </a:lnTo>
                    <a:lnTo>
                      <a:pt x="249" y="8721"/>
                    </a:lnTo>
                    <a:lnTo>
                      <a:pt x="249" y="251"/>
                    </a:lnTo>
                    <a:close/>
                    <a:moveTo>
                      <a:pt x="0" y="0"/>
                    </a:moveTo>
                    <a:lnTo>
                      <a:pt x="0" y="8970"/>
                    </a:lnTo>
                    <a:lnTo>
                      <a:pt x="10944" y="8970"/>
                    </a:lnTo>
                    <a:lnTo>
                      <a:pt x="10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6"/>
              <p:cNvSpPr/>
              <p:nvPr/>
            </p:nvSpPr>
            <p:spPr>
              <a:xfrm>
                <a:off x="2431850" y="3880775"/>
                <a:ext cx="273625" cy="224275"/>
              </a:xfrm>
              <a:custGeom>
                <a:avLst/>
                <a:gdLst/>
                <a:ahLst/>
                <a:cxnLst/>
                <a:rect l="l" t="t" r="r" b="b"/>
                <a:pathLst>
                  <a:path w="10945" h="8971" extrusionOk="0">
                    <a:moveTo>
                      <a:pt x="10695" y="251"/>
                    </a:moveTo>
                    <a:lnTo>
                      <a:pt x="10695" y="8721"/>
                    </a:lnTo>
                    <a:lnTo>
                      <a:pt x="250" y="8721"/>
                    </a:lnTo>
                    <a:lnTo>
                      <a:pt x="250" y="251"/>
                    </a:lnTo>
                    <a:close/>
                    <a:moveTo>
                      <a:pt x="1" y="0"/>
                    </a:moveTo>
                    <a:lnTo>
                      <a:pt x="1" y="8970"/>
                    </a:lnTo>
                    <a:lnTo>
                      <a:pt x="10944" y="8970"/>
                    </a:lnTo>
                    <a:lnTo>
                      <a:pt x="10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6"/>
              <p:cNvSpPr/>
              <p:nvPr/>
            </p:nvSpPr>
            <p:spPr>
              <a:xfrm>
                <a:off x="1916225" y="3964350"/>
                <a:ext cx="4100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1640" extrusionOk="0">
                    <a:moveTo>
                      <a:pt x="821" y="0"/>
                    </a:moveTo>
                    <a:cubicBezTo>
                      <a:pt x="369" y="0"/>
                      <a:pt x="1" y="367"/>
                      <a:pt x="1" y="821"/>
                    </a:cubicBezTo>
                    <a:cubicBezTo>
                      <a:pt x="1" y="1273"/>
                      <a:pt x="369" y="1640"/>
                      <a:pt x="821" y="1640"/>
                    </a:cubicBezTo>
                    <a:cubicBezTo>
                      <a:pt x="1273" y="1640"/>
                      <a:pt x="1640" y="1273"/>
                      <a:pt x="1640" y="821"/>
                    </a:cubicBezTo>
                    <a:cubicBezTo>
                      <a:pt x="1640" y="367"/>
                      <a:pt x="1273" y="0"/>
                      <a:pt x="8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6"/>
              <p:cNvSpPr/>
              <p:nvPr/>
            </p:nvSpPr>
            <p:spPr>
              <a:xfrm>
                <a:off x="2236725" y="3964350"/>
                <a:ext cx="4100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1640" extrusionOk="0">
                    <a:moveTo>
                      <a:pt x="819" y="0"/>
                    </a:moveTo>
                    <a:cubicBezTo>
                      <a:pt x="367" y="0"/>
                      <a:pt x="1" y="367"/>
                      <a:pt x="1" y="821"/>
                    </a:cubicBezTo>
                    <a:cubicBezTo>
                      <a:pt x="1" y="1273"/>
                      <a:pt x="367" y="1640"/>
                      <a:pt x="819" y="1640"/>
                    </a:cubicBezTo>
                    <a:cubicBezTo>
                      <a:pt x="1273" y="1640"/>
                      <a:pt x="1640" y="1273"/>
                      <a:pt x="1640" y="821"/>
                    </a:cubicBezTo>
                    <a:cubicBezTo>
                      <a:pt x="1640" y="367"/>
                      <a:pt x="1273" y="0"/>
                      <a:pt x="8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6"/>
              <p:cNvSpPr/>
              <p:nvPr/>
            </p:nvSpPr>
            <p:spPr>
              <a:xfrm>
                <a:off x="2557175" y="3964350"/>
                <a:ext cx="4100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1640" extrusionOk="0">
                    <a:moveTo>
                      <a:pt x="821" y="0"/>
                    </a:moveTo>
                    <a:cubicBezTo>
                      <a:pt x="367" y="0"/>
                      <a:pt x="0" y="367"/>
                      <a:pt x="0" y="821"/>
                    </a:cubicBezTo>
                    <a:cubicBezTo>
                      <a:pt x="0" y="1273"/>
                      <a:pt x="367" y="1640"/>
                      <a:pt x="821" y="1640"/>
                    </a:cubicBezTo>
                    <a:cubicBezTo>
                      <a:pt x="1273" y="1640"/>
                      <a:pt x="1640" y="1273"/>
                      <a:pt x="1640" y="821"/>
                    </a:cubicBezTo>
                    <a:cubicBezTo>
                      <a:pt x="1640" y="367"/>
                      <a:pt x="1273" y="0"/>
                      <a:pt x="8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6"/>
              <p:cNvSpPr/>
              <p:nvPr/>
            </p:nvSpPr>
            <p:spPr>
              <a:xfrm>
                <a:off x="1767250" y="4148275"/>
                <a:ext cx="6365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913" extrusionOk="0">
                    <a:moveTo>
                      <a:pt x="1" y="1"/>
                    </a:moveTo>
                    <a:lnTo>
                      <a:pt x="1" y="912"/>
                    </a:lnTo>
                    <a:lnTo>
                      <a:pt x="2546" y="173"/>
                    </a:lnTo>
                    <a:lnTo>
                      <a:pt x="2546" y="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6"/>
              <p:cNvSpPr/>
              <p:nvPr/>
            </p:nvSpPr>
            <p:spPr>
              <a:xfrm>
                <a:off x="2675950" y="4147575"/>
                <a:ext cx="79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042" extrusionOk="0">
                    <a:moveTo>
                      <a:pt x="3162" y="0"/>
                    </a:moveTo>
                    <a:lnTo>
                      <a:pt x="1" y="104"/>
                    </a:lnTo>
                    <a:lnTo>
                      <a:pt x="1" y="1042"/>
                    </a:lnTo>
                    <a:lnTo>
                      <a:pt x="3162" y="132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6"/>
              <p:cNvSpPr/>
              <p:nvPr/>
            </p:nvSpPr>
            <p:spPr>
              <a:xfrm>
                <a:off x="1873725" y="3261900"/>
                <a:ext cx="34075" cy="258425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0337" extrusionOk="0">
                    <a:moveTo>
                      <a:pt x="74" y="0"/>
                    </a:moveTo>
                    <a:cubicBezTo>
                      <a:pt x="37" y="0"/>
                      <a:pt x="0" y="31"/>
                      <a:pt x="15" y="78"/>
                    </a:cubicBezTo>
                    <a:cubicBezTo>
                      <a:pt x="25" y="118"/>
                      <a:pt x="1154" y="4094"/>
                      <a:pt x="1241" y="10276"/>
                    </a:cubicBezTo>
                    <a:cubicBezTo>
                      <a:pt x="1241" y="10310"/>
                      <a:pt x="1269" y="10337"/>
                      <a:pt x="1302" y="10337"/>
                    </a:cubicBezTo>
                    <a:cubicBezTo>
                      <a:pt x="1336" y="10337"/>
                      <a:pt x="1362" y="10308"/>
                      <a:pt x="1362" y="10274"/>
                    </a:cubicBezTo>
                    <a:cubicBezTo>
                      <a:pt x="1275" y="4076"/>
                      <a:pt x="143" y="84"/>
                      <a:pt x="130" y="45"/>
                    </a:cubicBezTo>
                    <a:cubicBezTo>
                      <a:pt x="122" y="14"/>
                      <a:pt x="98" y="0"/>
                      <a:pt x="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6"/>
              <p:cNvSpPr/>
              <p:nvPr/>
            </p:nvSpPr>
            <p:spPr>
              <a:xfrm>
                <a:off x="1784325" y="3161250"/>
                <a:ext cx="168150" cy="130250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5210" extrusionOk="0">
                    <a:moveTo>
                      <a:pt x="6501" y="1"/>
                    </a:moveTo>
                    <a:lnTo>
                      <a:pt x="5625" y="132"/>
                    </a:lnTo>
                    <a:lnTo>
                      <a:pt x="5564" y="141"/>
                    </a:lnTo>
                    <a:lnTo>
                      <a:pt x="4618" y="282"/>
                    </a:lnTo>
                    <a:lnTo>
                      <a:pt x="4557" y="293"/>
                    </a:lnTo>
                    <a:lnTo>
                      <a:pt x="1954" y="682"/>
                    </a:lnTo>
                    <a:lnTo>
                      <a:pt x="1891" y="694"/>
                    </a:lnTo>
                    <a:lnTo>
                      <a:pt x="815" y="852"/>
                    </a:lnTo>
                    <a:lnTo>
                      <a:pt x="750" y="864"/>
                    </a:lnTo>
                    <a:lnTo>
                      <a:pt x="0" y="975"/>
                    </a:lnTo>
                    <a:cubicBezTo>
                      <a:pt x="0" y="975"/>
                      <a:pt x="205" y="2852"/>
                      <a:pt x="1198" y="4108"/>
                    </a:cubicBezTo>
                    <a:cubicBezTo>
                      <a:pt x="1236" y="4159"/>
                      <a:pt x="1279" y="4205"/>
                      <a:pt x="1322" y="4256"/>
                    </a:cubicBezTo>
                    <a:cubicBezTo>
                      <a:pt x="1743" y="4734"/>
                      <a:pt x="2294" y="5099"/>
                      <a:pt x="3011" y="5186"/>
                    </a:cubicBezTo>
                    <a:cubicBezTo>
                      <a:pt x="3042" y="5192"/>
                      <a:pt x="3072" y="5196"/>
                      <a:pt x="3103" y="5198"/>
                    </a:cubicBezTo>
                    <a:cubicBezTo>
                      <a:pt x="3190" y="5206"/>
                      <a:pt x="3278" y="5210"/>
                      <a:pt x="3366" y="5210"/>
                    </a:cubicBezTo>
                    <a:cubicBezTo>
                      <a:pt x="3460" y="5210"/>
                      <a:pt x="3554" y="5205"/>
                      <a:pt x="3648" y="5196"/>
                    </a:cubicBezTo>
                    <a:cubicBezTo>
                      <a:pt x="3696" y="5192"/>
                      <a:pt x="3747" y="5186"/>
                      <a:pt x="3796" y="5176"/>
                    </a:cubicBezTo>
                    <a:cubicBezTo>
                      <a:pt x="3830" y="5174"/>
                      <a:pt x="3866" y="5168"/>
                      <a:pt x="3901" y="5159"/>
                    </a:cubicBezTo>
                    <a:cubicBezTo>
                      <a:pt x="4144" y="5117"/>
                      <a:pt x="4381" y="5038"/>
                      <a:pt x="4602" y="4924"/>
                    </a:cubicBezTo>
                    <a:lnTo>
                      <a:pt x="4604" y="4922"/>
                    </a:lnTo>
                    <a:cubicBezTo>
                      <a:pt x="4649" y="4902"/>
                      <a:pt x="4693" y="4878"/>
                      <a:pt x="4738" y="4851"/>
                    </a:cubicBezTo>
                    <a:lnTo>
                      <a:pt x="4740" y="4851"/>
                    </a:lnTo>
                    <a:cubicBezTo>
                      <a:pt x="6725" y="3674"/>
                      <a:pt x="6501" y="1"/>
                      <a:pt x="6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6"/>
              <p:cNvSpPr/>
              <p:nvPr/>
            </p:nvSpPr>
            <p:spPr>
              <a:xfrm>
                <a:off x="1822575" y="3178275"/>
                <a:ext cx="39325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4517" extrusionOk="0">
                    <a:moveTo>
                      <a:pt x="424" y="1"/>
                    </a:moveTo>
                    <a:lnTo>
                      <a:pt x="361" y="13"/>
                    </a:lnTo>
                    <a:cubicBezTo>
                      <a:pt x="0" y="2473"/>
                      <a:pt x="938" y="3905"/>
                      <a:pt x="1481" y="4507"/>
                    </a:cubicBezTo>
                    <a:cubicBezTo>
                      <a:pt x="1512" y="4513"/>
                      <a:pt x="1542" y="4515"/>
                      <a:pt x="1573" y="4517"/>
                    </a:cubicBezTo>
                    <a:cubicBezTo>
                      <a:pt x="1046" y="3956"/>
                      <a:pt x="51" y="2523"/>
                      <a:pt x="4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6"/>
              <p:cNvSpPr/>
              <p:nvPr/>
            </p:nvSpPr>
            <p:spPr>
              <a:xfrm>
                <a:off x="1879200" y="3168300"/>
                <a:ext cx="30125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4894" extrusionOk="0">
                    <a:moveTo>
                      <a:pt x="823" y="0"/>
                    </a:moveTo>
                    <a:lnTo>
                      <a:pt x="762" y="11"/>
                    </a:lnTo>
                    <a:cubicBezTo>
                      <a:pt x="1028" y="809"/>
                      <a:pt x="1143" y="1540"/>
                      <a:pt x="1119" y="2227"/>
                    </a:cubicBezTo>
                    <a:cubicBezTo>
                      <a:pt x="1078" y="3285"/>
                      <a:pt x="667" y="4257"/>
                      <a:pt x="1" y="4894"/>
                    </a:cubicBezTo>
                    <a:cubicBezTo>
                      <a:pt x="35" y="4892"/>
                      <a:pt x="71" y="4886"/>
                      <a:pt x="106" y="4877"/>
                    </a:cubicBezTo>
                    <a:cubicBezTo>
                      <a:pt x="746" y="4233"/>
                      <a:pt x="1139" y="3271"/>
                      <a:pt x="1178" y="2227"/>
                    </a:cubicBezTo>
                    <a:cubicBezTo>
                      <a:pt x="1204" y="1538"/>
                      <a:pt x="1087" y="803"/>
                      <a:pt x="8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6"/>
              <p:cNvSpPr/>
              <p:nvPr/>
            </p:nvSpPr>
            <p:spPr>
              <a:xfrm>
                <a:off x="1899350" y="3164550"/>
                <a:ext cx="30825" cy="1197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4791" extrusionOk="0">
                    <a:moveTo>
                      <a:pt x="1024" y="0"/>
                    </a:moveTo>
                    <a:lnTo>
                      <a:pt x="963" y="9"/>
                    </a:lnTo>
                    <a:cubicBezTo>
                      <a:pt x="1077" y="541"/>
                      <a:pt x="1172" y="1172"/>
                      <a:pt x="1144" y="1802"/>
                    </a:cubicBezTo>
                    <a:cubicBezTo>
                      <a:pt x="1091" y="2896"/>
                      <a:pt x="692" y="3943"/>
                      <a:pt x="1" y="4790"/>
                    </a:cubicBezTo>
                    <a:cubicBezTo>
                      <a:pt x="48" y="4770"/>
                      <a:pt x="92" y="4746"/>
                      <a:pt x="137" y="4719"/>
                    </a:cubicBezTo>
                    <a:lnTo>
                      <a:pt x="139" y="4719"/>
                    </a:lnTo>
                    <a:cubicBezTo>
                      <a:pt x="783" y="3879"/>
                      <a:pt x="1156" y="2861"/>
                      <a:pt x="1205" y="1804"/>
                    </a:cubicBezTo>
                    <a:cubicBezTo>
                      <a:pt x="1233" y="1170"/>
                      <a:pt x="1138" y="535"/>
                      <a:pt x="10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6"/>
              <p:cNvSpPr/>
              <p:nvPr/>
            </p:nvSpPr>
            <p:spPr>
              <a:xfrm>
                <a:off x="1803075" y="3182525"/>
                <a:ext cx="14250" cy="8512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3405" extrusionOk="0">
                    <a:moveTo>
                      <a:pt x="63" y="1"/>
                    </a:moveTo>
                    <a:lnTo>
                      <a:pt x="0" y="11"/>
                    </a:lnTo>
                    <a:cubicBezTo>
                      <a:pt x="2" y="858"/>
                      <a:pt x="41" y="1650"/>
                      <a:pt x="213" y="2438"/>
                    </a:cubicBezTo>
                    <a:cubicBezTo>
                      <a:pt x="272" y="2716"/>
                      <a:pt x="351" y="2989"/>
                      <a:pt x="448" y="3257"/>
                    </a:cubicBezTo>
                    <a:cubicBezTo>
                      <a:pt x="484" y="3308"/>
                      <a:pt x="527" y="3354"/>
                      <a:pt x="569" y="3405"/>
                    </a:cubicBezTo>
                    <a:cubicBezTo>
                      <a:pt x="442" y="3087"/>
                      <a:pt x="343" y="2758"/>
                      <a:pt x="272" y="2424"/>
                    </a:cubicBezTo>
                    <a:cubicBezTo>
                      <a:pt x="101" y="1640"/>
                      <a:pt x="63" y="850"/>
                      <a:pt x="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6"/>
              <p:cNvSpPr/>
              <p:nvPr/>
            </p:nvSpPr>
            <p:spPr>
              <a:xfrm>
                <a:off x="1806775" y="3356325"/>
                <a:ext cx="97325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4216" extrusionOk="0">
                    <a:moveTo>
                      <a:pt x="0" y="1"/>
                    </a:moveTo>
                    <a:cubicBezTo>
                      <a:pt x="0" y="3601"/>
                      <a:pt x="3892" y="4215"/>
                      <a:pt x="3892" y="4215"/>
                    </a:cubicBezTo>
                    <a:cubicBezTo>
                      <a:pt x="3892" y="4215"/>
                      <a:pt x="3688" y="2987"/>
                      <a:pt x="2750" y="1494"/>
                    </a:cubicBezTo>
                    <a:cubicBezTo>
                      <a:pt x="1814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6"/>
              <p:cNvSpPr/>
              <p:nvPr/>
            </p:nvSpPr>
            <p:spPr>
              <a:xfrm>
                <a:off x="1885225" y="3306025"/>
                <a:ext cx="87975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4461" extrusionOk="0">
                    <a:moveTo>
                      <a:pt x="2989" y="1"/>
                    </a:moveTo>
                    <a:lnTo>
                      <a:pt x="2989" y="1"/>
                    </a:lnTo>
                    <a:cubicBezTo>
                      <a:pt x="1" y="1048"/>
                      <a:pt x="625" y="4460"/>
                      <a:pt x="625" y="4460"/>
                    </a:cubicBezTo>
                    <a:cubicBezTo>
                      <a:pt x="625" y="4460"/>
                      <a:pt x="1585" y="3932"/>
                      <a:pt x="2552" y="2720"/>
                    </a:cubicBezTo>
                    <a:cubicBezTo>
                      <a:pt x="3518" y="1506"/>
                      <a:pt x="2989" y="1"/>
                      <a:pt x="29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6"/>
              <p:cNvSpPr/>
              <p:nvPr/>
            </p:nvSpPr>
            <p:spPr>
              <a:xfrm>
                <a:off x="2015625" y="3287650"/>
                <a:ext cx="60500" cy="2414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9658" extrusionOk="0">
                    <a:moveTo>
                      <a:pt x="2340" y="0"/>
                    </a:moveTo>
                    <a:cubicBezTo>
                      <a:pt x="2321" y="0"/>
                      <a:pt x="2302" y="9"/>
                      <a:pt x="2290" y="31"/>
                    </a:cubicBezTo>
                    <a:cubicBezTo>
                      <a:pt x="721" y="2987"/>
                      <a:pt x="341" y="6494"/>
                      <a:pt x="4" y="9590"/>
                    </a:cubicBezTo>
                    <a:cubicBezTo>
                      <a:pt x="0" y="9623"/>
                      <a:pt x="24" y="9653"/>
                      <a:pt x="57" y="9657"/>
                    </a:cubicBezTo>
                    <a:lnTo>
                      <a:pt x="65" y="9657"/>
                    </a:lnTo>
                    <a:cubicBezTo>
                      <a:pt x="95" y="9657"/>
                      <a:pt x="122" y="9633"/>
                      <a:pt x="126" y="9602"/>
                    </a:cubicBezTo>
                    <a:cubicBezTo>
                      <a:pt x="460" y="6518"/>
                      <a:pt x="841" y="3023"/>
                      <a:pt x="2397" y="87"/>
                    </a:cubicBezTo>
                    <a:cubicBezTo>
                      <a:pt x="2419" y="40"/>
                      <a:pt x="2379" y="0"/>
                      <a:pt x="2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6"/>
              <p:cNvSpPr/>
              <p:nvPr/>
            </p:nvSpPr>
            <p:spPr>
              <a:xfrm>
                <a:off x="2017850" y="3184850"/>
                <a:ext cx="17215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6886" h="5705" extrusionOk="0">
                    <a:moveTo>
                      <a:pt x="742" y="1"/>
                    </a:moveTo>
                    <a:cubicBezTo>
                      <a:pt x="742" y="1"/>
                      <a:pt x="0" y="1737"/>
                      <a:pt x="250" y="3318"/>
                    </a:cubicBezTo>
                    <a:cubicBezTo>
                      <a:pt x="258" y="3381"/>
                      <a:pt x="270" y="3443"/>
                      <a:pt x="284" y="3508"/>
                    </a:cubicBezTo>
                    <a:cubicBezTo>
                      <a:pt x="416" y="4130"/>
                      <a:pt x="718" y="4720"/>
                      <a:pt x="1299" y="5150"/>
                    </a:cubicBezTo>
                    <a:cubicBezTo>
                      <a:pt x="1321" y="5170"/>
                      <a:pt x="1346" y="5188"/>
                      <a:pt x="1372" y="5202"/>
                    </a:cubicBezTo>
                    <a:cubicBezTo>
                      <a:pt x="1522" y="5306"/>
                      <a:pt x="1682" y="5395"/>
                      <a:pt x="1848" y="5468"/>
                    </a:cubicBezTo>
                    <a:cubicBezTo>
                      <a:pt x="1893" y="5490"/>
                      <a:pt x="1939" y="5508"/>
                      <a:pt x="1986" y="5524"/>
                    </a:cubicBezTo>
                    <a:cubicBezTo>
                      <a:pt x="2020" y="5539"/>
                      <a:pt x="2053" y="5551"/>
                      <a:pt x="2087" y="5561"/>
                    </a:cubicBezTo>
                    <a:cubicBezTo>
                      <a:pt x="2322" y="5644"/>
                      <a:pt x="2565" y="5691"/>
                      <a:pt x="2815" y="5701"/>
                    </a:cubicBezTo>
                    <a:lnTo>
                      <a:pt x="2817" y="5701"/>
                    </a:lnTo>
                    <a:cubicBezTo>
                      <a:pt x="2867" y="5705"/>
                      <a:pt x="2918" y="5705"/>
                      <a:pt x="2969" y="5705"/>
                    </a:cubicBezTo>
                    <a:lnTo>
                      <a:pt x="2971" y="5705"/>
                    </a:lnTo>
                    <a:cubicBezTo>
                      <a:pt x="5279" y="5654"/>
                      <a:pt x="6885" y="2343"/>
                      <a:pt x="6885" y="2343"/>
                    </a:cubicBezTo>
                    <a:lnTo>
                      <a:pt x="6055" y="2027"/>
                    </a:lnTo>
                    <a:lnTo>
                      <a:pt x="6000" y="2003"/>
                    </a:lnTo>
                    <a:lnTo>
                      <a:pt x="5106" y="1662"/>
                    </a:lnTo>
                    <a:lnTo>
                      <a:pt x="5048" y="1640"/>
                    </a:lnTo>
                    <a:lnTo>
                      <a:pt x="2588" y="704"/>
                    </a:lnTo>
                    <a:lnTo>
                      <a:pt x="2527" y="682"/>
                    </a:lnTo>
                    <a:lnTo>
                      <a:pt x="1510" y="293"/>
                    </a:lnTo>
                    <a:lnTo>
                      <a:pt x="1451" y="270"/>
                    </a:lnTo>
                    <a:lnTo>
                      <a:pt x="7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6"/>
              <p:cNvSpPr/>
              <p:nvPr/>
            </p:nvSpPr>
            <p:spPr>
              <a:xfrm>
                <a:off x="2043025" y="3201925"/>
                <a:ext cx="39575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4522" extrusionOk="0">
                    <a:moveTo>
                      <a:pt x="1522" y="1"/>
                    </a:moveTo>
                    <a:cubicBezTo>
                      <a:pt x="0" y="1968"/>
                      <a:pt x="116" y="3676"/>
                      <a:pt x="294" y="4467"/>
                    </a:cubicBezTo>
                    <a:cubicBezTo>
                      <a:pt x="316" y="4487"/>
                      <a:pt x="343" y="4505"/>
                      <a:pt x="369" y="4521"/>
                    </a:cubicBezTo>
                    <a:cubicBezTo>
                      <a:pt x="183" y="3774"/>
                      <a:pt x="19" y="2037"/>
                      <a:pt x="1583" y="23"/>
                    </a:cubicBezTo>
                    <a:lnTo>
                      <a:pt x="15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6"/>
              <p:cNvSpPr/>
              <p:nvPr/>
            </p:nvSpPr>
            <p:spPr>
              <a:xfrm>
                <a:off x="2067550" y="3225900"/>
                <a:ext cx="77975" cy="98025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3921" extrusionOk="0">
                    <a:moveTo>
                      <a:pt x="3060" y="0"/>
                    </a:moveTo>
                    <a:cubicBezTo>
                      <a:pt x="2898" y="827"/>
                      <a:pt x="2640" y="1522"/>
                      <a:pt x="2282" y="2107"/>
                    </a:cubicBezTo>
                    <a:cubicBezTo>
                      <a:pt x="1728" y="3011"/>
                      <a:pt x="894" y="3655"/>
                      <a:pt x="0" y="3882"/>
                    </a:cubicBezTo>
                    <a:cubicBezTo>
                      <a:pt x="32" y="3899"/>
                      <a:pt x="65" y="3911"/>
                      <a:pt x="101" y="3921"/>
                    </a:cubicBezTo>
                    <a:cubicBezTo>
                      <a:pt x="975" y="3674"/>
                      <a:pt x="1789" y="3027"/>
                      <a:pt x="2336" y="2138"/>
                    </a:cubicBezTo>
                    <a:cubicBezTo>
                      <a:pt x="2695" y="1550"/>
                      <a:pt x="2956" y="851"/>
                      <a:pt x="3118" y="22"/>
                    </a:cubicBezTo>
                    <a:lnTo>
                      <a:pt x="30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6"/>
              <p:cNvSpPr/>
              <p:nvPr/>
            </p:nvSpPr>
            <p:spPr>
              <a:xfrm>
                <a:off x="2088250" y="3234950"/>
                <a:ext cx="81025" cy="92525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3701" extrusionOk="0">
                    <a:moveTo>
                      <a:pt x="3184" y="1"/>
                    </a:moveTo>
                    <a:cubicBezTo>
                      <a:pt x="3020" y="522"/>
                      <a:pt x="2795" y="1115"/>
                      <a:pt x="2461" y="1652"/>
                    </a:cubicBezTo>
                    <a:cubicBezTo>
                      <a:pt x="1881" y="2580"/>
                      <a:pt x="1018" y="3296"/>
                      <a:pt x="1" y="3697"/>
                    </a:cubicBezTo>
                    <a:cubicBezTo>
                      <a:pt x="51" y="3701"/>
                      <a:pt x="102" y="3701"/>
                      <a:pt x="153" y="3701"/>
                    </a:cubicBezTo>
                    <a:lnTo>
                      <a:pt x="155" y="3701"/>
                    </a:lnTo>
                    <a:cubicBezTo>
                      <a:pt x="1129" y="3285"/>
                      <a:pt x="1952" y="2582"/>
                      <a:pt x="2513" y="1685"/>
                    </a:cubicBezTo>
                    <a:cubicBezTo>
                      <a:pt x="2850" y="1144"/>
                      <a:pt x="3077" y="546"/>
                      <a:pt x="3241" y="25"/>
                    </a:cubicBezTo>
                    <a:lnTo>
                      <a:pt x="31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6"/>
              <p:cNvSpPr/>
              <p:nvPr/>
            </p:nvSpPr>
            <p:spPr>
              <a:xfrm>
                <a:off x="2024075" y="3191650"/>
                <a:ext cx="31575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3237" extrusionOk="0">
                    <a:moveTo>
                      <a:pt x="1202" y="0"/>
                    </a:moveTo>
                    <a:cubicBezTo>
                      <a:pt x="791" y="738"/>
                      <a:pt x="434" y="1447"/>
                      <a:pt x="197" y="2219"/>
                    </a:cubicBezTo>
                    <a:cubicBezTo>
                      <a:pt x="112" y="2491"/>
                      <a:pt x="47" y="2768"/>
                      <a:pt x="1" y="3048"/>
                    </a:cubicBezTo>
                    <a:cubicBezTo>
                      <a:pt x="11" y="3111"/>
                      <a:pt x="23" y="3174"/>
                      <a:pt x="35" y="3236"/>
                    </a:cubicBezTo>
                    <a:cubicBezTo>
                      <a:pt x="80" y="2898"/>
                      <a:pt x="155" y="2564"/>
                      <a:pt x="256" y="2237"/>
                    </a:cubicBezTo>
                    <a:cubicBezTo>
                      <a:pt x="493" y="1469"/>
                      <a:pt x="847" y="762"/>
                      <a:pt x="1263" y="23"/>
                    </a:cubicBezTo>
                    <a:lnTo>
                      <a:pt x="12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6"/>
              <p:cNvSpPr/>
              <p:nvPr/>
            </p:nvSpPr>
            <p:spPr>
              <a:xfrm>
                <a:off x="1949400" y="3339725"/>
                <a:ext cx="81025" cy="11575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630" extrusionOk="0">
                    <a:moveTo>
                      <a:pt x="1044" y="0"/>
                    </a:moveTo>
                    <a:lnTo>
                      <a:pt x="1044" y="0"/>
                    </a:lnTo>
                    <a:cubicBezTo>
                      <a:pt x="1" y="2991"/>
                      <a:pt x="3056" y="4630"/>
                      <a:pt x="3056" y="4630"/>
                    </a:cubicBezTo>
                    <a:cubicBezTo>
                      <a:pt x="3056" y="4630"/>
                      <a:pt x="3241" y="3550"/>
                      <a:pt x="2896" y="2038"/>
                    </a:cubicBezTo>
                    <a:cubicBezTo>
                      <a:pt x="2552" y="527"/>
                      <a:pt x="1044" y="0"/>
                      <a:pt x="10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6"/>
              <p:cNvSpPr/>
              <p:nvPr/>
            </p:nvSpPr>
            <p:spPr>
              <a:xfrm>
                <a:off x="2028125" y="3340975"/>
                <a:ext cx="88725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13" extrusionOk="0">
                    <a:moveTo>
                      <a:pt x="3421" y="1"/>
                    </a:moveTo>
                    <a:lnTo>
                      <a:pt x="3421" y="1"/>
                    </a:lnTo>
                    <a:cubicBezTo>
                      <a:pt x="264" y="254"/>
                      <a:pt x="1" y="3713"/>
                      <a:pt x="1" y="3713"/>
                    </a:cubicBezTo>
                    <a:cubicBezTo>
                      <a:pt x="1" y="3713"/>
                      <a:pt x="1062" y="3445"/>
                      <a:pt x="2306" y="2519"/>
                    </a:cubicBezTo>
                    <a:cubicBezTo>
                      <a:pt x="3549" y="1591"/>
                      <a:pt x="3421" y="1"/>
                      <a:pt x="3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6"/>
              <p:cNvSpPr/>
              <p:nvPr/>
            </p:nvSpPr>
            <p:spPr>
              <a:xfrm>
                <a:off x="1724800" y="3481450"/>
                <a:ext cx="385975" cy="278775"/>
              </a:xfrm>
              <a:custGeom>
                <a:avLst/>
                <a:gdLst/>
                <a:ahLst/>
                <a:cxnLst/>
                <a:rect l="l" t="t" r="r" b="b"/>
                <a:pathLst>
                  <a:path w="15439" h="11151" extrusionOk="0">
                    <a:moveTo>
                      <a:pt x="5386" y="0"/>
                    </a:moveTo>
                    <a:lnTo>
                      <a:pt x="5283" y="637"/>
                    </a:lnTo>
                    <a:lnTo>
                      <a:pt x="5263" y="760"/>
                    </a:lnTo>
                    <a:lnTo>
                      <a:pt x="5176" y="1299"/>
                    </a:lnTo>
                    <a:lnTo>
                      <a:pt x="5155" y="1419"/>
                    </a:lnTo>
                    <a:lnTo>
                      <a:pt x="4507" y="5445"/>
                    </a:lnTo>
                    <a:lnTo>
                      <a:pt x="1" y="2784"/>
                    </a:lnTo>
                    <a:lnTo>
                      <a:pt x="1" y="4474"/>
                    </a:lnTo>
                    <a:lnTo>
                      <a:pt x="3761" y="8517"/>
                    </a:lnTo>
                    <a:lnTo>
                      <a:pt x="3366" y="11151"/>
                    </a:lnTo>
                    <a:lnTo>
                      <a:pt x="15438" y="11151"/>
                    </a:lnTo>
                    <a:lnTo>
                      <a:pt x="15124" y="8652"/>
                    </a:lnTo>
                    <a:lnTo>
                      <a:pt x="15078" y="8292"/>
                    </a:lnTo>
                    <a:lnTo>
                      <a:pt x="14502" y="3719"/>
                    </a:lnTo>
                    <a:lnTo>
                      <a:pt x="14448" y="3283"/>
                    </a:lnTo>
                    <a:lnTo>
                      <a:pt x="14448" y="3281"/>
                    </a:lnTo>
                    <a:lnTo>
                      <a:pt x="14231" y="1571"/>
                    </a:lnTo>
                    <a:lnTo>
                      <a:pt x="14217" y="1449"/>
                    </a:lnTo>
                    <a:lnTo>
                      <a:pt x="14117" y="657"/>
                    </a:lnTo>
                    <a:lnTo>
                      <a:pt x="14103" y="535"/>
                    </a:lnTo>
                    <a:lnTo>
                      <a:pt x="140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6"/>
              <p:cNvSpPr/>
              <p:nvPr/>
            </p:nvSpPr>
            <p:spPr>
              <a:xfrm>
                <a:off x="2073375" y="3518825"/>
                <a:ext cx="138900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5556" h="7646" extrusionOk="0">
                    <a:moveTo>
                      <a:pt x="3107" y="0"/>
                    </a:moveTo>
                    <a:cubicBezTo>
                      <a:pt x="3092" y="0"/>
                      <a:pt x="3077" y="1"/>
                      <a:pt x="3062" y="1"/>
                    </a:cubicBezTo>
                    <a:cubicBezTo>
                      <a:pt x="2713" y="3"/>
                      <a:pt x="2367" y="76"/>
                      <a:pt x="2042" y="214"/>
                    </a:cubicBezTo>
                    <a:cubicBezTo>
                      <a:pt x="1560" y="424"/>
                      <a:pt x="1114" y="823"/>
                      <a:pt x="756" y="1362"/>
                    </a:cubicBezTo>
                    <a:cubicBezTo>
                      <a:pt x="748" y="1371"/>
                      <a:pt x="744" y="1381"/>
                      <a:pt x="736" y="1391"/>
                    </a:cubicBezTo>
                    <a:cubicBezTo>
                      <a:pt x="659" y="1512"/>
                      <a:pt x="582" y="1638"/>
                      <a:pt x="515" y="1766"/>
                    </a:cubicBezTo>
                    <a:cubicBezTo>
                      <a:pt x="316" y="2130"/>
                      <a:pt x="158" y="2513"/>
                      <a:pt x="0" y="2886"/>
                    </a:cubicBezTo>
                    <a:lnTo>
                      <a:pt x="223" y="2981"/>
                    </a:lnTo>
                    <a:cubicBezTo>
                      <a:pt x="336" y="2712"/>
                      <a:pt x="452" y="2442"/>
                      <a:pt x="578" y="2179"/>
                    </a:cubicBezTo>
                    <a:cubicBezTo>
                      <a:pt x="620" y="2094"/>
                      <a:pt x="661" y="2009"/>
                      <a:pt x="707" y="1926"/>
                    </a:cubicBezTo>
                    <a:cubicBezTo>
                      <a:pt x="782" y="1778"/>
                      <a:pt x="867" y="1636"/>
                      <a:pt x="958" y="1498"/>
                    </a:cubicBezTo>
                    <a:cubicBezTo>
                      <a:pt x="1293" y="996"/>
                      <a:pt x="1700" y="631"/>
                      <a:pt x="2142" y="438"/>
                    </a:cubicBezTo>
                    <a:cubicBezTo>
                      <a:pt x="2436" y="311"/>
                      <a:pt x="2750" y="246"/>
                      <a:pt x="3068" y="244"/>
                    </a:cubicBezTo>
                    <a:cubicBezTo>
                      <a:pt x="3076" y="244"/>
                      <a:pt x="3084" y="244"/>
                      <a:pt x="3092" y="244"/>
                    </a:cubicBezTo>
                    <a:cubicBezTo>
                      <a:pt x="3775" y="244"/>
                      <a:pt x="4383" y="496"/>
                      <a:pt x="4739" y="937"/>
                    </a:cubicBezTo>
                    <a:cubicBezTo>
                      <a:pt x="5299" y="1630"/>
                      <a:pt x="5165" y="2645"/>
                      <a:pt x="4786" y="3342"/>
                    </a:cubicBezTo>
                    <a:cubicBezTo>
                      <a:pt x="4365" y="4122"/>
                      <a:pt x="3629" y="4720"/>
                      <a:pt x="2977" y="5247"/>
                    </a:cubicBezTo>
                    <a:lnTo>
                      <a:pt x="1603" y="6361"/>
                    </a:lnTo>
                    <a:cubicBezTo>
                      <a:pt x="1560" y="6396"/>
                      <a:pt x="1516" y="6432"/>
                      <a:pt x="1471" y="6471"/>
                    </a:cubicBezTo>
                    <a:cubicBezTo>
                      <a:pt x="1388" y="6539"/>
                      <a:pt x="1309" y="6610"/>
                      <a:pt x="1234" y="6687"/>
                    </a:cubicBezTo>
                    <a:cubicBezTo>
                      <a:pt x="1157" y="6764"/>
                      <a:pt x="1088" y="6849"/>
                      <a:pt x="1027" y="6939"/>
                    </a:cubicBezTo>
                    <a:cubicBezTo>
                      <a:pt x="892" y="7147"/>
                      <a:pt x="813" y="7386"/>
                      <a:pt x="800" y="7634"/>
                    </a:cubicBezTo>
                    <a:lnTo>
                      <a:pt x="1044" y="7646"/>
                    </a:lnTo>
                    <a:cubicBezTo>
                      <a:pt x="1054" y="7443"/>
                      <a:pt x="1119" y="7245"/>
                      <a:pt x="1230" y="7074"/>
                    </a:cubicBezTo>
                    <a:cubicBezTo>
                      <a:pt x="1244" y="7052"/>
                      <a:pt x="1258" y="7032"/>
                      <a:pt x="1277" y="7009"/>
                    </a:cubicBezTo>
                    <a:cubicBezTo>
                      <a:pt x="1327" y="6943"/>
                      <a:pt x="1384" y="6878"/>
                      <a:pt x="1445" y="6819"/>
                    </a:cubicBezTo>
                    <a:cubicBezTo>
                      <a:pt x="1544" y="6726"/>
                      <a:pt x="1647" y="6635"/>
                      <a:pt x="1757" y="6552"/>
                    </a:cubicBezTo>
                    <a:lnTo>
                      <a:pt x="3131" y="5437"/>
                    </a:lnTo>
                    <a:cubicBezTo>
                      <a:pt x="3797" y="4896"/>
                      <a:pt x="4555" y="4282"/>
                      <a:pt x="5001" y="3460"/>
                    </a:cubicBezTo>
                    <a:cubicBezTo>
                      <a:pt x="5418" y="2692"/>
                      <a:pt x="5556" y="1567"/>
                      <a:pt x="4926" y="785"/>
                    </a:cubicBezTo>
                    <a:cubicBezTo>
                      <a:pt x="4529" y="291"/>
                      <a:pt x="3849" y="0"/>
                      <a:pt x="3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6"/>
              <p:cNvSpPr/>
              <p:nvPr/>
            </p:nvSpPr>
            <p:spPr>
              <a:xfrm>
                <a:off x="2086225" y="3553575"/>
                <a:ext cx="5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789" extrusionOk="0">
                    <a:moveTo>
                      <a:pt x="224" y="1"/>
                    </a:moveTo>
                    <a:cubicBezTo>
                      <a:pt x="145" y="122"/>
                      <a:pt x="70" y="248"/>
                      <a:pt x="1" y="376"/>
                    </a:cubicBezTo>
                    <a:lnTo>
                      <a:pt x="66" y="789"/>
                    </a:lnTo>
                    <a:cubicBezTo>
                      <a:pt x="106" y="704"/>
                      <a:pt x="147" y="619"/>
                      <a:pt x="193" y="536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6"/>
              <p:cNvSpPr/>
              <p:nvPr/>
            </p:nvSpPr>
            <p:spPr>
              <a:xfrm>
                <a:off x="2104150" y="3680625"/>
                <a:ext cx="60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540" extrusionOk="0">
                    <a:moveTo>
                      <a:pt x="240" y="1"/>
                    </a:moveTo>
                    <a:lnTo>
                      <a:pt x="240" y="1"/>
                    </a:lnTo>
                    <a:cubicBezTo>
                      <a:pt x="157" y="67"/>
                      <a:pt x="76" y="140"/>
                      <a:pt x="1" y="217"/>
                    </a:cubicBezTo>
                    <a:lnTo>
                      <a:pt x="46" y="540"/>
                    </a:lnTo>
                    <a:cubicBezTo>
                      <a:pt x="96" y="471"/>
                      <a:pt x="153" y="408"/>
                      <a:pt x="214" y="349"/>
                    </a:cubicBez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6"/>
              <p:cNvSpPr/>
              <p:nvPr/>
            </p:nvSpPr>
            <p:spPr>
              <a:xfrm>
                <a:off x="1856350" y="3494825"/>
                <a:ext cx="22140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8856" h="226" extrusionOk="0">
                    <a:moveTo>
                      <a:pt x="8841" y="0"/>
                    </a:moveTo>
                    <a:lnTo>
                      <a:pt x="21" y="102"/>
                    </a:lnTo>
                    <a:lnTo>
                      <a:pt x="1" y="225"/>
                    </a:lnTo>
                    <a:lnTo>
                      <a:pt x="8855" y="122"/>
                    </a:lnTo>
                    <a:lnTo>
                      <a:pt x="88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6"/>
              <p:cNvSpPr/>
              <p:nvPr/>
            </p:nvSpPr>
            <p:spPr>
              <a:xfrm>
                <a:off x="1853675" y="3513925"/>
                <a:ext cx="2269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272" extrusionOk="0">
                    <a:moveTo>
                      <a:pt x="21" y="0"/>
                    </a:moveTo>
                    <a:lnTo>
                      <a:pt x="0" y="120"/>
                    </a:lnTo>
                    <a:lnTo>
                      <a:pt x="9076" y="272"/>
                    </a:lnTo>
                    <a:lnTo>
                      <a:pt x="9076" y="272"/>
                    </a:lnTo>
                    <a:lnTo>
                      <a:pt x="9062" y="15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6"/>
              <p:cNvSpPr/>
              <p:nvPr/>
            </p:nvSpPr>
            <p:spPr>
              <a:xfrm>
                <a:off x="1897650" y="3578575"/>
                <a:ext cx="13587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4833" extrusionOk="0">
                    <a:moveTo>
                      <a:pt x="1408" y="0"/>
                    </a:moveTo>
                    <a:cubicBezTo>
                      <a:pt x="1310" y="0"/>
                      <a:pt x="1205" y="19"/>
                      <a:pt x="1092" y="60"/>
                    </a:cubicBezTo>
                    <a:cubicBezTo>
                      <a:pt x="0" y="462"/>
                      <a:pt x="2472" y="4832"/>
                      <a:pt x="2472" y="4832"/>
                    </a:cubicBezTo>
                    <a:cubicBezTo>
                      <a:pt x="2472" y="4832"/>
                      <a:pt x="5434" y="1181"/>
                      <a:pt x="4456" y="289"/>
                    </a:cubicBezTo>
                    <a:cubicBezTo>
                      <a:pt x="4279" y="128"/>
                      <a:pt x="4105" y="62"/>
                      <a:pt x="3938" y="62"/>
                    </a:cubicBezTo>
                    <a:cubicBezTo>
                      <a:pt x="3185" y="62"/>
                      <a:pt x="2588" y="1412"/>
                      <a:pt x="2588" y="1412"/>
                    </a:cubicBezTo>
                    <a:cubicBezTo>
                      <a:pt x="2588" y="1412"/>
                      <a:pt x="2263" y="0"/>
                      <a:pt x="1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6"/>
              <p:cNvSpPr/>
              <p:nvPr/>
            </p:nvSpPr>
            <p:spPr>
              <a:xfrm>
                <a:off x="2234800" y="3541475"/>
                <a:ext cx="280650" cy="219525"/>
              </a:xfrm>
              <a:custGeom>
                <a:avLst/>
                <a:gdLst/>
                <a:ahLst/>
                <a:cxnLst/>
                <a:rect l="l" t="t" r="r" b="b"/>
                <a:pathLst>
                  <a:path w="11226" h="8781" extrusionOk="0">
                    <a:moveTo>
                      <a:pt x="2868" y="1"/>
                    </a:moveTo>
                    <a:cubicBezTo>
                      <a:pt x="2868" y="1"/>
                      <a:pt x="2580" y="266"/>
                      <a:pt x="2193" y="710"/>
                    </a:cubicBezTo>
                    <a:cubicBezTo>
                      <a:pt x="1466" y="1547"/>
                      <a:pt x="388" y="3013"/>
                      <a:pt x="234" y="4507"/>
                    </a:cubicBezTo>
                    <a:cubicBezTo>
                      <a:pt x="1" y="6790"/>
                      <a:pt x="3512" y="8780"/>
                      <a:pt x="3512" y="8780"/>
                    </a:cubicBezTo>
                    <a:lnTo>
                      <a:pt x="7714" y="8780"/>
                    </a:lnTo>
                    <a:cubicBezTo>
                      <a:pt x="7714" y="8780"/>
                      <a:pt x="11226" y="6790"/>
                      <a:pt x="10993" y="4507"/>
                    </a:cubicBezTo>
                    <a:cubicBezTo>
                      <a:pt x="10758" y="2225"/>
                      <a:pt x="8359" y="1"/>
                      <a:pt x="83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6"/>
              <p:cNvSpPr/>
              <p:nvPr/>
            </p:nvSpPr>
            <p:spPr>
              <a:xfrm>
                <a:off x="2289600" y="3541475"/>
                <a:ext cx="12652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710" extrusionOk="0">
                    <a:moveTo>
                      <a:pt x="676" y="1"/>
                    </a:moveTo>
                    <a:cubicBezTo>
                      <a:pt x="676" y="1"/>
                      <a:pt x="388" y="266"/>
                      <a:pt x="1" y="710"/>
                    </a:cubicBezTo>
                    <a:lnTo>
                      <a:pt x="50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6"/>
              <p:cNvSpPr/>
              <p:nvPr/>
            </p:nvSpPr>
            <p:spPr>
              <a:xfrm>
                <a:off x="2298425" y="3520250"/>
                <a:ext cx="1536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834" extrusionOk="0">
                    <a:moveTo>
                      <a:pt x="418" y="1"/>
                    </a:moveTo>
                    <a:cubicBezTo>
                      <a:pt x="187" y="1"/>
                      <a:pt x="1" y="187"/>
                      <a:pt x="1" y="418"/>
                    </a:cubicBezTo>
                    <a:cubicBezTo>
                      <a:pt x="1" y="647"/>
                      <a:pt x="187" y="833"/>
                      <a:pt x="418" y="833"/>
                    </a:cubicBezTo>
                    <a:lnTo>
                      <a:pt x="5729" y="833"/>
                    </a:lnTo>
                    <a:cubicBezTo>
                      <a:pt x="5960" y="833"/>
                      <a:pt x="6146" y="647"/>
                      <a:pt x="6146" y="418"/>
                    </a:cubicBezTo>
                    <a:cubicBezTo>
                      <a:pt x="6146" y="187"/>
                      <a:pt x="5960" y="1"/>
                      <a:pt x="57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6"/>
              <p:cNvSpPr/>
              <p:nvPr/>
            </p:nvSpPr>
            <p:spPr>
              <a:xfrm>
                <a:off x="2304200" y="3633525"/>
                <a:ext cx="201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218" extrusionOk="0">
                    <a:moveTo>
                      <a:pt x="422" y="0"/>
                    </a:moveTo>
                    <a:cubicBezTo>
                      <a:pt x="238" y="0"/>
                      <a:pt x="61" y="85"/>
                      <a:pt x="61" y="278"/>
                    </a:cubicBezTo>
                    <a:cubicBezTo>
                      <a:pt x="61" y="537"/>
                      <a:pt x="276" y="590"/>
                      <a:pt x="448" y="681"/>
                    </a:cubicBezTo>
                    <a:cubicBezTo>
                      <a:pt x="529" y="724"/>
                      <a:pt x="635" y="794"/>
                      <a:pt x="635" y="890"/>
                    </a:cubicBezTo>
                    <a:cubicBezTo>
                      <a:pt x="635" y="1036"/>
                      <a:pt x="513" y="1068"/>
                      <a:pt x="406" y="1068"/>
                    </a:cubicBezTo>
                    <a:cubicBezTo>
                      <a:pt x="296" y="1068"/>
                      <a:pt x="191" y="1017"/>
                      <a:pt x="185" y="950"/>
                    </a:cubicBezTo>
                    <a:cubicBezTo>
                      <a:pt x="183" y="922"/>
                      <a:pt x="191" y="896"/>
                      <a:pt x="191" y="869"/>
                    </a:cubicBezTo>
                    <a:cubicBezTo>
                      <a:pt x="191" y="825"/>
                      <a:pt x="152" y="796"/>
                      <a:pt x="108" y="796"/>
                    </a:cubicBezTo>
                    <a:cubicBezTo>
                      <a:pt x="35" y="796"/>
                      <a:pt x="11" y="841"/>
                      <a:pt x="7" y="922"/>
                    </a:cubicBezTo>
                    <a:cubicBezTo>
                      <a:pt x="1" y="1139"/>
                      <a:pt x="242" y="1218"/>
                      <a:pt x="404" y="1218"/>
                    </a:cubicBezTo>
                    <a:cubicBezTo>
                      <a:pt x="594" y="1218"/>
                      <a:pt x="807" y="1135"/>
                      <a:pt x="807" y="896"/>
                    </a:cubicBezTo>
                    <a:cubicBezTo>
                      <a:pt x="807" y="673"/>
                      <a:pt x="594" y="567"/>
                      <a:pt x="434" y="484"/>
                    </a:cubicBezTo>
                    <a:cubicBezTo>
                      <a:pt x="347" y="440"/>
                      <a:pt x="234" y="385"/>
                      <a:pt x="234" y="278"/>
                    </a:cubicBezTo>
                    <a:cubicBezTo>
                      <a:pt x="234" y="187"/>
                      <a:pt x="327" y="150"/>
                      <a:pt x="412" y="150"/>
                    </a:cubicBezTo>
                    <a:cubicBezTo>
                      <a:pt x="475" y="150"/>
                      <a:pt x="546" y="164"/>
                      <a:pt x="576" y="213"/>
                    </a:cubicBezTo>
                    <a:cubicBezTo>
                      <a:pt x="578" y="257"/>
                      <a:pt x="614" y="292"/>
                      <a:pt x="660" y="292"/>
                    </a:cubicBezTo>
                    <a:cubicBezTo>
                      <a:pt x="662" y="292"/>
                      <a:pt x="665" y="292"/>
                      <a:pt x="667" y="292"/>
                    </a:cubicBezTo>
                    <a:cubicBezTo>
                      <a:pt x="669" y="292"/>
                      <a:pt x="671" y="292"/>
                      <a:pt x="674" y="292"/>
                    </a:cubicBezTo>
                    <a:cubicBezTo>
                      <a:pt x="719" y="292"/>
                      <a:pt x="754" y="251"/>
                      <a:pt x="750" y="205"/>
                    </a:cubicBezTo>
                    <a:cubicBezTo>
                      <a:pt x="734" y="51"/>
                      <a:pt x="582" y="0"/>
                      <a:pt x="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6"/>
              <p:cNvSpPr/>
              <p:nvPr/>
            </p:nvSpPr>
            <p:spPr>
              <a:xfrm>
                <a:off x="2330700" y="3633525"/>
                <a:ext cx="218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218" extrusionOk="0">
                    <a:moveTo>
                      <a:pt x="83" y="0"/>
                    </a:moveTo>
                    <a:cubicBezTo>
                      <a:pt x="18" y="0"/>
                      <a:pt x="2" y="53"/>
                      <a:pt x="2" y="140"/>
                    </a:cubicBezTo>
                    <a:cubicBezTo>
                      <a:pt x="2" y="316"/>
                      <a:pt x="0" y="478"/>
                      <a:pt x="2" y="636"/>
                    </a:cubicBezTo>
                    <a:cubicBezTo>
                      <a:pt x="4" y="1111"/>
                      <a:pt x="219" y="1218"/>
                      <a:pt x="440" y="1218"/>
                    </a:cubicBezTo>
                    <a:cubicBezTo>
                      <a:pt x="736" y="1218"/>
                      <a:pt x="874" y="1003"/>
                      <a:pt x="874" y="632"/>
                    </a:cubicBezTo>
                    <a:cubicBezTo>
                      <a:pt x="874" y="545"/>
                      <a:pt x="872" y="474"/>
                      <a:pt x="872" y="401"/>
                    </a:cubicBezTo>
                    <a:cubicBezTo>
                      <a:pt x="867" y="339"/>
                      <a:pt x="867" y="270"/>
                      <a:pt x="867" y="191"/>
                    </a:cubicBezTo>
                    <a:cubicBezTo>
                      <a:pt x="867" y="152"/>
                      <a:pt x="872" y="118"/>
                      <a:pt x="872" y="85"/>
                    </a:cubicBezTo>
                    <a:cubicBezTo>
                      <a:pt x="872" y="45"/>
                      <a:pt x="849" y="0"/>
                      <a:pt x="780" y="0"/>
                    </a:cubicBezTo>
                    <a:cubicBezTo>
                      <a:pt x="728" y="0"/>
                      <a:pt x="691" y="24"/>
                      <a:pt x="691" y="95"/>
                    </a:cubicBezTo>
                    <a:lnTo>
                      <a:pt x="691" y="134"/>
                    </a:lnTo>
                    <a:cubicBezTo>
                      <a:pt x="695" y="209"/>
                      <a:pt x="699" y="385"/>
                      <a:pt x="699" y="630"/>
                    </a:cubicBezTo>
                    <a:cubicBezTo>
                      <a:pt x="699" y="904"/>
                      <a:pt x="632" y="1056"/>
                      <a:pt x="448" y="1056"/>
                    </a:cubicBezTo>
                    <a:cubicBezTo>
                      <a:pt x="209" y="1056"/>
                      <a:pt x="177" y="843"/>
                      <a:pt x="177" y="622"/>
                    </a:cubicBezTo>
                    <a:cubicBezTo>
                      <a:pt x="177" y="257"/>
                      <a:pt x="185" y="185"/>
                      <a:pt x="185" y="120"/>
                    </a:cubicBezTo>
                    <a:cubicBezTo>
                      <a:pt x="185" y="47"/>
                      <a:pt x="156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6"/>
              <p:cNvSpPr/>
              <p:nvPr/>
            </p:nvSpPr>
            <p:spPr>
              <a:xfrm>
                <a:off x="2358900" y="3633575"/>
                <a:ext cx="249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208" extrusionOk="0">
                    <a:moveTo>
                      <a:pt x="593" y="0"/>
                    </a:moveTo>
                    <a:cubicBezTo>
                      <a:pt x="254" y="0"/>
                      <a:pt x="3" y="205"/>
                      <a:pt x="1" y="618"/>
                    </a:cubicBezTo>
                    <a:cubicBezTo>
                      <a:pt x="1" y="934"/>
                      <a:pt x="236" y="1208"/>
                      <a:pt x="665" y="1208"/>
                    </a:cubicBezTo>
                    <a:cubicBezTo>
                      <a:pt x="722" y="1208"/>
                      <a:pt x="797" y="1194"/>
                      <a:pt x="856" y="1194"/>
                    </a:cubicBezTo>
                    <a:cubicBezTo>
                      <a:pt x="925" y="1194"/>
                      <a:pt x="986" y="1190"/>
                      <a:pt x="988" y="1072"/>
                    </a:cubicBezTo>
                    <a:cubicBezTo>
                      <a:pt x="988" y="788"/>
                      <a:pt x="992" y="677"/>
                      <a:pt x="994" y="614"/>
                    </a:cubicBezTo>
                    <a:cubicBezTo>
                      <a:pt x="994" y="592"/>
                      <a:pt x="996" y="574"/>
                      <a:pt x="996" y="553"/>
                    </a:cubicBezTo>
                    <a:cubicBezTo>
                      <a:pt x="996" y="507"/>
                      <a:pt x="961" y="476"/>
                      <a:pt x="900" y="476"/>
                    </a:cubicBezTo>
                    <a:cubicBezTo>
                      <a:pt x="830" y="476"/>
                      <a:pt x="805" y="525"/>
                      <a:pt x="805" y="553"/>
                    </a:cubicBezTo>
                    <a:cubicBezTo>
                      <a:pt x="805" y="598"/>
                      <a:pt x="813" y="632"/>
                      <a:pt x="813" y="669"/>
                    </a:cubicBezTo>
                    <a:cubicBezTo>
                      <a:pt x="817" y="772"/>
                      <a:pt x="819" y="839"/>
                      <a:pt x="819" y="1038"/>
                    </a:cubicBezTo>
                    <a:cubicBezTo>
                      <a:pt x="784" y="1043"/>
                      <a:pt x="748" y="1046"/>
                      <a:pt x="711" y="1046"/>
                    </a:cubicBezTo>
                    <a:cubicBezTo>
                      <a:pt x="704" y="1046"/>
                      <a:pt x="696" y="1046"/>
                      <a:pt x="688" y="1046"/>
                    </a:cubicBezTo>
                    <a:cubicBezTo>
                      <a:pt x="439" y="1046"/>
                      <a:pt x="173" y="944"/>
                      <a:pt x="173" y="590"/>
                    </a:cubicBezTo>
                    <a:cubicBezTo>
                      <a:pt x="173" y="286"/>
                      <a:pt x="388" y="164"/>
                      <a:pt x="554" y="164"/>
                    </a:cubicBezTo>
                    <a:cubicBezTo>
                      <a:pt x="635" y="164"/>
                      <a:pt x="793" y="176"/>
                      <a:pt x="872" y="217"/>
                    </a:cubicBezTo>
                    <a:cubicBezTo>
                      <a:pt x="882" y="221"/>
                      <a:pt x="894" y="223"/>
                      <a:pt x="905" y="223"/>
                    </a:cubicBezTo>
                    <a:cubicBezTo>
                      <a:pt x="943" y="223"/>
                      <a:pt x="977" y="185"/>
                      <a:pt x="977" y="128"/>
                    </a:cubicBezTo>
                    <a:cubicBezTo>
                      <a:pt x="977" y="87"/>
                      <a:pt x="951" y="51"/>
                      <a:pt x="911" y="41"/>
                    </a:cubicBezTo>
                    <a:cubicBezTo>
                      <a:pt x="817" y="4"/>
                      <a:pt x="680" y="0"/>
                      <a:pt x="5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6"/>
              <p:cNvSpPr/>
              <p:nvPr/>
            </p:nvSpPr>
            <p:spPr>
              <a:xfrm>
                <a:off x="2388700" y="3633525"/>
                <a:ext cx="284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218" extrusionOk="0">
                    <a:moveTo>
                      <a:pt x="557" y="268"/>
                    </a:moveTo>
                    <a:cubicBezTo>
                      <a:pt x="636" y="438"/>
                      <a:pt x="693" y="559"/>
                      <a:pt x="740" y="661"/>
                    </a:cubicBezTo>
                    <a:cubicBezTo>
                      <a:pt x="515" y="659"/>
                      <a:pt x="432" y="659"/>
                      <a:pt x="389" y="659"/>
                    </a:cubicBezTo>
                    <a:cubicBezTo>
                      <a:pt x="448" y="517"/>
                      <a:pt x="511" y="371"/>
                      <a:pt x="557" y="268"/>
                    </a:cubicBezTo>
                    <a:close/>
                    <a:moveTo>
                      <a:pt x="562" y="0"/>
                    </a:moveTo>
                    <a:cubicBezTo>
                      <a:pt x="505" y="0"/>
                      <a:pt x="476" y="47"/>
                      <a:pt x="468" y="93"/>
                    </a:cubicBezTo>
                    <a:cubicBezTo>
                      <a:pt x="381" y="266"/>
                      <a:pt x="104" y="922"/>
                      <a:pt x="33" y="1038"/>
                    </a:cubicBezTo>
                    <a:cubicBezTo>
                      <a:pt x="12" y="1066"/>
                      <a:pt x="0" y="1100"/>
                      <a:pt x="0" y="1137"/>
                    </a:cubicBezTo>
                    <a:cubicBezTo>
                      <a:pt x="0" y="1190"/>
                      <a:pt x="43" y="1216"/>
                      <a:pt x="95" y="1216"/>
                    </a:cubicBezTo>
                    <a:cubicBezTo>
                      <a:pt x="177" y="1216"/>
                      <a:pt x="189" y="1171"/>
                      <a:pt x="201" y="1127"/>
                    </a:cubicBezTo>
                    <a:cubicBezTo>
                      <a:pt x="217" y="1076"/>
                      <a:pt x="264" y="961"/>
                      <a:pt x="320" y="823"/>
                    </a:cubicBezTo>
                    <a:lnTo>
                      <a:pt x="353" y="823"/>
                    </a:lnTo>
                    <a:cubicBezTo>
                      <a:pt x="401" y="821"/>
                      <a:pt x="446" y="820"/>
                      <a:pt x="488" y="820"/>
                    </a:cubicBezTo>
                    <a:cubicBezTo>
                      <a:pt x="574" y="820"/>
                      <a:pt x="651" y="823"/>
                      <a:pt x="730" y="823"/>
                    </a:cubicBezTo>
                    <a:cubicBezTo>
                      <a:pt x="766" y="825"/>
                      <a:pt x="797" y="825"/>
                      <a:pt x="813" y="825"/>
                    </a:cubicBezTo>
                    <a:cubicBezTo>
                      <a:pt x="855" y="922"/>
                      <a:pt x="896" y="1013"/>
                      <a:pt x="953" y="1137"/>
                    </a:cubicBezTo>
                    <a:cubicBezTo>
                      <a:pt x="959" y="1182"/>
                      <a:pt x="999" y="1218"/>
                      <a:pt x="1046" y="1218"/>
                    </a:cubicBezTo>
                    <a:cubicBezTo>
                      <a:pt x="1047" y="1218"/>
                      <a:pt x="1049" y="1218"/>
                      <a:pt x="1050" y="1218"/>
                    </a:cubicBezTo>
                    <a:cubicBezTo>
                      <a:pt x="1101" y="1218"/>
                      <a:pt x="1139" y="1194"/>
                      <a:pt x="1139" y="1133"/>
                    </a:cubicBezTo>
                    <a:cubicBezTo>
                      <a:pt x="1139" y="1092"/>
                      <a:pt x="1109" y="1052"/>
                      <a:pt x="1092" y="1029"/>
                    </a:cubicBezTo>
                    <a:lnTo>
                      <a:pt x="1078" y="1007"/>
                    </a:lnTo>
                    <a:cubicBezTo>
                      <a:pt x="938" y="705"/>
                      <a:pt x="823" y="424"/>
                      <a:pt x="685" y="154"/>
                    </a:cubicBezTo>
                    <a:cubicBezTo>
                      <a:pt x="677" y="136"/>
                      <a:pt x="671" y="116"/>
                      <a:pt x="665" y="97"/>
                    </a:cubicBezTo>
                    <a:cubicBezTo>
                      <a:pt x="647" y="43"/>
                      <a:pt x="632" y="0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6"/>
              <p:cNvSpPr/>
              <p:nvPr/>
            </p:nvSpPr>
            <p:spPr>
              <a:xfrm>
                <a:off x="2421475" y="3633775"/>
                <a:ext cx="252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208" extrusionOk="0">
                    <a:moveTo>
                      <a:pt x="349" y="156"/>
                    </a:moveTo>
                    <a:cubicBezTo>
                      <a:pt x="460" y="156"/>
                      <a:pt x="689" y="162"/>
                      <a:pt x="689" y="383"/>
                    </a:cubicBezTo>
                    <a:cubicBezTo>
                      <a:pt x="689" y="553"/>
                      <a:pt x="626" y="716"/>
                      <a:pt x="353" y="716"/>
                    </a:cubicBezTo>
                    <a:lnTo>
                      <a:pt x="353" y="718"/>
                    </a:lnTo>
                    <a:cubicBezTo>
                      <a:pt x="339" y="718"/>
                      <a:pt x="241" y="716"/>
                      <a:pt x="189" y="711"/>
                    </a:cubicBezTo>
                    <a:cubicBezTo>
                      <a:pt x="183" y="586"/>
                      <a:pt x="181" y="493"/>
                      <a:pt x="181" y="355"/>
                    </a:cubicBezTo>
                    <a:cubicBezTo>
                      <a:pt x="181" y="278"/>
                      <a:pt x="181" y="237"/>
                      <a:pt x="185" y="158"/>
                    </a:cubicBezTo>
                    <a:cubicBezTo>
                      <a:pt x="245" y="158"/>
                      <a:pt x="298" y="156"/>
                      <a:pt x="349" y="156"/>
                    </a:cubicBezTo>
                    <a:close/>
                    <a:moveTo>
                      <a:pt x="85" y="0"/>
                    </a:moveTo>
                    <a:cubicBezTo>
                      <a:pt x="39" y="0"/>
                      <a:pt x="0" y="41"/>
                      <a:pt x="4" y="87"/>
                    </a:cubicBezTo>
                    <a:cubicBezTo>
                      <a:pt x="4" y="110"/>
                      <a:pt x="8" y="132"/>
                      <a:pt x="14" y="152"/>
                    </a:cubicBezTo>
                    <a:lnTo>
                      <a:pt x="14" y="1038"/>
                    </a:lnTo>
                    <a:cubicBezTo>
                      <a:pt x="12" y="1058"/>
                      <a:pt x="10" y="1080"/>
                      <a:pt x="10" y="1103"/>
                    </a:cubicBezTo>
                    <a:cubicBezTo>
                      <a:pt x="6" y="1160"/>
                      <a:pt x="53" y="1208"/>
                      <a:pt x="110" y="1208"/>
                    </a:cubicBezTo>
                    <a:cubicBezTo>
                      <a:pt x="111" y="1208"/>
                      <a:pt x="113" y="1208"/>
                      <a:pt x="114" y="1208"/>
                    </a:cubicBezTo>
                    <a:cubicBezTo>
                      <a:pt x="115" y="1208"/>
                      <a:pt x="116" y="1208"/>
                      <a:pt x="118" y="1208"/>
                    </a:cubicBezTo>
                    <a:cubicBezTo>
                      <a:pt x="164" y="1208"/>
                      <a:pt x="203" y="1172"/>
                      <a:pt x="205" y="1127"/>
                    </a:cubicBezTo>
                    <a:cubicBezTo>
                      <a:pt x="205" y="1078"/>
                      <a:pt x="191" y="1034"/>
                      <a:pt x="189" y="987"/>
                    </a:cubicBezTo>
                    <a:lnTo>
                      <a:pt x="189" y="876"/>
                    </a:lnTo>
                    <a:cubicBezTo>
                      <a:pt x="223" y="876"/>
                      <a:pt x="274" y="878"/>
                      <a:pt x="300" y="878"/>
                    </a:cubicBezTo>
                    <a:lnTo>
                      <a:pt x="414" y="878"/>
                    </a:lnTo>
                    <a:cubicBezTo>
                      <a:pt x="442" y="1003"/>
                      <a:pt x="531" y="1206"/>
                      <a:pt x="746" y="1206"/>
                    </a:cubicBezTo>
                    <a:cubicBezTo>
                      <a:pt x="902" y="1206"/>
                      <a:pt x="1005" y="1131"/>
                      <a:pt x="1005" y="1044"/>
                    </a:cubicBezTo>
                    <a:cubicBezTo>
                      <a:pt x="1007" y="998"/>
                      <a:pt x="969" y="962"/>
                      <a:pt x="925" y="962"/>
                    </a:cubicBezTo>
                    <a:cubicBezTo>
                      <a:pt x="923" y="962"/>
                      <a:pt x="920" y="963"/>
                      <a:pt x="918" y="963"/>
                    </a:cubicBezTo>
                    <a:cubicBezTo>
                      <a:pt x="892" y="963"/>
                      <a:pt x="867" y="979"/>
                      <a:pt x="853" y="1001"/>
                    </a:cubicBezTo>
                    <a:cubicBezTo>
                      <a:pt x="835" y="1030"/>
                      <a:pt x="804" y="1046"/>
                      <a:pt x="771" y="1046"/>
                    </a:cubicBezTo>
                    <a:cubicBezTo>
                      <a:pt x="767" y="1046"/>
                      <a:pt x="764" y="1046"/>
                      <a:pt x="760" y="1046"/>
                    </a:cubicBezTo>
                    <a:cubicBezTo>
                      <a:pt x="655" y="1046"/>
                      <a:pt x="594" y="955"/>
                      <a:pt x="576" y="847"/>
                    </a:cubicBezTo>
                    <a:cubicBezTo>
                      <a:pt x="707" y="793"/>
                      <a:pt x="867" y="649"/>
                      <a:pt x="867" y="391"/>
                    </a:cubicBezTo>
                    <a:cubicBezTo>
                      <a:pt x="867" y="118"/>
                      <a:pt x="669" y="0"/>
                      <a:pt x="365" y="0"/>
                    </a:cubicBezTo>
                    <a:cubicBezTo>
                      <a:pt x="312" y="0"/>
                      <a:pt x="268" y="6"/>
                      <a:pt x="223" y="6"/>
                    </a:cubicBezTo>
                    <a:cubicBezTo>
                      <a:pt x="168" y="6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6"/>
              <p:cNvSpPr/>
              <p:nvPr/>
            </p:nvSpPr>
            <p:spPr>
              <a:xfrm>
                <a:off x="2530175" y="3535750"/>
                <a:ext cx="200675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4758" extrusionOk="0">
                    <a:moveTo>
                      <a:pt x="37" y="1"/>
                    </a:moveTo>
                    <a:cubicBezTo>
                      <a:pt x="37" y="1"/>
                      <a:pt x="1" y="1577"/>
                      <a:pt x="693" y="2914"/>
                    </a:cubicBezTo>
                    <a:cubicBezTo>
                      <a:pt x="1204" y="3900"/>
                      <a:pt x="2111" y="4757"/>
                      <a:pt x="3724" y="4757"/>
                    </a:cubicBezTo>
                    <a:cubicBezTo>
                      <a:pt x="3838" y="4757"/>
                      <a:pt x="3956" y="4753"/>
                      <a:pt x="4077" y="4744"/>
                    </a:cubicBezTo>
                    <a:cubicBezTo>
                      <a:pt x="5619" y="4630"/>
                      <a:pt x="6537" y="3966"/>
                      <a:pt x="7084" y="3168"/>
                    </a:cubicBezTo>
                    <a:cubicBezTo>
                      <a:pt x="8026" y="1782"/>
                      <a:pt x="7852" y="1"/>
                      <a:pt x="78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6"/>
              <p:cNvSpPr/>
              <p:nvPr/>
            </p:nvSpPr>
            <p:spPr>
              <a:xfrm>
                <a:off x="2700225" y="3547450"/>
                <a:ext cx="67250" cy="68925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57" extrusionOk="0">
                    <a:moveTo>
                      <a:pt x="1531" y="0"/>
                    </a:moveTo>
                    <a:cubicBezTo>
                      <a:pt x="1357" y="0"/>
                      <a:pt x="1177" y="35"/>
                      <a:pt x="1004" y="106"/>
                    </a:cubicBezTo>
                    <a:cubicBezTo>
                      <a:pt x="696" y="232"/>
                      <a:pt x="414" y="454"/>
                      <a:pt x="114" y="807"/>
                    </a:cubicBezTo>
                    <a:lnTo>
                      <a:pt x="300" y="965"/>
                    </a:lnTo>
                    <a:cubicBezTo>
                      <a:pt x="574" y="643"/>
                      <a:pt x="825" y="442"/>
                      <a:pt x="1097" y="333"/>
                    </a:cubicBezTo>
                    <a:cubicBezTo>
                      <a:pt x="1241" y="274"/>
                      <a:pt x="1391" y="244"/>
                      <a:pt x="1535" y="244"/>
                    </a:cubicBezTo>
                    <a:cubicBezTo>
                      <a:pt x="1715" y="244"/>
                      <a:pt x="1886" y="291"/>
                      <a:pt x="2023" y="384"/>
                    </a:cubicBezTo>
                    <a:cubicBezTo>
                      <a:pt x="2292" y="564"/>
                      <a:pt x="2436" y="929"/>
                      <a:pt x="2379" y="1291"/>
                    </a:cubicBezTo>
                    <a:cubicBezTo>
                      <a:pt x="2329" y="1620"/>
                      <a:pt x="2128" y="1936"/>
                      <a:pt x="1818" y="2183"/>
                    </a:cubicBezTo>
                    <a:cubicBezTo>
                      <a:pt x="1674" y="2300"/>
                      <a:pt x="1510" y="2392"/>
                      <a:pt x="1334" y="2448"/>
                    </a:cubicBezTo>
                    <a:cubicBezTo>
                      <a:pt x="1131" y="2508"/>
                      <a:pt x="911" y="2511"/>
                      <a:pt x="695" y="2511"/>
                    </a:cubicBezTo>
                    <a:cubicBezTo>
                      <a:pt x="669" y="2511"/>
                      <a:pt x="643" y="2511"/>
                      <a:pt x="617" y="2511"/>
                    </a:cubicBezTo>
                    <a:lnTo>
                      <a:pt x="3" y="2507"/>
                    </a:lnTo>
                    <a:lnTo>
                      <a:pt x="1" y="2752"/>
                    </a:lnTo>
                    <a:lnTo>
                      <a:pt x="614" y="2756"/>
                    </a:lnTo>
                    <a:lnTo>
                      <a:pt x="732" y="2756"/>
                    </a:lnTo>
                    <a:cubicBezTo>
                      <a:pt x="947" y="2756"/>
                      <a:pt x="1182" y="2746"/>
                      <a:pt x="1403" y="2681"/>
                    </a:cubicBezTo>
                    <a:cubicBezTo>
                      <a:pt x="1609" y="2614"/>
                      <a:pt x="1802" y="2511"/>
                      <a:pt x="1970" y="2373"/>
                    </a:cubicBezTo>
                    <a:cubicBezTo>
                      <a:pt x="2329" y="2090"/>
                      <a:pt x="2560" y="1717"/>
                      <a:pt x="2620" y="1330"/>
                    </a:cubicBezTo>
                    <a:cubicBezTo>
                      <a:pt x="2689" y="876"/>
                      <a:pt x="2505" y="414"/>
                      <a:pt x="2158" y="181"/>
                    </a:cubicBezTo>
                    <a:cubicBezTo>
                      <a:pt x="1981" y="61"/>
                      <a:pt x="1762" y="0"/>
                      <a:pt x="1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6"/>
              <p:cNvSpPr/>
              <p:nvPr/>
            </p:nvSpPr>
            <p:spPr>
              <a:xfrm>
                <a:off x="2547500" y="3608600"/>
                <a:ext cx="1598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18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11" y="986"/>
                      <a:pt x="1418" y="1843"/>
                      <a:pt x="3031" y="1843"/>
                    </a:cubicBezTo>
                    <a:cubicBezTo>
                      <a:pt x="3145" y="1843"/>
                      <a:pt x="3263" y="1839"/>
                      <a:pt x="3384" y="1830"/>
                    </a:cubicBezTo>
                    <a:cubicBezTo>
                      <a:pt x="4926" y="1716"/>
                      <a:pt x="5844" y="1052"/>
                      <a:pt x="6391" y="2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6"/>
              <p:cNvSpPr/>
              <p:nvPr/>
            </p:nvSpPr>
            <p:spPr>
              <a:xfrm>
                <a:off x="2598600" y="3723975"/>
                <a:ext cx="63150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1539" extrusionOk="0">
                    <a:moveTo>
                      <a:pt x="1" y="1538"/>
                    </a:moveTo>
                    <a:cubicBezTo>
                      <a:pt x="1" y="1539"/>
                      <a:pt x="1" y="1539"/>
                      <a:pt x="1" y="1539"/>
                    </a:cubicBezTo>
                    <a:lnTo>
                      <a:pt x="1" y="1538"/>
                    </a:lnTo>
                    <a:close/>
                    <a:moveTo>
                      <a:pt x="1338" y="1"/>
                    </a:moveTo>
                    <a:lnTo>
                      <a:pt x="554" y="903"/>
                    </a:lnTo>
                    <a:lnTo>
                      <a:pt x="1" y="1538"/>
                    </a:lnTo>
                    <a:lnTo>
                      <a:pt x="1" y="1538"/>
                    </a:lnTo>
                    <a:cubicBezTo>
                      <a:pt x="14" y="1531"/>
                      <a:pt x="290" y="1529"/>
                      <a:pt x="655" y="1529"/>
                    </a:cubicBezTo>
                    <a:cubicBezTo>
                      <a:pt x="1404" y="1529"/>
                      <a:pt x="2526" y="1539"/>
                      <a:pt x="2526" y="1539"/>
                    </a:cubicBezTo>
                    <a:lnTo>
                      <a:pt x="1780" y="591"/>
                    </a:lnTo>
                    <a:lnTo>
                      <a:pt x="13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6"/>
              <p:cNvSpPr/>
              <p:nvPr/>
            </p:nvSpPr>
            <p:spPr>
              <a:xfrm>
                <a:off x="2612450" y="3723975"/>
                <a:ext cx="3065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903" extrusionOk="0">
                    <a:moveTo>
                      <a:pt x="786" y="1"/>
                    </a:moveTo>
                    <a:lnTo>
                      <a:pt x="0" y="903"/>
                    </a:lnTo>
                    <a:lnTo>
                      <a:pt x="1226" y="591"/>
                    </a:lnTo>
                    <a:lnTo>
                      <a:pt x="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6"/>
              <p:cNvSpPr/>
              <p:nvPr/>
            </p:nvSpPr>
            <p:spPr>
              <a:xfrm>
                <a:off x="2528275" y="3620300"/>
                <a:ext cx="209150" cy="118875"/>
              </a:xfrm>
              <a:custGeom>
                <a:avLst/>
                <a:gdLst/>
                <a:ahLst/>
                <a:cxnLst/>
                <a:rect l="l" t="t" r="r" b="b"/>
                <a:pathLst>
                  <a:path w="8366" h="4755" extrusionOk="0">
                    <a:moveTo>
                      <a:pt x="113" y="0"/>
                    </a:moveTo>
                    <a:cubicBezTo>
                      <a:pt x="113" y="0"/>
                      <a:pt x="0" y="4755"/>
                      <a:pt x="3799" y="4755"/>
                    </a:cubicBezTo>
                    <a:cubicBezTo>
                      <a:pt x="3914" y="4755"/>
                      <a:pt x="4032" y="4751"/>
                      <a:pt x="4153" y="4742"/>
                    </a:cubicBezTo>
                    <a:cubicBezTo>
                      <a:pt x="8366" y="4434"/>
                      <a:pt x="7928" y="0"/>
                      <a:pt x="79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6"/>
              <p:cNvSpPr/>
              <p:nvPr/>
            </p:nvSpPr>
            <p:spPr>
              <a:xfrm>
                <a:off x="2700225" y="3631975"/>
                <a:ext cx="672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58" extrusionOk="0">
                    <a:moveTo>
                      <a:pt x="1533" y="1"/>
                    </a:moveTo>
                    <a:cubicBezTo>
                      <a:pt x="1358" y="1"/>
                      <a:pt x="1177" y="36"/>
                      <a:pt x="1004" y="107"/>
                    </a:cubicBezTo>
                    <a:cubicBezTo>
                      <a:pt x="696" y="232"/>
                      <a:pt x="414" y="455"/>
                      <a:pt x="114" y="808"/>
                    </a:cubicBezTo>
                    <a:lnTo>
                      <a:pt x="300" y="966"/>
                    </a:lnTo>
                    <a:cubicBezTo>
                      <a:pt x="574" y="644"/>
                      <a:pt x="825" y="443"/>
                      <a:pt x="1097" y="332"/>
                    </a:cubicBezTo>
                    <a:cubicBezTo>
                      <a:pt x="1240" y="273"/>
                      <a:pt x="1390" y="244"/>
                      <a:pt x="1533" y="244"/>
                    </a:cubicBezTo>
                    <a:cubicBezTo>
                      <a:pt x="1714" y="244"/>
                      <a:pt x="1886" y="290"/>
                      <a:pt x="2023" y="382"/>
                    </a:cubicBezTo>
                    <a:cubicBezTo>
                      <a:pt x="2292" y="565"/>
                      <a:pt x="2436" y="929"/>
                      <a:pt x="2379" y="1292"/>
                    </a:cubicBezTo>
                    <a:cubicBezTo>
                      <a:pt x="2329" y="1618"/>
                      <a:pt x="2128" y="1934"/>
                      <a:pt x="1818" y="2182"/>
                    </a:cubicBezTo>
                    <a:cubicBezTo>
                      <a:pt x="1674" y="2301"/>
                      <a:pt x="1510" y="2390"/>
                      <a:pt x="1334" y="2447"/>
                    </a:cubicBezTo>
                    <a:cubicBezTo>
                      <a:pt x="1131" y="2509"/>
                      <a:pt x="910" y="2512"/>
                      <a:pt x="693" y="2512"/>
                    </a:cubicBezTo>
                    <a:cubicBezTo>
                      <a:pt x="667" y="2512"/>
                      <a:pt x="642" y="2512"/>
                      <a:pt x="617" y="2512"/>
                    </a:cubicBezTo>
                    <a:lnTo>
                      <a:pt x="3" y="2508"/>
                    </a:lnTo>
                    <a:lnTo>
                      <a:pt x="1" y="2751"/>
                    </a:lnTo>
                    <a:lnTo>
                      <a:pt x="614" y="2757"/>
                    </a:lnTo>
                    <a:lnTo>
                      <a:pt x="732" y="2757"/>
                    </a:lnTo>
                    <a:cubicBezTo>
                      <a:pt x="947" y="2757"/>
                      <a:pt x="1182" y="2747"/>
                      <a:pt x="1403" y="2680"/>
                    </a:cubicBezTo>
                    <a:cubicBezTo>
                      <a:pt x="1609" y="2615"/>
                      <a:pt x="1802" y="2512"/>
                      <a:pt x="1970" y="2374"/>
                    </a:cubicBezTo>
                    <a:cubicBezTo>
                      <a:pt x="2329" y="2088"/>
                      <a:pt x="2560" y="1718"/>
                      <a:pt x="2620" y="1329"/>
                    </a:cubicBezTo>
                    <a:cubicBezTo>
                      <a:pt x="2689" y="877"/>
                      <a:pt x="2505" y="415"/>
                      <a:pt x="2158" y="180"/>
                    </a:cubicBezTo>
                    <a:cubicBezTo>
                      <a:pt x="1981" y="61"/>
                      <a:pt x="1762" y="1"/>
                      <a:pt x="1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6"/>
              <p:cNvSpPr/>
              <p:nvPr/>
            </p:nvSpPr>
            <p:spPr>
              <a:xfrm>
                <a:off x="2672825" y="3395300"/>
                <a:ext cx="76500" cy="7577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031" extrusionOk="0">
                    <a:moveTo>
                      <a:pt x="1532" y="1"/>
                    </a:moveTo>
                    <a:cubicBezTo>
                      <a:pt x="1504" y="1"/>
                      <a:pt x="1475" y="16"/>
                      <a:pt x="1461" y="46"/>
                    </a:cubicBezTo>
                    <a:lnTo>
                      <a:pt x="1196" y="616"/>
                    </a:lnTo>
                    <a:cubicBezTo>
                      <a:pt x="1080" y="865"/>
                      <a:pt x="880" y="1064"/>
                      <a:pt x="630" y="1181"/>
                    </a:cubicBezTo>
                    <a:lnTo>
                      <a:pt x="61" y="1445"/>
                    </a:lnTo>
                    <a:cubicBezTo>
                      <a:pt x="0" y="1471"/>
                      <a:pt x="0" y="1558"/>
                      <a:pt x="61" y="1586"/>
                    </a:cubicBezTo>
                    <a:lnTo>
                      <a:pt x="630" y="1850"/>
                    </a:lnTo>
                    <a:cubicBezTo>
                      <a:pt x="880" y="1967"/>
                      <a:pt x="1078" y="2166"/>
                      <a:pt x="1196" y="2415"/>
                    </a:cubicBezTo>
                    <a:lnTo>
                      <a:pt x="1459" y="2984"/>
                    </a:lnTo>
                    <a:cubicBezTo>
                      <a:pt x="1473" y="3015"/>
                      <a:pt x="1502" y="3030"/>
                      <a:pt x="1531" y="3030"/>
                    </a:cubicBezTo>
                    <a:cubicBezTo>
                      <a:pt x="1560" y="3030"/>
                      <a:pt x="1589" y="3015"/>
                      <a:pt x="1603" y="2984"/>
                    </a:cubicBezTo>
                    <a:lnTo>
                      <a:pt x="1866" y="2415"/>
                    </a:lnTo>
                    <a:cubicBezTo>
                      <a:pt x="1984" y="2166"/>
                      <a:pt x="2183" y="1967"/>
                      <a:pt x="2432" y="1850"/>
                    </a:cubicBezTo>
                    <a:lnTo>
                      <a:pt x="3001" y="1586"/>
                    </a:lnTo>
                    <a:cubicBezTo>
                      <a:pt x="3060" y="1556"/>
                      <a:pt x="3060" y="1475"/>
                      <a:pt x="3003" y="1445"/>
                    </a:cubicBezTo>
                    <a:lnTo>
                      <a:pt x="2434" y="1181"/>
                    </a:lnTo>
                    <a:cubicBezTo>
                      <a:pt x="2185" y="1064"/>
                      <a:pt x="1984" y="865"/>
                      <a:pt x="1869" y="616"/>
                    </a:cubicBezTo>
                    <a:lnTo>
                      <a:pt x="1603" y="46"/>
                    </a:lnTo>
                    <a:cubicBezTo>
                      <a:pt x="1589" y="16"/>
                      <a:pt x="1561" y="1"/>
                      <a:pt x="1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6"/>
              <p:cNvSpPr/>
              <p:nvPr/>
            </p:nvSpPr>
            <p:spPr>
              <a:xfrm>
                <a:off x="2124075" y="3044075"/>
                <a:ext cx="76550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3032" extrusionOk="0">
                    <a:moveTo>
                      <a:pt x="1531" y="0"/>
                    </a:moveTo>
                    <a:cubicBezTo>
                      <a:pt x="1503" y="0"/>
                      <a:pt x="1474" y="15"/>
                      <a:pt x="1461" y="46"/>
                    </a:cubicBezTo>
                    <a:lnTo>
                      <a:pt x="1196" y="615"/>
                    </a:lnTo>
                    <a:cubicBezTo>
                      <a:pt x="1080" y="864"/>
                      <a:pt x="880" y="1065"/>
                      <a:pt x="630" y="1180"/>
                    </a:cubicBezTo>
                    <a:lnTo>
                      <a:pt x="61" y="1446"/>
                    </a:lnTo>
                    <a:cubicBezTo>
                      <a:pt x="0" y="1474"/>
                      <a:pt x="0" y="1559"/>
                      <a:pt x="61" y="1588"/>
                    </a:cubicBezTo>
                    <a:lnTo>
                      <a:pt x="630" y="1853"/>
                    </a:lnTo>
                    <a:cubicBezTo>
                      <a:pt x="880" y="1969"/>
                      <a:pt x="1080" y="2169"/>
                      <a:pt x="1196" y="2418"/>
                    </a:cubicBezTo>
                    <a:lnTo>
                      <a:pt x="1461" y="2986"/>
                    </a:lnTo>
                    <a:cubicBezTo>
                      <a:pt x="1474" y="3016"/>
                      <a:pt x="1503" y="3031"/>
                      <a:pt x="1531" y="3031"/>
                    </a:cubicBezTo>
                    <a:cubicBezTo>
                      <a:pt x="1560" y="3031"/>
                      <a:pt x="1589" y="3016"/>
                      <a:pt x="1603" y="2986"/>
                    </a:cubicBezTo>
                    <a:lnTo>
                      <a:pt x="1868" y="2418"/>
                    </a:lnTo>
                    <a:cubicBezTo>
                      <a:pt x="1984" y="2169"/>
                      <a:pt x="2185" y="1969"/>
                      <a:pt x="2434" y="1853"/>
                    </a:cubicBezTo>
                    <a:lnTo>
                      <a:pt x="3003" y="1588"/>
                    </a:lnTo>
                    <a:cubicBezTo>
                      <a:pt x="3062" y="1559"/>
                      <a:pt x="3062" y="1474"/>
                      <a:pt x="3003" y="1446"/>
                    </a:cubicBezTo>
                    <a:lnTo>
                      <a:pt x="2434" y="1180"/>
                    </a:lnTo>
                    <a:cubicBezTo>
                      <a:pt x="2185" y="1065"/>
                      <a:pt x="1984" y="864"/>
                      <a:pt x="1868" y="615"/>
                    </a:cubicBezTo>
                    <a:lnTo>
                      <a:pt x="1603" y="46"/>
                    </a:lnTo>
                    <a:cubicBezTo>
                      <a:pt x="1589" y="15"/>
                      <a:pt x="1560" y="0"/>
                      <a:pt x="1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6"/>
              <p:cNvSpPr/>
              <p:nvPr/>
            </p:nvSpPr>
            <p:spPr>
              <a:xfrm>
                <a:off x="2141650" y="3395250"/>
                <a:ext cx="7650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033" extrusionOk="0">
                    <a:moveTo>
                      <a:pt x="1530" y="1"/>
                    </a:moveTo>
                    <a:cubicBezTo>
                      <a:pt x="1502" y="1"/>
                      <a:pt x="1473" y="16"/>
                      <a:pt x="1459" y="46"/>
                    </a:cubicBezTo>
                    <a:lnTo>
                      <a:pt x="1194" y="616"/>
                    </a:lnTo>
                    <a:cubicBezTo>
                      <a:pt x="1078" y="865"/>
                      <a:pt x="878" y="1064"/>
                      <a:pt x="629" y="1181"/>
                    </a:cubicBezTo>
                    <a:lnTo>
                      <a:pt x="59" y="1447"/>
                    </a:lnTo>
                    <a:cubicBezTo>
                      <a:pt x="0" y="1473"/>
                      <a:pt x="0" y="1560"/>
                      <a:pt x="59" y="1588"/>
                    </a:cubicBezTo>
                    <a:lnTo>
                      <a:pt x="629" y="1852"/>
                    </a:lnTo>
                    <a:cubicBezTo>
                      <a:pt x="878" y="1969"/>
                      <a:pt x="1078" y="2168"/>
                      <a:pt x="1194" y="2417"/>
                    </a:cubicBezTo>
                    <a:lnTo>
                      <a:pt x="1459" y="2986"/>
                    </a:lnTo>
                    <a:cubicBezTo>
                      <a:pt x="1473" y="3017"/>
                      <a:pt x="1502" y="3032"/>
                      <a:pt x="1530" y="3032"/>
                    </a:cubicBezTo>
                    <a:cubicBezTo>
                      <a:pt x="1559" y="3032"/>
                      <a:pt x="1587" y="3017"/>
                      <a:pt x="1601" y="2986"/>
                    </a:cubicBezTo>
                    <a:lnTo>
                      <a:pt x="1867" y="2417"/>
                    </a:lnTo>
                    <a:cubicBezTo>
                      <a:pt x="1982" y="2168"/>
                      <a:pt x="2183" y="1969"/>
                      <a:pt x="2432" y="1852"/>
                    </a:cubicBezTo>
                    <a:lnTo>
                      <a:pt x="3001" y="1588"/>
                    </a:lnTo>
                    <a:cubicBezTo>
                      <a:pt x="3060" y="1560"/>
                      <a:pt x="3060" y="1473"/>
                      <a:pt x="3001" y="1447"/>
                    </a:cubicBezTo>
                    <a:lnTo>
                      <a:pt x="2432" y="1181"/>
                    </a:lnTo>
                    <a:cubicBezTo>
                      <a:pt x="2183" y="1064"/>
                      <a:pt x="1982" y="865"/>
                      <a:pt x="1867" y="616"/>
                    </a:cubicBezTo>
                    <a:lnTo>
                      <a:pt x="1601" y="46"/>
                    </a:lnTo>
                    <a:cubicBezTo>
                      <a:pt x="1587" y="16"/>
                      <a:pt x="1559" y="1"/>
                      <a:pt x="1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6"/>
              <p:cNvSpPr/>
              <p:nvPr/>
            </p:nvSpPr>
            <p:spPr>
              <a:xfrm>
                <a:off x="2141650" y="4077225"/>
                <a:ext cx="76500" cy="7577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031" extrusionOk="0">
                    <a:moveTo>
                      <a:pt x="1530" y="0"/>
                    </a:moveTo>
                    <a:cubicBezTo>
                      <a:pt x="1502" y="0"/>
                      <a:pt x="1473" y="15"/>
                      <a:pt x="1459" y="44"/>
                    </a:cubicBezTo>
                    <a:lnTo>
                      <a:pt x="1194" y="614"/>
                    </a:lnTo>
                    <a:cubicBezTo>
                      <a:pt x="1078" y="863"/>
                      <a:pt x="878" y="1064"/>
                      <a:pt x="629" y="1179"/>
                    </a:cubicBezTo>
                    <a:lnTo>
                      <a:pt x="59" y="1444"/>
                    </a:lnTo>
                    <a:cubicBezTo>
                      <a:pt x="0" y="1473"/>
                      <a:pt x="0" y="1558"/>
                      <a:pt x="59" y="1586"/>
                    </a:cubicBezTo>
                    <a:lnTo>
                      <a:pt x="629" y="1852"/>
                    </a:lnTo>
                    <a:cubicBezTo>
                      <a:pt x="878" y="1967"/>
                      <a:pt x="1078" y="2168"/>
                      <a:pt x="1194" y="2417"/>
                    </a:cubicBezTo>
                    <a:lnTo>
                      <a:pt x="1459" y="2986"/>
                    </a:lnTo>
                    <a:cubicBezTo>
                      <a:pt x="1473" y="3016"/>
                      <a:pt x="1502" y="3030"/>
                      <a:pt x="1530" y="3030"/>
                    </a:cubicBezTo>
                    <a:cubicBezTo>
                      <a:pt x="1559" y="3030"/>
                      <a:pt x="1587" y="3016"/>
                      <a:pt x="1601" y="2986"/>
                    </a:cubicBezTo>
                    <a:lnTo>
                      <a:pt x="1867" y="2417"/>
                    </a:lnTo>
                    <a:cubicBezTo>
                      <a:pt x="1982" y="2168"/>
                      <a:pt x="2183" y="1967"/>
                      <a:pt x="2432" y="1852"/>
                    </a:cubicBezTo>
                    <a:lnTo>
                      <a:pt x="3001" y="1586"/>
                    </a:lnTo>
                    <a:cubicBezTo>
                      <a:pt x="3060" y="1558"/>
                      <a:pt x="3060" y="1473"/>
                      <a:pt x="3001" y="1444"/>
                    </a:cubicBezTo>
                    <a:lnTo>
                      <a:pt x="2432" y="1179"/>
                    </a:lnTo>
                    <a:cubicBezTo>
                      <a:pt x="2183" y="1064"/>
                      <a:pt x="1982" y="863"/>
                      <a:pt x="1867" y="614"/>
                    </a:cubicBezTo>
                    <a:lnTo>
                      <a:pt x="1601" y="44"/>
                    </a:lnTo>
                    <a:cubicBezTo>
                      <a:pt x="1587" y="15"/>
                      <a:pt x="1559" y="0"/>
                      <a:pt x="1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6"/>
              <p:cNvSpPr/>
              <p:nvPr/>
            </p:nvSpPr>
            <p:spPr>
              <a:xfrm>
                <a:off x="1759700" y="3506500"/>
                <a:ext cx="7657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3032" extrusionOk="0">
                    <a:moveTo>
                      <a:pt x="1531" y="0"/>
                    </a:moveTo>
                    <a:cubicBezTo>
                      <a:pt x="1503" y="0"/>
                      <a:pt x="1474" y="16"/>
                      <a:pt x="1460" y="46"/>
                    </a:cubicBezTo>
                    <a:lnTo>
                      <a:pt x="1196" y="615"/>
                    </a:lnTo>
                    <a:cubicBezTo>
                      <a:pt x="1079" y="865"/>
                      <a:pt x="878" y="1063"/>
                      <a:pt x="631" y="1181"/>
                    </a:cubicBezTo>
                    <a:lnTo>
                      <a:pt x="61" y="1444"/>
                    </a:lnTo>
                    <a:cubicBezTo>
                      <a:pt x="1" y="1472"/>
                      <a:pt x="1" y="1560"/>
                      <a:pt x="61" y="1586"/>
                    </a:cubicBezTo>
                    <a:lnTo>
                      <a:pt x="631" y="1851"/>
                    </a:lnTo>
                    <a:cubicBezTo>
                      <a:pt x="878" y="1967"/>
                      <a:pt x="1079" y="2167"/>
                      <a:pt x="1196" y="2417"/>
                    </a:cubicBezTo>
                    <a:lnTo>
                      <a:pt x="1460" y="2986"/>
                    </a:lnTo>
                    <a:cubicBezTo>
                      <a:pt x="1474" y="3016"/>
                      <a:pt x="1503" y="3032"/>
                      <a:pt x="1531" y="3032"/>
                    </a:cubicBezTo>
                    <a:cubicBezTo>
                      <a:pt x="1560" y="3032"/>
                      <a:pt x="1588" y="3016"/>
                      <a:pt x="1601" y="2986"/>
                    </a:cubicBezTo>
                    <a:lnTo>
                      <a:pt x="1867" y="2417"/>
                    </a:lnTo>
                    <a:cubicBezTo>
                      <a:pt x="1982" y="2167"/>
                      <a:pt x="2183" y="1967"/>
                      <a:pt x="2432" y="1851"/>
                    </a:cubicBezTo>
                    <a:lnTo>
                      <a:pt x="3001" y="1586"/>
                    </a:lnTo>
                    <a:cubicBezTo>
                      <a:pt x="3062" y="1560"/>
                      <a:pt x="3062" y="1472"/>
                      <a:pt x="3001" y="1444"/>
                    </a:cubicBezTo>
                    <a:lnTo>
                      <a:pt x="2432" y="1181"/>
                    </a:lnTo>
                    <a:cubicBezTo>
                      <a:pt x="2183" y="1063"/>
                      <a:pt x="1982" y="865"/>
                      <a:pt x="1867" y="615"/>
                    </a:cubicBezTo>
                    <a:lnTo>
                      <a:pt x="1601" y="46"/>
                    </a:lnTo>
                    <a:cubicBezTo>
                      <a:pt x="1588" y="16"/>
                      <a:pt x="1560" y="0"/>
                      <a:pt x="1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3" name="Google Shape;473;p36"/>
          <p:cNvGrpSpPr/>
          <p:nvPr/>
        </p:nvGrpSpPr>
        <p:grpSpPr>
          <a:xfrm>
            <a:off x="4677828" y="2546928"/>
            <a:ext cx="1876687" cy="2124951"/>
            <a:chOff x="6548512" y="1120825"/>
            <a:chExt cx="1780200" cy="2015700"/>
          </a:xfrm>
        </p:grpSpPr>
        <p:sp>
          <p:nvSpPr>
            <p:cNvPr id="474" name="Google Shape;474;p36"/>
            <p:cNvSpPr/>
            <p:nvPr/>
          </p:nvSpPr>
          <p:spPr>
            <a:xfrm>
              <a:off x="6548512" y="1120825"/>
              <a:ext cx="1780200" cy="2015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6"/>
            <p:cNvGrpSpPr/>
            <p:nvPr/>
          </p:nvGrpSpPr>
          <p:grpSpPr>
            <a:xfrm>
              <a:off x="6548528" y="1120949"/>
              <a:ext cx="1780168" cy="2015452"/>
              <a:chOff x="6205082" y="1486510"/>
              <a:chExt cx="1780168" cy="2015452"/>
            </a:xfrm>
          </p:grpSpPr>
          <p:sp>
            <p:nvSpPr>
              <p:cNvPr id="476" name="Google Shape;476;p36"/>
              <p:cNvSpPr/>
              <p:nvPr/>
            </p:nvSpPr>
            <p:spPr>
              <a:xfrm>
                <a:off x="6205082" y="1486510"/>
                <a:ext cx="1780168" cy="2015452"/>
              </a:xfrm>
              <a:custGeom>
                <a:avLst/>
                <a:gdLst/>
                <a:ahLst/>
                <a:cxnLst/>
                <a:rect l="l" t="t" r="r" b="b"/>
                <a:pathLst>
                  <a:path w="42438" h="48047" extrusionOk="0">
                    <a:moveTo>
                      <a:pt x="21219" y="1"/>
                    </a:moveTo>
                    <a:cubicBezTo>
                      <a:pt x="9499" y="1"/>
                      <a:pt x="0" y="9500"/>
                      <a:pt x="0" y="21219"/>
                    </a:cubicBezTo>
                    <a:lnTo>
                      <a:pt x="0" y="48046"/>
                    </a:lnTo>
                    <a:lnTo>
                      <a:pt x="42437" y="48046"/>
                    </a:lnTo>
                    <a:lnTo>
                      <a:pt x="42437" y="21219"/>
                    </a:lnTo>
                    <a:cubicBezTo>
                      <a:pt x="42437" y="15359"/>
                      <a:pt x="40060" y="10053"/>
                      <a:pt x="36223" y="6215"/>
                    </a:cubicBezTo>
                    <a:cubicBezTo>
                      <a:pt x="32383" y="2375"/>
                      <a:pt x="27076" y="1"/>
                      <a:pt x="21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6"/>
              <p:cNvSpPr/>
              <p:nvPr/>
            </p:nvSpPr>
            <p:spPr>
              <a:xfrm>
                <a:off x="7236580" y="1626210"/>
                <a:ext cx="128443" cy="127185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3032" extrusionOk="0">
                    <a:moveTo>
                      <a:pt x="1530" y="0"/>
                    </a:moveTo>
                    <a:cubicBezTo>
                      <a:pt x="1502" y="0"/>
                      <a:pt x="1473" y="16"/>
                      <a:pt x="1459" y="46"/>
                    </a:cubicBezTo>
                    <a:lnTo>
                      <a:pt x="1196" y="615"/>
                    </a:lnTo>
                    <a:cubicBezTo>
                      <a:pt x="1078" y="865"/>
                      <a:pt x="878" y="1063"/>
                      <a:pt x="630" y="1181"/>
                    </a:cubicBezTo>
                    <a:lnTo>
                      <a:pt x="61" y="1446"/>
                    </a:lnTo>
                    <a:cubicBezTo>
                      <a:pt x="0" y="1475"/>
                      <a:pt x="0" y="1560"/>
                      <a:pt x="61" y="1588"/>
                    </a:cubicBezTo>
                    <a:lnTo>
                      <a:pt x="630" y="1853"/>
                    </a:lnTo>
                    <a:cubicBezTo>
                      <a:pt x="878" y="1969"/>
                      <a:pt x="1078" y="2168"/>
                      <a:pt x="1194" y="2417"/>
                    </a:cubicBezTo>
                    <a:lnTo>
                      <a:pt x="1459" y="2986"/>
                    </a:lnTo>
                    <a:cubicBezTo>
                      <a:pt x="1473" y="3017"/>
                      <a:pt x="1502" y="3032"/>
                      <a:pt x="1530" y="3032"/>
                    </a:cubicBezTo>
                    <a:cubicBezTo>
                      <a:pt x="1558" y="3032"/>
                      <a:pt x="1587" y="3017"/>
                      <a:pt x="1601" y="2986"/>
                    </a:cubicBezTo>
                    <a:lnTo>
                      <a:pt x="1866" y="2419"/>
                    </a:lnTo>
                    <a:cubicBezTo>
                      <a:pt x="1982" y="2170"/>
                      <a:pt x="2183" y="1969"/>
                      <a:pt x="2432" y="1853"/>
                    </a:cubicBezTo>
                    <a:lnTo>
                      <a:pt x="3001" y="1588"/>
                    </a:lnTo>
                    <a:cubicBezTo>
                      <a:pt x="3060" y="1560"/>
                      <a:pt x="3062" y="1473"/>
                      <a:pt x="3001" y="1444"/>
                    </a:cubicBezTo>
                    <a:lnTo>
                      <a:pt x="2432" y="1181"/>
                    </a:lnTo>
                    <a:cubicBezTo>
                      <a:pt x="2183" y="1063"/>
                      <a:pt x="1982" y="865"/>
                      <a:pt x="1866" y="615"/>
                    </a:cubicBezTo>
                    <a:lnTo>
                      <a:pt x="1601" y="46"/>
                    </a:lnTo>
                    <a:cubicBezTo>
                      <a:pt x="1587" y="16"/>
                      <a:pt x="1558" y="0"/>
                      <a:pt x="1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6"/>
              <p:cNvSpPr/>
              <p:nvPr/>
            </p:nvSpPr>
            <p:spPr>
              <a:xfrm>
                <a:off x="7806814" y="2366248"/>
                <a:ext cx="128443" cy="127185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3032" extrusionOk="0">
                    <a:moveTo>
                      <a:pt x="1531" y="1"/>
                    </a:moveTo>
                    <a:cubicBezTo>
                      <a:pt x="1503" y="1"/>
                      <a:pt x="1474" y="16"/>
                      <a:pt x="1461" y="46"/>
                    </a:cubicBezTo>
                    <a:lnTo>
                      <a:pt x="1196" y="616"/>
                    </a:lnTo>
                    <a:cubicBezTo>
                      <a:pt x="1078" y="865"/>
                      <a:pt x="880" y="1064"/>
                      <a:pt x="630" y="1181"/>
                    </a:cubicBezTo>
                    <a:lnTo>
                      <a:pt x="61" y="1444"/>
                    </a:lnTo>
                    <a:cubicBezTo>
                      <a:pt x="0" y="1473"/>
                      <a:pt x="0" y="1558"/>
                      <a:pt x="61" y="1586"/>
                    </a:cubicBezTo>
                    <a:lnTo>
                      <a:pt x="630" y="1852"/>
                    </a:lnTo>
                    <a:cubicBezTo>
                      <a:pt x="880" y="1967"/>
                      <a:pt x="1078" y="2168"/>
                      <a:pt x="1196" y="2417"/>
                    </a:cubicBezTo>
                    <a:lnTo>
                      <a:pt x="1461" y="2986"/>
                    </a:lnTo>
                    <a:cubicBezTo>
                      <a:pt x="1474" y="3017"/>
                      <a:pt x="1503" y="3032"/>
                      <a:pt x="1531" y="3032"/>
                    </a:cubicBezTo>
                    <a:cubicBezTo>
                      <a:pt x="1560" y="3032"/>
                      <a:pt x="1589" y="3017"/>
                      <a:pt x="1603" y="2986"/>
                    </a:cubicBezTo>
                    <a:lnTo>
                      <a:pt x="1866" y="2417"/>
                    </a:lnTo>
                    <a:cubicBezTo>
                      <a:pt x="1984" y="2168"/>
                      <a:pt x="2182" y="1967"/>
                      <a:pt x="2432" y="1852"/>
                    </a:cubicBezTo>
                    <a:lnTo>
                      <a:pt x="3001" y="1586"/>
                    </a:lnTo>
                    <a:cubicBezTo>
                      <a:pt x="3062" y="1558"/>
                      <a:pt x="3062" y="1473"/>
                      <a:pt x="3001" y="1444"/>
                    </a:cubicBezTo>
                    <a:lnTo>
                      <a:pt x="2432" y="1181"/>
                    </a:lnTo>
                    <a:cubicBezTo>
                      <a:pt x="2182" y="1064"/>
                      <a:pt x="1984" y="865"/>
                      <a:pt x="1866" y="616"/>
                    </a:cubicBezTo>
                    <a:lnTo>
                      <a:pt x="1603" y="46"/>
                    </a:lnTo>
                    <a:cubicBezTo>
                      <a:pt x="1589" y="16"/>
                      <a:pt x="1560" y="1"/>
                      <a:pt x="15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6"/>
              <p:cNvSpPr/>
              <p:nvPr/>
            </p:nvSpPr>
            <p:spPr>
              <a:xfrm>
                <a:off x="7782317" y="3177974"/>
                <a:ext cx="128485" cy="127185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3032" extrusionOk="0">
                    <a:moveTo>
                      <a:pt x="1530" y="0"/>
                    </a:moveTo>
                    <a:cubicBezTo>
                      <a:pt x="1502" y="0"/>
                      <a:pt x="1474" y="15"/>
                      <a:pt x="1460" y="46"/>
                    </a:cubicBezTo>
                    <a:lnTo>
                      <a:pt x="1196" y="615"/>
                    </a:lnTo>
                    <a:cubicBezTo>
                      <a:pt x="1079" y="864"/>
                      <a:pt x="878" y="1065"/>
                      <a:pt x="631" y="1180"/>
                    </a:cubicBezTo>
                    <a:lnTo>
                      <a:pt x="61" y="1446"/>
                    </a:lnTo>
                    <a:cubicBezTo>
                      <a:pt x="1" y="1474"/>
                      <a:pt x="1" y="1559"/>
                      <a:pt x="61" y="1588"/>
                    </a:cubicBezTo>
                    <a:lnTo>
                      <a:pt x="631" y="1853"/>
                    </a:lnTo>
                    <a:cubicBezTo>
                      <a:pt x="878" y="1969"/>
                      <a:pt x="1079" y="2169"/>
                      <a:pt x="1196" y="2418"/>
                    </a:cubicBezTo>
                    <a:lnTo>
                      <a:pt x="1458" y="2986"/>
                    </a:lnTo>
                    <a:cubicBezTo>
                      <a:pt x="1472" y="3016"/>
                      <a:pt x="1501" y="3031"/>
                      <a:pt x="1529" y="3031"/>
                    </a:cubicBezTo>
                    <a:cubicBezTo>
                      <a:pt x="1558" y="3031"/>
                      <a:pt x="1587" y="3016"/>
                      <a:pt x="1601" y="2986"/>
                    </a:cubicBezTo>
                    <a:lnTo>
                      <a:pt x="1867" y="2418"/>
                    </a:lnTo>
                    <a:cubicBezTo>
                      <a:pt x="1982" y="2169"/>
                      <a:pt x="2183" y="1969"/>
                      <a:pt x="2432" y="1853"/>
                    </a:cubicBezTo>
                    <a:lnTo>
                      <a:pt x="2999" y="1588"/>
                    </a:lnTo>
                    <a:cubicBezTo>
                      <a:pt x="3062" y="1559"/>
                      <a:pt x="3062" y="1472"/>
                      <a:pt x="2999" y="1444"/>
                    </a:cubicBezTo>
                    <a:lnTo>
                      <a:pt x="2432" y="1180"/>
                    </a:lnTo>
                    <a:cubicBezTo>
                      <a:pt x="2183" y="1063"/>
                      <a:pt x="1982" y="864"/>
                      <a:pt x="1867" y="615"/>
                    </a:cubicBezTo>
                    <a:lnTo>
                      <a:pt x="1601" y="46"/>
                    </a:lnTo>
                    <a:cubicBezTo>
                      <a:pt x="1587" y="15"/>
                      <a:pt x="1559" y="0"/>
                      <a:pt x="1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6"/>
              <p:cNvSpPr/>
              <p:nvPr/>
            </p:nvSpPr>
            <p:spPr>
              <a:xfrm>
                <a:off x="7247025" y="3177974"/>
                <a:ext cx="128485" cy="127185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3032" extrusionOk="0">
                    <a:moveTo>
                      <a:pt x="1530" y="0"/>
                    </a:moveTo>
                    <a:cubicBezTo>
                      <a:pt x="1502" y="0"/>
                      <a:pt x="1474" y="15"/>
                      <a:pt x="1459" y="46"/>
                    </a:cubicBezTo>
                    <a:lnTo>
                      <a:pt x="1194" y="615"/>
                    </a:lnTo>
                    <a:cubicBezTo>
                      <a:pt x="1078" y="864"/>
                      <a:pt x="878" y="1065"/>
                      <a:pt x="629" y="1180"/>
                    </a:cubicBezTo>
                    <a:lnTo>
                      <a:pt x="61" y="1446"/>
                    </a:lnTo>
                    <a:cubicBezTo>
                      <a:pt x="0" y="1472"/>
                      <a:pt x="0" y="1559"/>
                      <a:pt x="61" y="1588"/>
                    </a:cubicBezTo>
                    <a:lnTo>
                      <a:pt x="629" y="1853"/>
                    </a:lnTo>
                    <a:cubicBezTo>
                      <a:pt x="878" y="1969"/>
                      <a:pt x="1078" y="2169"/>
                      <a:pt x="1194" y="2418"/>
                    </a:cubicBezTo>
                    <a:lnTo>
                      <a:pt x="1459" y="2986"/>
                    </a:lnTo>
                    <a:cubicBezTo>
                      <a:pt x="1474" y="3016"/>
                      <a:pt x="1502" y="3031"/>
                      <a:pt x="1530" y="3031"/>
                    </a:cubicBezTo>
                    <a:cubicBezTo>
                      <a:pt x="1559" y="3031"/>
                      <a:pt x="1587" y="3016"/>
                      <a:pt x="1601" y="2986"/>
                    </a:cubicBezTo>
                    <a:lnTo>
                      <a:pt x="1867" y="2418"/>
                    </a:lnTo>
                    <a:cubicBezTo>
                      <a:pt x="1982" y="2169"/>
                      <a:pt x="2183" y="1969"/>
                      <a:pt x="2432" y="1853"/>
                    </a:cubicBezTo>
                    <a:lnTo>
                      <a:pt x="3001" y="1588"/>
                    </a:lnTo>
                    <a:cubicBezTo>
                      <a:pt x="3062" y="1559"/>
                      <a:pt x="3062" y="1472"/>
                      <a:pt x="3001" y="1444"/>
                    </a:cubicBezTo>
                    <a:lnTo>
                      <a:pt x="2432" y="1180"/>
                    </a:lnTo>
                    <a:cubicBezTo>
                      <a:pt x="2183" y="1063"/>
                      <a:pt x="1982" y="864"/>
                      <a:pt x="1867" y="615"/>
                    </a:cubicBezTo>
                    <a:lnTo>
                      <a:pt x="1601" y="46"/>
                    </a:lnTo>
                    <a:cubicBezTo>
                      <a:pt x="1587" y="15"/>
                      <a:pt x="1559" y="0"/>
                      <a:pt x="1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6"/>
              <p:cNvSpPr/>
              <p:nvPr/>
            </p:nvSpPr>
            <p:spPr>
              <a:xfrm>
                <a:off x="6255051" y="2976668"/>
                <a:ext cx="128485" cy="127143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3031" extrusionOk="0">
                    <a:moveTo>
                      <a:pt x="1530" y="1"/>
                    </a:moveTo>
                    <a:cubicBezTo>
                      <a:pt x="1502" y="1"/>
                      <a:pt x="1474" y="15"/>
                      <a:pt x="1459" y="45"/>
                    </a:cubicBezTo>
                    <a:lnTo>
                      <a:pt x="1196" y="614"/>
                    </a:lnTo>
                    <a:cubicBezTo>
                      <a:pt x="1078" y="863"/>
                      <a:pt x="878" y="1064"/>
                      <a:pt x="631" y="1179"/>
                    </a:cubicBezTo>
                    <a:lnTo>
                      <a:pt x="61" y="1445"/>
                    </a:lnTo>
                    <a:cubicBezTo>
                      <a:pt x="0" y="1473"/>
                      <a:pt x="0" y="1558"/>
                      <a:pt x="61" y="1587"/>
                    </a:cubicBezTo>
                    <a:lnTo>
                      <a:pt x="631" y="1852"/>
                    </a:lnTo>
                    <a:cubicBezTo>
                      <a:pt x="878" y="1968"/>
                      <a:pt x="1078" y="2168"/>
                      <a:pt x="1196" y="2417"/>
                    </a:cubicBezTo>
                    <a:lnTo>
                      <a:pt x="1459" y="2987"/>
                    </a:lnTo>
                    <a:cubicBezTo>
                      <a:pt x="1474" y="3016"/>
                      <a:pt x="1502" y="3031"/>
                      <a:pt x="1530" y="3031"/>
                    </a:cubicBezTo>
                    <a:cubicBezTo>
                      <a:pt x="1559" y="3031"/>
                      <a:pt x="1587" y="3016"/>
                      <a:pt x="1601" y="2987"/>
                    </a:cubicBezTo>
                    <a:lnTo>
                      <a:pt x="1867" y="2417"/>
                    </a:lnTo>
                    <a:cubicBezTo>
                      <a:pt x="1982" y="2168"/>
                      <a:pt x="2183" y="1968"/>
                      <a:pt x="2432" y="1852"/>
                    </a:cubicBezTo>
                    <a:lnTo>
                      <a:pt x="3001" y="1587"/>
                    </a:lnTo>
                    <a:cubicBezTo>
                      <a:pt x="3062" y="1558"/>
                      <a:pt x="3062" y="1473"/>
                      <a:pt x="3001" y="1445"/>
                    </a:cubicBezTo>
                    <a:lnTo>
                      <a:pt x="2432" y="1179"/>
                    </a:lnTo>
                    <a:cubicBezTo>
                      <a:pt x="2183" y="1064"/>
                      <a:pt x="1982" y="863"/>
                      <a:pt x="1867" y="614"/>
                    </a:cubicBezTo>
                    <a:lnTo>
                      <a:pt x="1601" y="45"/>
                    </a:lnTo>
                    <a:cubicBezTo>
                      <a:pt x="1587" y="15"/>
                      <a:pt x="1559" y="1"/>
                      <a:pt x="1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6"/>
              <p:cNvSpPr/>
              <p:nvPr/>
            </p:nvSpPr>
            <p:spPr>
              <a:xfrm>
                <a:off x="7089890" y="2543057"/>
                <a:ext cx="128443" cy="127185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3032" extrusionOk="0">
                    <a:moveTo>
                      <a:pt x="1530" y="0"/>
                    </a:moveTo>
                    <a:cubicBezTo>
                      <a:pt x="1501" y="0"/>
                      <a:pt x="1473" y="15"/>
                      <a:pt x="1459" y="46"/>
                    </a:cubicBezTo>
                    <a:lnTo>
                      <a:pt x="1195" y="613"/>
                    </a:lnTo>
                    <a:cubicBezTo>
                      <a:pt x="1078" y="862"/>
                      <a:pt x="877" y="1063"/>
                      <a:pt x="630" y="1179"/>
                    </a:cubicBezTo>
                    <a:lnTo>
                      <a:pt x="61" y="1444"/>
                    </a:lnTo>
                    <a:cubicBezTo>
                      <a:pt x="0" y="1472"/>
                      <a:pt x="0" y="1557"/>
                      <a:pt x="61" y="1586"/>
                    </a:cubicBezTo>
                    <a:lnTo>
                      <a:pt x="630" y="1851"/>
                    </a:lnTo>
                    <a:cubicBezTo>
                      <a:pt x="877" y="1967"/>
                      <a:pt x="1078" y="2167"/>
                      <a:pt x="1195" y="2417"/>
                    </a:cubicBezTo>
                    <a:lnTo>
                      <a:pt x="1459" y="2986"/>
                    </a:lnTo>
                    <a:cubicBezTo>
                      <a:pt x="1473" y="3016"/>
                      <a:pt x="1501" y="3032"/>
                      <a:pt x="1530" y="3032"/>
                    </a:cubicBezTo>
                    <a:cubicBezTo>
                      <a:pt x="1558" y="3032"/>
                      <a:pt x="1587" y="3016"/>
                      <a:pt x="1601" y="2986"/>
                    </a:cubicBezTo>
                    <a:lnTo>
                      <a:pt x="1866" y="2417"/>
                    </a:lnTo>
                    <a:cubicBezTo>
                      <a:pt x="1982" y="2167"/>
                      <a:pt x="2182" y="1967"/>
                      <a:pt x="2431" y="1851"/>
                    </a:cubicBezTo>
                    <a:lnTo>
                      <a:pt x="3001" y="1586"/>
                    </a:lnTo>
                    <a:cubicBezTo>
                      <a:pt x="3062" y="1557"/>
                      <a:pt x="3062" y="1472"/>
                      <a:pt x="3001" y="1444"/>
                    </a:cubicBezTo>
                    <a:lnTo>
                      <a:pt x="2431" y="1179"/>
                    </a:lnTo>
                    <a:cubicBezTo>
                      <a:pt x="2182" y="1063"/>
                      <a:pt x="1982" y="862"/>
                      <a:pt x="1866" y="613"/>
                    </a:cubicBezTo>
                    <a:lnTo>
                      <a:pt x="1601" y="46"/>
                    </a:lnTo>
                    <a:cubicBezTo>
                      <a:pt x="1587" y="15"/>
                      <a:pt x="1558" y="0"/>
                      <a:pt x="1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6"/>
              <p:cNvSpPr/>
              <p:nvPr/>
            </p:nvSpPr>
            <p:spPr>
              <a:xfrm>
                <a:off x="6694912" y="1650162"/>
                <a:ext cx="128359" cy="127143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031" extrusionOk="0">
                    <a:moveTo>
                      <a:pt x="1530" y="1"/>
                    </a:moveTo>
                    <a:cubicBezTo>
                      <a:pt x="1502" y="1"/>
                      <a:pt x="1473" y="16"/>
                      <a:pt x="1459" y="46"/>
                    </a:cubicBezTo>
                    <a:lnTo>
                      <a:pt x="1194" y="616"/>
                    </a:lnTo>
                    <a:cubicBezTo>
                      <a:pt x="1078" y="863"/>
                      <a:pt x="878" y="1064"/>
                      <a:pt x="630" y="1181"/>
                    </a:cubicBezTo>
                    <a:lnTo>
                      <a:pt x="61" y="1443"/>
                    </a:lnTo>
                    <a:cubicBezTo>
                      <a:pt x="0" y="1471"/>
                      <a:pt x="0" y="1558"/>
                      <a:pt x="61" y="1586"/>
                    </a:cubicBezTo>
                    <a:lnTo>
                      <a:pt x="630" y="1852"/>
                    </a:lnTo>
                    <a:cubicBezTo>
                      <a:pt x="878" y="1967"/>
                      <a:pt x="1078" y="2168"/>
                      <a:pt x="1194" y="2417"/>
                    </a:cubicBezTo>
                    <a:lnTo>
                      <a:pt x="1459" y="2984"/>
                    </a:lnTo>
                    <a:cubicBezTo>
                      <a:pt x="1473" y="3015"/>
                      <a:pt x="1502" y="3030"/>
                      <a:pt x="1530" y="3030"/>
                    </a:cubicBezTo>
                    <a:cubicBezTo>
                      <a:pt x="1558" y="3030"/>
                      <a:pt x="1587" y="3015"/>
                      <a:pt x="1601" y="2984"/>
                    </a:cubicBezTo>
                    <a:lnTo>
                      <a:pt x="1866" y="2417"/>
                    </a:lnTo>
                    <a:cubicBezTo>
                      <a:pt x="1982" y="2168"/>
                      <a:pt x="2182" y="1967"/>
                      <a:pt x="2432" y="1850"/>
                    </a:cubicBezTo>
                    <a:lnTo>
                      <a:pt x="3001" y="1586"/>
                    </a:lnTo>
                    <a:cubicBezTo>
                      <a:pt x="3060" y="1556"/>
                      <a:pt x="3060" y="1473"/>
                      <a:pt x="3001" y="1445"/>
                    </a:cubicBezTo>
                    <a:lnTo>
                      <a:pt x="2432" y="1181"/>
                    </a:lnTo>
                    <a:cubicBezTo>
                      <a:pt x="2182" y="1064"/>
                      <a:pt x="1982" y="863"/>
                      <a:pt x="1866" y="614"/>
                    </a:cubicBezTo>
                    <a:lnTo>
                      <a:pt x="1601" y="46"/>
                    </a:lnTo>
                    <a:cubicBezTo>
                      <a:pt x="1587" y="16"/>
                      <a:pt x="1558" y="1"/>
                      <a:pt x="1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6"/>
              <p:cNvSpPr/>
              <p:nvPr/>
            </p:nvSpPr>
            <p:spPr>
              <a:xfrm>
                <a:off x="6287266" y="2366248"/>
                <a:ext cx="128485" cy="127185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3032" extrusionOk="0">
                    <a:moveTo>
                      <a:pt x="1532" y="1"/>
                    </a:moveTo>
                    <a:cubicBezTo>
                      <a:pt x="1504" y="1"/>
                      <a:pt x="1475" y="16"/>
                      <a:pt x="1461" y="46"/>
                    </a:cubicBezTo>
                    <a:lnTo>
                      <a:pt x="1196" y="616"/>
                    </a:lnTo>
                    <a:cubicBezTo>
                      <a:pt x="1080" y="865"/>
                      <a:pt x="880" y="1064"/>
                      <a:pt x="631" y="1181"/>
                    </a:cubicBezTo>
                    <a:lnTo>
                      <a:pt x="61" y="1444"/>
                    </a:lnTo>
                    <a:cubicBezTo>
                      <a:pt x="0" y="1473"/>
                      <a:pt x="0" y="1558"/>
                      <a:pt x="61" y="1586"/>
                    </a:cubicBezTo>
                    <a:lnTo>
                      <a:pt x="631" y="1852"/>
                    </a:lnTo>
                    <a:cubicBezTo>
                      <a:pt x="880" y="1967"/>
                      <a:pt x="1080" y="2168"/>
                      <a:pt x="1196" y="2417"/>
                    </a:cubicBezTo>
                    <a:lnTo>
                      <a:pt x="1461" y="2986"/>
                    </a:lnTo>
                    <a:cubicBezTo>
                      <a:pt x="1475" y="3017"/>
                      <a:pt x="1504" y="3032"/>
                      <a:pt x="1532" y="3032"/>
                    </a:cubicBezTo>
                    <a:cubicBezTo>
                      <a:pt x="1561" y="3032"/>
                      <a:pt x="1589" y="3017"/>
                      <a:pt x="1603" y="2986"/>
                    </a:cubicBezTo>
                    <a:lnTo>
                      <a:pt x="1869" y="2417"/>
                    </a:lnTo>
                    <a:cubicBezTo>
                      <a:pt x="1984" y="2168"/>
                      <a:pt x="2185" y="1967"/>
                      <a:pt x="2434" y="1852"/>
                    </a:cubicBezTo>
                    <a:lnTo>
                      <a:pt x="3003" y="1586"/>
                    </a:lnTo>
                    <a:cubicBezTo>
                      <a:pt x="3062" y="1558"/>
                      <a:pt x="3062" y="1473"/>
                      <a:pt x="3003" y="1444"/>
                    </a:cubicBezTo>
                    <a:lnTo>
                      <a:pt x="2434" y="1181"/>
                    </a:lnTo>
                    <a:cubicBezTo>
                      <a:pt x="2185" y="1064"/>
                      <a:pt x="1984" y="865"/>
                      <a:pt x="1869" y="616"/>
                    </a:cubicBezTo>
                    <a:lnTo>
                      <a:pt x="1603" y="46"/>
                    </a:lnTo>
                    <a:cubicBezTo>
                      <a:pt x="1589" y="16"/>
                      <a:pt x="1561" y="1"/>
                      <a:pt x="1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6"/>
              <p:cNvSpPr/>
              <p:nvPr/>
            </p:nvSpPr>
            <p:spPr>
              <a:xfrm>
                <a:off x="7183600" y="2472543"/>
                <a:ext cx="531978" cy="433527"/>
              </a:xfrm>
              <a:custGeom>
                <a:avLst/>
                <a:gdLst/>
                <a:ahLst/>
                <a:cxnLst/>
                <a:rect l="l" t="t" r="r" b="b"/>
                <a:pathLst>
                  <a:path w="12682" h="10335" extrusionOk="0">
                    <a:moveTo>
                      <a:pt x="1" y="1"/>
                    </a:moveTo>
                    <a:lnTo>
                      <a:pt x="678" y="2483"/>
                    </a:lnTo>
                    <a:lnTo>
                      <a:pt x="1034" y="3792"/>
                    </a:lnTo>
                    <a:lnTo>
                      <a:pt x="2074" y="7607"/>
                    </a:lnTo>
                    <a:lnTo>
                      <a:pt x="2430" y="8916"/>
                    </a:lnTo>
                    <a:lnTo>
                      <a:pt x="2819" y="10334"/>
                    </a:lnTo>
                    <a:lnTo>
                      <a:pt x="9395" y="10334"/>
                    </a:lnTo>
                    <a:lnTo>
                      <a:pt x="10327" y="7402"/>
                    </a:lnTo>
                    <a:lnTo>
                      <a:pt x="10738" y="6112"/>
                    </a:lnTo>
                    <a:lnTo>
                      <a:pt x="126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6"/>
              <p:cNvSpPr/>
              <p:nvPr/>
            </p:nvSpPr>
            <p:spPr>
              <a:xfrm>
                <a:off x="7211999" y="2573594"/>
                <a:ext cx="178445" cy="272952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6507" extrusionOk="0">
                    <a:moveTo>
                      <a:pt x="696" y="1"/>
                    </a:moveTo>
                    <a:cubicBezTo>
                      <a:pt x="461" y="1"/>
                      <a:pt x="228" y="25"/>
                      <a:pt x="1" y="74"/>
                    </a:cubicBezTo>
                    <a:lnTo>
                      <a:pt x="357" y="1383"/>
                    </a:lnTo>
                    <a:cubicBezTo>
                      <a:pt x="469" y="1364"/>
                      <a:pt x="582" y="1354"/>
                      <a:pt x="696" y="1354"/>
                    </a:cubicBezTo>
                    <a:cubicBezTo>
                      <a:pt x="1654" y="1354"/>
                      <a:pt x="2477" y="2039"/>
                      <a:pt x="2649" y="2983"/>
                    </a:cubicBezTo>
                    <a:cubicBezTo>
                      <a:pt x="2821" y="3928"/>
                      <a:pt x="2294" y="4860"/>
                      <a:pt x="1397" y="5198"/>
                    </a:cubicBezTo>
                    <a:lnTo>
                      <a:pt x="1753" y="6507"/>
                    </a:lnTo>
                    <a:cubicBezTo>
                      <a:pt x="3307" y="5986"/>
                      <a:pt x="4254" y="4420"/>
                      <a:pt x="3990" y="2803"/>
                    </a:cubicBezTo>
                    <a:cubicBezTo>
                      <a:pt x="3727" y="1188"/>
                      <a:pt x="2333" y="1"/>
                      <a:pt x="6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6"/>
              <p:cNvSpPr/>
              <p:nvPr/>
            </p:nvSpPr>
            <p:spPr>
              <a:xfrm>
                <a:off x="7368757" y="2472543"/>
                <a:ext cx="280251" cy="195685"/>
              </a:xfrm>
              <a:custGeom>
                <a:avLst/>
                <a:gdLst/>
                <a:ahLst/>
                <a:cxnLst/>
                <a:rect l="l" t="t" r="r" b="b"/>
                <a:pathLst>
                  <a:path w="6681" h="4665" extrusionOk="0">
                    <a:moveTo>
                      <a:pt x="288" y="1"/>
                    </a:moveTo>
                    <a:cubicBezTo>
                      <a:pt x="97" y="426"/>
                      <a:pt x="0" y="888"/>
                      <a:pt x="2" y="1354"/>
                    </a:cubicBezTo>
                    <a:cubicBezTo>
                      <a:pt x="18" y="3186"/>
                      <a:pt x="1508" y="4665"/>
                      <a:pt x="3341" y="4665"/>
                    </a:cubicBezTo>
                    <a:cubicBezTo>
                      <a:pt x="5173" y="4665"/>
                      <a:pt x="6664" y="3186"/>
                      <a:pt x="6681" y="1354"/>
                    </a:cubicBezTo>
                    <a:cubicBezTo>
                      <a:pt x="6681" y="888"/>
                      <a:pt x="6583" y="426"/>
                      <a:pt x="6395" y="1"/>
                    </a:cubicBezTo>
                    <a:lnTo>
                      <a:pt x="4794" y="1"/>
                    </a:lnTo>
                    <a:cubicBezTo>
                      <a:pt x="5333" y="580"/>
                      <a:pt x="5479" y="1423"/>
                      <a:pt x="5163" y="2148"/>
                    </a:cubicBezTo>
                    <a:cubicBezTo>
                      <a:pt x="4847" y="2874"/>
                      <a:pt x="4132" y="3342"/>
                      <a:pt x="3341" y="3342"/>
                    </a:cubicBezTo>
                    <a:cubicBezTo>
                      <a:pt x="2551" y="3342"/>
                      <a:pt x="1834" y="2874"/>
                      <a:pt x="1520" y="2148"/>
                    </a:cubicBezTo>
                    <a:cubicBezTo>
                      <a:pt x="1204" y="1423"/>
                      <a:pt x="1347" y="580"/>
                      <a:pt x="1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6"/>
              <p:cNvSpPr/>
              <p:nvPr/>
            </p:nvSpPr>
            <p:spPr>
              <a:xfrm>
                <a:off x="7439690" y="2720830"/>
                <a:ext cx="194343" cy="18524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4416" extrusionOk="0">
                    <a:moveTo>
                      <a:pt x="3510" y="0"/>
                    </a:moveTo>
                    <a:cubicBezTo>
                      <a:pt x="2432" y="0"/>
                      <a:pt x="1421" y="519"/>
                      <a:pt x="793" y="1394"/>
                    </a:cubicBezTo>
                    <a:cubicBezTo>
                      <a:pt x="167" y="2269"/>
                      <a:pt x="1" y="3394"/>
                      <a:pt x="349" y="4415"/>
                    </a:cubicBezTo>
                    <a:lnTo>
                      <a:pt x="1841" y="4415"/>
                    </a:lnTo>
                    <a:cubicBezTo>
                      <a:pt x="1377" y="3692"/>
                      <a:pt x="1427" y="2754"/>
                      <a:pt x="1968" y="2087"/>
                    </a:cubicBezTo>
                    <a:cubicBezTo>
                      <a:pt x="2355" y="1613"/>
                      <a:pt x="2926" y="1353"/>
                      <a:pt x="3513" y="1353"/>
                    </a:cubicBezTo>
                    <a:cubicBezTo>
                      <a:pt x="3751" y="1353"/>
                      <a:pt x="3990" y="1395"/>
                      <a:pt x="4222" y="1483"/>
                    </a:cubicBezTo>
                    <a:lnTo>
                      <a:pt x="4633" y="193"/>
                    </a:lnTo>
                    <a:cubicBezTo>
                      <a:pt x="4272" y="65"/>
                      <a:pt x="3891" y="0"/>
                      <a:pt x="3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6"/>
              <p:cNvSpPr/>
              <p:nvPr/>
            </p:nvSpPr>
            <p:spPr>
              <a:xfrm>
                <a:off x="7183600" y="2472543"/>
                <a:ext cx="532062" cy="59188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411" extrusionOk="0">
                    <a:moveTo>
                      <a:pt x="1" y="1"/>
                    </a:moveTo>
                    <a:cubicBezTo>
                      <a:pt x="1" y="1"/>
                      <a:pt x="1288" y="594"/>
                      <a:pt x="3089" y="1012"/>
                    </a:cubicBezTo>
                    <a:lnTo>
                      <a:pt x="3217" y="1038"/>
                    </a:lnTo>
                    <a:cubicBezTo>
                      <a:pt x="4159" y="1251"/>
                      <a:pt x="5237" y="1411"/>
                      <a:pt x="6341" y="1411"/>
                    </a:cubicBezTo>
                    <a:cubicBezTo>
                      <a:pt x="6564" y="1411"/>
                      <a:pt x="6785" y="1403"/>
                      <a:pt x="7006" y="1391"/>
                    </a:cubicBezTo>
                    <a:cubicBezTo>
                      <a:pt x="7046" y="1389"/>
                      <a:pt x="7085" y="1386"/>
                      <a:pt x="7125" y="1382"/>
                    </a:cubicBezTo>
                    <a:cubicBezTo>
                      <a:pt x="7925" y="1328"/>
                      <a:pt x="8722" y="1212"/>
                      <a:pt x="9502" y="1032"/>
                    </a:cubicBezTo>
                    <a:cubicBezTo>
                      <a:pt x="9544" y="1024"/>
                      <a:pt x="9587" y="1014"/>
                      <a:pt x="9630" y="1002"/>
                    </a:cubicBezTo>
                    <a:lnTo>
                      <a:pt x="9632" y="1002"/>
                    </a:lnTo>
                    <a:cubicBezTo>
                      <a:pt x="11413" y="588"/>
                      <a:pt x="12683" y="1"/>
                      <a:pt x="126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6"/>
              <p:cNvSpPr/>
              <p:nvPr/>
            </p:nvSpPr>
            <p:spPr>
              <a:xfrm>
                <a:off x="6980742" y="1968208"/>
                <a:ext cx="350471" cy="409282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9757" extrusionOk="0">
                    <a:moveTo>
                      <a:pt x="1060" y="0"/>
                    </a:moveTo>
                    <a:cubicBezTo>
                      <a:pt x="938" y="0"/>
                      <a:pt x="837" y="3"/>
                      <a:pt x="762" y="6"/>
                    </a:cubicBezTo>
                    <a:lnTo>
                      <a:pt x="758" y="6"/>
                    </a:lnTo>
                    <a:cubicBezTo>
                      <a:pt x="667" y="8"/>
                      <a:pt x="616" y="12"/>
                      <a:pt x="616" y="12"/>
                    </a:cubicBezTo>
                    <a:cubicBezTo>
                      <a:pt x="610" y="24"/>
                      <a:pt x="606" y="36"/>
                      <a:pt x="602" y="49"/>
                    </a:cubicBezTo>
                    <a:cubicBezTo>
                      <a:pt x="29" y="1390"/>
                      <a:pt x="0" y="2448"/>
                      <a:pt x="250" y="3276"/>
                    </a:cubicBezTo>
                    <a:cubicBezTo>
                      <a:pt x="260" y="3315"/>
                      <a:pt x="270" y="3353"/>
                      <a:pt x="284" y="3390"/>
                    </a:cubicBezTo>
                    <a:cubicBezTo>
                      <a:pt x="477" y="3963"/>
                      <a:pt x="803" y="4421"/>
                      <a:pt x="1165" y="4780"/>
                    </a:cubicBezTo>
                    <a:cubicBezTo>
                      <a:pt x="1200" y="4814"/>
                      <a:pt x="1236" y="4851"/>
                      <a:pt x="1271" y="4883"/>
                    </a:cubicBezTo>
                    <a:cubicBezTo>
                      <a:pt x="2100" y="5653"/>
                      <a:pt x="3062" y="5937"/>
                      <a:pt x="3062" y="5937"/>
                    </a:cubicBezTo>
                    <a:cubicBezTo>
                      <a:pt x="3003" y="6304"/>
                      <a:pt x="2999" y="6636"/>
                      <a:pt x="3042" y="6934"/>
                    </a:cubicBezTo>
                    <a:cubicBezTo>
                      <a:pt x="3048" y="6974"/>
                      <a:pt x="3054" y="7013"/>
                      <a:pt x="3062" y="7053"/>
                    </a:cubicBezTo>
                    <a:cubicBezTo>
                      <a:pt x="3490" y="9357"/>
                      <a:pt x="6659" y="9714"/>
                      <a:pt x="7106" y="9752"/>
                    </a:cubicBezTo>
                    <a:cubicBezTo>
                      <a:pt x="7125" y="9754"/>
                      <a:pt x="7143" y="9756"/>
                      <a:pt x="7161" y="9756"/>
                    </a:cubicBezTo>
                    <a:cubicBezTo>
                      <a:pt x="7161" y="9756"/>
                      <a:pt x="7179" y="9734"/>
                      <a:pt x="7210" y="9693"/>
                    </a:cubicBezTo>
                    <a:cubicBezTo>
                      <a:pt x="7433" y="9389"/>
                      <a:pt x="8354" y="8040"/>
                      <a:pt x="8245" y="6342"/>
                    </a:cubicBezTo>
                    <a:cubicBezTo>
                      <a:pt x="8192" y="5513"/>
                      <a:pt x="7949" y="4942"/>
                      <a:pt x="7639" y="4547"/>
                    </a:cubicBezTo>
                    <a:cubicBezTo>
                      <a:pt x="7613" y="4512"/>
                      <a:pt x="7582" y="4476"/>
                      <a:pt x="7554" y="4443"/>
                    </a:cubicBezTo>
                    <a:cubicBezTo>
                      <a:pt x="6898" y="3696"/>
                      <a:pt x="6012" y="3674"/>
                      <a:pt x="6012" y="3674"/>
                    </a:cubicBezTo>
                    <a:cubicBezTo>
                      <a:pt x="6006" y="3084"/>
                      <a:pt x="5889" y="2592"/>
                      <a:pt x="5690" y="2176"/>
                    </a:cubicBezTo>
                    <a:cubicBezTo>
                      <a:pt x="5668" y="2121"/>
                      <a:pt x="5641" y="2067"/>
                      <a:pt x="5611" y="2016"/>
                    </a:cubicBezTo>
                    <a:cubicBezTo>
                      <a:pt x="5258" y="1358"/>
                      <a:pt x="4699" y="912"/>
                      <a:pt x="4085" y="614"/>
                    </a:cubicBezTo>
                    <a:cubicBezTo>
                      <a:pt x="4047" y="594"/>
                      <a:pt x="4008" y="577"/>
                      <a:pt x="3972" y="557"/>
                    </a:cubicBezTo>
                    <a:cubicBezTo>
                      <a:pt x="2908" y="73"/>
                      <a:pt x="1696" y="0"/>
                      <a:pt x="10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6"/>
              <p:cNvSpPr/>
              <p:nvPr/>
            </p:nvSpPr>
            <p:spPr>
              <a:xfrm>
                <a:off x="7003100" y="1965398"/>
                <a:ext cx="315445" cy="550771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13130" extrusionOk="0">
                    <a:moveTo>
                      <a:pt x="85" y="0"/>
                    </a:moveTo>
                    <a:cubicBezTo>
                      <a:pt x="33" y="0"/>
                      <a:pt x="0" y="78"/>
                      <a:pt x="57" y="110"/>
                    </a:cubicBezTo>
                    <a:lnTo>
                      <a:pt x="67" y="116"/>
                    </a:lnTo>
                    <a:cubicBezTo>
                      <a:pt x="201" y="193"/>
                      <a:pt x="1763" y="1092"/>
                      <a:pt x="3216" y="2695"/>
                    </a:cubicBezTo>
                    <a:cubicBezTo>
                      <a:pt x="3244" y="2729"/>
                      <a:pt x="3275" y="2762"/>
                      <a:pt x="3305" y="2796"/>
                    </a:cubicBezTo>
                    <a:cubicBezTo>
                      <a:pt x="3718" y="3260"/>
                      <a:pt x="4093" y="3757"/>
                      <a:pt x="4423" y="4282"/>
                    </a:cubicBezTo>
                    <a:cubicBezTo>
                      <a:pt x="4446" y="4316"/>
                      <a:pt x="4470" y="4354"/>
                      <a:pt x="4490" y="4389"/>
                    </a:cubicBezTo>
                    <a:cubicBezTo>
                      <a:pt x="4608" y="4585"/>
                      <a:pt x="4723" y="4784"/>
                      <a:pt x="4829" y="4991"/>
                    </a:cubicBezTo>
                    <a:cubicBezTo>
                      <a:pt x="5151" y="5615"/>
                      <a:pt x="5457" y="6364"/>
                      <a:pt x="5741" y="7163"/>
                    </a:cubicBezTo>
                    <a:lnTo>
                      <a:pt x="5783" y="7282"/>
                    </a:lnTo>
                    <a:cubicBezTo>
                      <a:pt x="6073" y="8107"/>
                      <a:pt x="6338" y="8978"/>
                      <a:pt x="6571" y="9819"/>
                    </a:cubicBezTo>
                    <a:cubicBezTo>
                      <a:pt x="6798" y="10628"/>
                      <a:pt x="6995" y="11410"/>
                      <a:pt x="7157" y="12091"/>
                    </a:cubicBezTo>
                    <a:cubicBezTo>
                      <a:pt x="7246" y="12463"/>
                      <a:pt x="7323" y="12804"/>
                      <a:pt x="7392" y="13102"/>
                    </a:cubicBezTo>
                    <a:lnTo>
                      <a:pt x="7520" y="13130"/>
                    </a:lnTo>
                    <a:cubicBezTo>
                      <a:pt x="7451" y="12824"/>
                      <a:pt x="7372" y="12474"/>
                      <a:pt x="7278" y="12091"/>
                    </a:cubicBezTo>
                    <a:cubicBezTo>
                      <a:pt x="7112" y="11396"/>
                      <a:pt x="6910" y="10593"/>
                      <a:pt x="6675" y="9760"/>
                    </a:cubicBezTo>
                    <a:cubicBezTo>
                      <a:pt x="6440" y="8922"/>
                      <a:pt x="6176" y="8052"/>
                      <a:pt x="5888" y="7230"/>
                    </a:cubicBezTo>
                    <a:lnTo>
                      <a:pt x="5888" y="7228"/>
                    </a:lnTo>
                    <a:cubicBezTo>
                      <a:pt x="5870" y="7175"/>
                      <a:pt x="5848" y="7118"/>
                      <a:pt x="5830" y="7068"/>
                    </a:cubicBezTo>
                    <a:cubicBezTo>
                      <a:pt x="5550" y="6283"/>
                      <a:pt x="5250" y="5552"/>
                      <a:pt x="4932" y="4936"/>
                    </a:cubicBezTo>
                    <a:cubicBezTo>
                      <a:pt x="4827" y="4733"/>
                      <a:pt x="4717" y="4535"/>
                      <a:pt x="4600" y="4344"/>
                    </a:cubicBezTo>
                    <a:cubicBezTo>
                      <a:pt x="4573" y="4300"/>
                      <a:pt x="4545" y="4255"/>
                      <a:pt x="4517" y="4213"/>
                    </a:cubicBezTo>
                    <a:lnTo>
                      <a:pt x="4517" y="4211"/>
                    </a:lnTo>
                    <a:cubicBezTo>
                      <a:pt x="4190" y="3694"/>
                      <a:pt x="3824" y="3206"/>
                      <a:pt x="3418" y="2750"/>
                    </a:cubicBezTo>
                    <a:cubicBezTo>
                      <a:pt x="3386" y="2709"/>
                      <a:pt x="3350" y="2671"/>
                      <a:pt x="3311" y="2630"/>
                    </a:cubicBezTo>
                    <a:cubicBezTo>
                      <a:pt x="2014" y="1192"/>
                      <a:pt x="626" y="312"/>
                      <a:pt x="227" y="73"/>
                    </a:cubicBezTo>
                    <a:lnTo>
                      <a:pt x="223" y="73"/>
                    </a:lnTo>
                    <a:cubicBezTo>
                      <a:pt x="156" y="33"/>
                      <a:pt x="116" y="10"/>
                      <a:pt x="114" y="8"/>
                    </a:cubicBezTo>
                    <a:cubicBezTo>
                      <a:pt x="104" y="3"/>
                      <a:pt x="94" y="0"/>
                      <a:pt x="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6"/>
              <p:cNvSpPr/>
              <p:nvPr/>
            </p:nvSpPr>
            <p:spPr>
              <a:xfrm>
                <a:off x="6991103" y="1991573"/>
                <a:ext cx="160953" cy="118837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2833" extrusionOk="0">
                    <a:moveTo>
                      <a:pt x="3723" y="0"/>
                    </a:moveTo>
                    <a:lnTo>
                      <a:pt x="3599" y="2006"/>
                    </a:lnTo>
                    <a:lnTo>
                      <a:pt x="3597" y="2055"/>
                    </a:lnTo>
                    <a:lnTo>
                      <a:pt x="3502" y="2071"/>
                    </a:lnTo>
                    <a:lnTo>
                      <a:pt x="1" y="2719"/>
                    </a:lnTo>
                    <a:cubicBezTo>
                      <a:pt x="11" y="2758"/>
                      <a:pt x="23" y="2796"/>
                      <a:pt x="37" y="2833"/>
                    </a:cubicBezTo>
                    <a:lnTo>
                      <a:pt x="3593" y="2172"/>
                    </a:lnTo>
                    <a:lnTo>
                      <a:pt x="3662" y="2162"/>
                    </a:lnTo>
                    <a:cubicBezTo>
                      <a:pt x="3682" y="2158"/>
                      <a:pt x="3698" y="2144"/>
                      <a:pt x="3704" y="2126"/>
                    </a:cubicBezTo>
                    <a:cubicBezTo>
                      <a:pt x="3709" y="2120"/>
                      <a:pt x="3709" y="2114"/>
                      <a:pt x="3709" y="2107"/>
                    </a:cubicBezTo>
                    <a:lnTo>
                      <a:pt x="3836" y="57"/>
                    </a:lnTo>
                    <a:cubicBezTo>
                      <a:pt x="3798" y="37"/>
                      <a:pt x="3761" y="20"/>
                      <a:pt x="3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6"/>
              <p:cNvSpPr/>
              <p:nvPr/>
            </p:nvSpPr>
            <p:spPr>
              <a:xfrm>
                <a:off x="7108305" y="2154581"/>
                <a:ext cx="192917" cy="116404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2775" extrusionOk="0">
                    <a:moveTo>
                      <a:pt x="4513" y="0"/>
                    </a:moveTo>
                    <a:lnTo>
                      <a:pt x="3324" y="2558"/>
                    </a:lnTo>
                    <a:lnTo>
                      <a:pt x="3279" y="2655"/>
                    </a:lnTo>
                    <a:lnTo>
                      <a:pt x="3235" y="2653"/>
                    </a:lnTo>
                    <a:lnTo>
                      <a:pt x="1" y="2491"/>
                    </a:lnTo>
                    <a:lnTo>
                      <a:pt x="1" y="2491"/>
                    </a:lnTo>
                    <a:cubicBezTo>
                      <a:pt x="7" y="2531"/>
                      <a:pt x="13" y="2570"/>
                      <a:pt x="21" y="2610"/>
                    </a:cubicBezTo>
                    <a:lnTo>
                      <a:pt x="3275" y="2772"/>
                    </a:lnTo>
                    <a:lnTo>
                      <a:pt x="3314" y="2774"/>
                    </a:lnTo>
                    <a:lnTo>
                      <a:pt x="3316" y="2774"/>
                    </a:lnTo>
                    <a:cubicBezTo>
                      <a:pt x="3338" y="2774"/>
                      <a:pt x="3360" y="2762"/>
                      <a:pt x="3370" y="2742"/>
                    </a:cubicBezTo>
                    <a:lnTo>
                      <a:pt x="3382" y="2720"/>
                    </a:lnTo>
                    <a:lnTo>
                      <a:pt x="3382" y="2718"/>
                    </a:lnTo>
                    <a:lnTo>
                      <a:pt x="4598" y="104"/>
                    </a:lnTo>
                    <a:cubicBezTo>
                      <a:pt x="4572" y="69"/>
                      <a:pt x="4541" y="35"/>
                      <a:pt x="4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6"/>
              <p:cNvSpPr/>
              <p:nvPr/>
            </p:nvSpPr>
            <p:spPr>
              <a:xfrm>
                <a:off x="7029611" y="2052774"/>
                <a:ext cx="189812" cy="12030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868" extrusionOk="0">
                    <a:moveTo>
                      <a:pt x="4444" y="0"/>
                    </a:moveTo>
                    <a:lnTo>
                      <a:pt x="3885" y="2128"/>
                    </a:lnTo>
                    <a:lnTo>
                      <a:pt x="3885" y="2130"/>
                    </a:lnTo>
                    <a:lnTo>
                      <a:pt x="3868" y="2186"/>
                    </a:lnTo>
                    <a:lnTo>
                      <a:pt x="3791" y="2199"/>
                    </a:lnTo>
                    <a:lnTo>
                      <a:pt x="0" y="2764"/>
                    </a:lnTo>
                    <a:cubicBezTo>
                      <a:pt x="35" y="2798"/>
                      <a:pt x="69" y="2835"/>
                      <a:pt x="106" y="2867"/>
                    </a:cubicBezTo>
                    <a:lnTo>
                      <a:pt x="3860" y="2306"/>
                    </a:lnTo>
                    <a:lnTo>
                      <a:pt x="3923" y="2296"/>
                    </a:lnTo>
                    <a:cubicBezTo>
                      <a:pt x="3943" y="2292"/>
                      <a:pt x="3960" y="2280"/>
                      <a:pt x="3968" y="2261"/>
                    </a:cubicBezTo>
                    <a:cubicBezTo>
                      <a:pt x="3972" y="2259"/>
                      <a:pt x="3974" y="2255"/>
                      <a:pt x="3974" y="2251"/>
                    </a:cubicBezTo>
                    <a:lnTo>
                      <a:pt x="4525" y="160"/>
                    </a:lnTo>
                    <a:cubicBezTo>
                      <a:pt x="4501" y="105"/>
                      <a:pt x="4474" y="51"/>
                      <a:pt x="4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6"/>
              <p:cNvSpPr/>
              <p:nvPr/>
            </p:nvSpPr>
            <p:spPr>
              <a:xfrm>
                <a:off x="7337464" y="1797272"/>
                <a:ext cx="270645" cy="486801"/>
              </a:xfrm>
              <a:custGeom>
                <a:avLst/>
                <a:gdLst/>
                <a:ahLst/>
                <a:cxnLst/>
                <a:rect l="l" t="t" r="r" b="b"/>
                <a:pathLst>
                  <a:path w="6452" h="11605" extrusionOk="0">
                    <a:moveTo>
                      <a:pt x="1942" y="0"/>
                    </a:moveTo>
                    <a:cubicBezTo>
                      <a:pt x="1921" y="18"/>
                      <a:pt x="1899" y="37"/>
                      <a:pt x="1881" y="53"/>
                    </a:cubicBezTo>
                    <a:cubicBezTo>
                      <a:pt x="902" y="932"/>
                      <a:pt x="426" y="1791"/>
                      <a:pt x="254" y="2580"/>
                    </a:cubicBezTo>
                    <a:cubicBezTo>
                      <a:pt x="244" y="2618"/>
                      <a:pt x="237" y="2655"/>
                      <a:pt x="229" y="2695"/>
                    </a:cubicBezTo>
                    <a:cubicBezTo>
                      <a:pt x="0" y="3949"/>
                      <a:pt x="529" y="5021"/>
                      <a:pt x="1001" y="5682"/>
                    </a:cubicBezTo>
                    <a:cubicBezTo>
                      <a:pt x="1032" y="5726"/>
                      <a:pt x="1064" y="5771"/>
                      <a:pt x="1095" y="5813"/>
                    </a:cubicBezTo>
                    <a:cubicBezTo>
                      <a:pt x="1251" y="6024"/>
                      <a:pt x="1425" y="6221"/>
                      <a:pt x="1615" y="6401"/>
                    </a:cubicBezTo>
                    <a:cubicBezTo>
                      <a:pt x="1208" y="6993"/>
                      <a:pt x="1048" y="7558"/>
                      <a:pt x="1052" y="8083"/>
                    </a:cubicBezTo>
                    <a:cubicBezTo>
                      <a:pt x="1052" y="8125"/>
                      <a:pt x="1054" y="8164"/>
                      <a:pt x="1056" y="8206"/>
                    </a:cubicBezTo>
                    <a:cubicBezTo>
                      <a:pt x="1174" y="10223"/>
                      <a:pt x="3684" y="11604"/>
                      <a:pt x="3684" y="11604"/>
                    </a:cubicBezTo>
                    <a:cubicBezTo>
                      <a:pt x="3684" y="11604"/>
                      <a:pt x="3727" y="11584"/>
                      <a:pt x="3802" y="11542"/>
                    </a:cubicBezTo>
                    <a:cubicBezTo>
                      <a:pt x="4203" y="11321"/>
                      <a:pt x="5526" y="10498"/>
                      <a:pt x="6128" y="8982"/>
                    </a:cubicBezTo>
                    <a:cubicBezTo>
                      <a:pt x="6401" y="8290"/>
                      <a:pt x="6452" y="7718"/>
                      <a:pt x="6377" y="7256"/>
                    </a:cubicBezTo>
                    <a:cubicBezTo>
                      <a:pt x="6373" y="7216"/>
                      <a:pt x="6363" y="7173"/>
                      <a:pt x="6357" y="7133"/>
                    </a:cubicBezTo>
                    <a:cubicBezTo>
                      <a:pt x="6132" y="6057"/>
                      <a:pt x="5250" y="5615"/>
                      <a:pt x="5250" y="5615"/>
                    </a:cubicBezTo>
                    <a:cubicBezTo>
                      <a:pt x="5394" y="5309"/>
                      <a:pt x="5498" y="4987"/>
                      <a:pt x="5556" y="4652"/>
                    </a:cubicBezTo>
                    <a:cubicBezTo>
                      <a:pt x="5566" y="4596"/>
                      <a:pt x="5577" y="4537"/>
                      <a:pt x="5581" y="4480"/>
                    </a:cubicBezTo>
                    <a:cubicBezTo>
                      <a:pt x="5706" y="3441"/>
                      <a:pt x="5303" y="2582"/>
                      <a:pt x="4719" y="1903"/>
                    </a:cubicBezTo>
                    <a:cubicBezTo>
                      <a:pt x="4695" y="1872"/>
                      <a:pt x="4669" y="1842"/>
                      <a:pt x="4640" y="1812"/>
                    </a:cubicBezTo>
                    <a:cubicBezTo>
                      <a:pt x="3684" y="750"/>
                      <a:pt x="2320" y="154"/>
                      <a:pt x="2008" y="25"/>
                    </a:cubicBezTo>
                    <a:lnTo>
                      <a:pt x="194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6"/>
              <p:cNvSpPr/>
              <p:nvPr/>
            </p:nvSpPr>
            <p:spPr>
              <a:xfrm>
                <a:off x="7414563" y="1794000"/>
                <a:ext cx="83559" cy="73689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7567" extrusionOk="0">
                    <a:moveTo>
                      <a:pt x="65" y="0"/>
                    </a:moveTo>
                    <a:cubicBezTo>
                      <a:pt x="53" y="0"/>
                      <a:pt x="41" y="4"/>
                      <a:pt x="31" y="11"/>
                    </a:cubicBezTo>
                    <a:cubicBezTo>
                      <a:pt x="4" y="32"/>
                      <a:pt x="0" y="68"/>
                      <a:pt x="18" y="94"/>
                    </a:cubicBezTo>
                    <a:cubicBezTo>
                      <a:pt x="27" y="107"/>
                      <a:pt x="35" y="121"/>
                      <a:pt x="45" y="133"/>
                    </a:cubicBezTo>
                    <a:cubicBezTo>
                      <a:pt x="187" y="336"/>
                      <a:pt x="863" y="1395"/>
                      <a:pt x="1354" y="3766"/>
                    </a:cubicBezTo>
                    <a:cubicBezTo>
                      <a:pt x="1366" y="3811"/>
                      <a:pt x="1372" y="3853"/>
                      <a:pt x="1382" y="3900"/>
                    </a:cubicBezTo>
                    <a:cubicBezTo>
                      <a:pt x="1429" y="4129"/>
                      <a:pt x="1471" y="4368"/>
                      <a:pt x="1514" y="4619"/>
                    </a:cubicBezTo>
                    <a:cubicBezTo>
                      <a:pt x="1591" y="5085"/>
                      <a:pt x="1652" y="5586"/>
                      <a:pt x="1700" y="6098"/>
                    </a:cubicBezTo>
                    <a:cubicBezTo>
                      <a:pt x="1704" y="6139"/>
                      <a:pt x="1706" y="6179"/>
                      <a:pt x="1708" y="6220"/>
                    </a:cubicBezTo>
                    <a:cubicBezTo>
                      <a:pt x="1793" y="7148"/>
                      <a:pt x="1836" y="8112"/>
                      <a:pt x="1854" y="9010"/>
                    </a:cubicBezTo>
                    <a:cubicBezTo>
                      <a:pt x="1854" y="9052"/>
                      <a:pt x="1856" y="9095"/>
                      <a:pt x="1858" y="9137"/>
                    </a:cubicBezTo>
                    <a:cubicBezTo>
                      <a:pt x="1874" y="10126"/>
                      <a:pt x="1864" y="11024"/>
                      <a:pt x="1848" y="11682"/>
                    </a:cubicBezTo>
                    <a:cubicBezTo>
                      <a:pt x="1830" y="12363"/>
                      <a:pt x="1810" y="12791"/>
                      <a:pt x="1810" y="12805"/>
                    </a:cubicBezTo>
                    <a:lnTo>
                      <a:pt x="1591" y="16177"/>
                    </a:lnTo>
                    <a:lnTo>
                      <a:pt x="1500" y="17567"/>
                    </a:lnTo>
                    <a:cubicBezTo>
                      <a:pt x="1540" y="17565"/>
                      <a:pt x="1579" y="17562"/>
                      <a:pt x="1619" y="17558"/>
                    </a:cubicBezTo>
                    <a:lnTo>
                      <a:pt x="1708" y="16177"/>
                    </a:lnTo>
                    <a:lnTo>
                      <a:pt x="1927" y="12813"/>
                    </a:lnTo>
                    <a:cubicBezTo>
                      <a:pt x="1927" y="12799"/>
                      <a:pt x="1951" y="12341"/>
                      <a:pt x="1966" y="11620"/>
                    </a:cubicBezTo>
                    <a:cubicBezTo>
                      <a:pt x="1982" y="10973"/>
                      <a:pt x="1992" y="10104"/>
                      <a:pt x="1978" y="9156"/>
                    </a:cubicBezTo>
                    <a:cubicBezTo>
                      <a:pt x="1974" y="9111"/>
                      <a:pt x="1974" y="9065"/>
                      <a:pt x="1974" y="9018"/>
                    </a:cubicBezTo>
                    <a:cubicBezTo>
                      <a:pt x="1955" y="8122"/>
                      <a:pt x="1913" y="7158"/>
                      <a:pt x="1830" y="6230"/>
                    </a:cubicBezTo>
                    <a:cubicBezTo>
                      <a:pt x="1826" y="6185"/>
                      <a:pt x="1822" y="6141"/>
                      <a:pt x="1818" y="6096"/>
                    </a:cubicBezTo>
                    <a:cubicBezTo>
                      <a:pt x="1771" y="5577"/>
                      <a:pt x="1708" y="5073"/>
                      <a:pt x="1631" y="4601"/>
                    </a:cubicBezTo>
                    <a:cubicBezTo>
                      <a:pt x="1589" y="4352"/>
                      <a:pt x="1546" y="4114"/>
                      <a:pt x="1500" y="3890"/>
                    </a:cubicBezTo>
                    <a:cubicBezTo>
                      <a:pt x="1491" y="3835"/>
                      <a:pt x="1481" y="3782"/>
                      <a:pt x="1469" y="3732"/>
                    </a:cubicBezTo>
                    <a:cubicBezTo>
                      <a:pt x="997" y="1454"/>
                      <a:pt x="363" y="392"/>
                      <a:pt x="170" y="105"/>
                    </a:cubicBezTo>
                    <a:cubicBezTo>
                      <a:pt x="138" y="54"/>
                      <a:pt x="118" y="28"/>
                      <a:pt x="112" y="22"/>
                    </a:cubicBezTo>
                    <a:cubicBezTo>
                      <a:pt x="100" y="7"/>
                      <a:pt x="82" y="0"/>
                      <a:pt x="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6"/>
              <p:cNvSpPr/>
              <p:nvPr/>
            </p:nvSpPr>
            <p:spPr>
              <a:xfrm>
                <a:off x="7347154" y="1873239"/>
                <a:ext cx="188386" cy="85195"/>
              </a:xfrm>
              <a:custGeom>
                <a:avLst/>
                <a:gdLst/>
                <a:ahLst/>
                <a:cxnLst/>
                <a:rect l="l" t="t" r="r" b="b"/>
                <a:pathLst>
                  <a:path w="4491" h="2031" extrusionOk="0">
                    <a:moveTo>
                      <a:pt x="4411" y="1"/>
                    </a:moveTo>
                    <a:lnTo>
                      <a:pt x="3076" y="1841"/>
                    </a:lnTo>
                    <a:lnTo>
                      <a:pt x="3032" y="1901"/>
                    </a:lnTo>
                    <a:lnTo>
                      <a:pt x="2961" y="1877"/>
                    </a:lnTo>
                    <a:lnTo>
                      <a:pt x="23" y="769"/>
                    </a:lnTo>
                    <a:cubicBezTo>
                      <a:pt x="15" y="805"/>
                      <a:pt x="6" y="844"/>
                      <a:pt x="0" y="884"/>
                    </a:cubicBezTo>
                    <a:lnTo>
                      <a:pt x="2989" y="2011"/>
                    </a:lnTo>
                    <a:lnTo>
                      <a:pt x="3032" y="2027"/>
                    </a:lnTo>
                    <a:cubicBezTo>
                      <a:pt x="3038" y="2029"/>
                      <a:pt x="3046" y="2031"/>
                      <a:pt x="3052" y="2031"/>
                    </a:cubicBezTo>
                    <a:cubicBezTo>
                      <a:pt x="3070" y="2031"/>
                      <a:pt x="3088" y="2023"/>
                      <a:pt x="3098" y="2009"/>
                    </a:cubicBezTo>
                    <a:lnTo>
                      <a:pt x="3107" y="1999"/>
                    </a:lnTo>
                    <a:lnTo>
                      <a:pt x="4490" y="92"/>
                    </a:lnTo>
                    <a:cubicBezTo>
                      <a:pt x="4464" y="64"/>
                      <a:pt x="4438" y="31"/>
                      <a:pt x="44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6"/>
              <p:cNvSpPr/>
              <p:nvPr/>
            </p:nvSpPr>
            <p:spPr>
              <a:xfrm>
                <a:off x="7379453" y="1985197"/>
                <a:ext cx="192203" cy="70262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75" extrusionOk="0">
                    <a:moveTo>
                      <a:pt x="4582" y="0"/>
                    </a:moveTo>
                    <a:lnTo>
                      <a:pt x="2655" y="1538"/>
                    </a:lnTo>
                    <a:lnTo>
                      <a:pt x="2632" y="1554"/>
                    </a:lnTo>
                    <a:lnTo>
                      <a:pt x="2537" y="1540"/>
                    </a:lnTo>
                    <a:lnTo>
                      <a:pt x="0" y="1202"/>
                    </a:lnTo>
                    <a:lnTo>
                      <a:pt x="0" y="1202"/>
                    </a:lnTo>
                    <a:cubicBezTo>
                      <a:pt x="31" y="1246"/>
                      <a:pt x="63" y="1291"/>
                      <a:pt x="94" y="1333"/>
                    </a:cubicBezTo>
                    <a:lnTo>
                      <a:pt x="2545" y="1662"/>
                    </a:lnTo>
                    <a:lnTo>
                      <a:pt x="2643" y="1674"/>
                    </a:lnTo>
                    <a:lnTo>
                      <a:pt x="2649" y="1674"/>
                    </a:lnTo>
                    <a:cubicBezTo>
                      <a:pt x="2650" y="1674"/>
                      <a:pt x="2652" y="1675"/>
                      <a:pt x="2654" y="1675"/>
                    </a:cubicBezTo>
                    <a:cubicBezTo>
                      <a:pt x="2658" y="1675"/>
                      <a:pt x="2663" y="1673"/>
                      <a:pt x="2667" y="1672"/>
                    </a:cubicBezTo>
                    <a:cubicBezTo>
                      <a:pt x="2673" y="1670"/>
                      <a:pt x="2681" y="1666"/>
                      <a:pt x="2687" y="1662"/>
                    </a:cubicBezTo>
                    <a:lnTo>
                      <a:pt x="4557" y="174"/>
                    </a:lnTo>
                    <a:cubicBezTo>
                      <a:pt x="4567" y="116"/>
                      <a:pt x="4576" y="59"/>
                      <a:pt x="45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6"/>
              <p:cNvSpPr/>
              <p:nvPr/>
            </p:nvSpPr>
            <p:spPr>
              <a:xfrm>
                <a:off x="7381593" y="2096526"/>
                <a:ext cx="223538" cy="81882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1952" extrusionOk="0">
                    <a:moveTo>
                      <a:pt x="5305" y="1"/>
                    </a:moveTo>
                    <a:lnTo>
                      <a:pt x="2760" y="1806"/>
                    </a:lnTo>
                    <a:lnTo>
                      <a:pt x="2729" y="1826"/>
                    </a:lnTo>
                    <a:lnTo>
                      <a:pt x="2640" y="1798"/>
                    </a:lnTo>
                    <a:lnTo>
                      <a:pt x="0" y="949"/>
                    </a:lnTo>
                    <a:lnTo>
                      <a:pt x="0" y="949"/>
                    </a:lnTo>
                    <a:cubicBezTo>
                      <a:pt x="0" y="991"/>
                      <a:pt x="2" y="1030"/>
                      <a:pt x="4" y="1072"/>
                    </a:cubicBezTo>
                    <a:lnTo>
                      <a:pt x="2644" y="1925"/>
                    </a:lnTo>
                    <a:lnTo>
                      <a:pt x="2719" y="1948"/>
                    </a:lnTo>
                    <a:cubicBezTo>
                      <a:pt x="2725" y="1950"/>
                      <a:pt x="2731" y="1952"/>
                      <a:pt x="2739" y="1952"/>
                    </a:cubicBezTo>
                    <a:cubicBezTo>
                      <a:pt x="2748" y="1952"/>
                      <a:pt x="2756" y="1948"/>
                      <a:pt x="2762" y="1944"/>
                    </a:cubicBezTo>
                    <a:cubicBezTo>
                      <a:pt x="2766" y="1944"/>
                      <a:pt x="2770" y="1942"/>
                      <a:pt x="2772" y="1940"/>
                    </a:cubicBezTo>
                    <a:lnTo>
                      <a:pt x="5329" y="124"/>
                    </a:lnTo>
                    <a:cubicBezTo>
                      <a:pt x="5323" y="82"/>
                      <a:pt x="5313" y="39"/>
                      <a:pt x="53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6"/>
              <p:cNvSpPr/>
              <p:nvPr/>
            </p:nvSpPr>
            <p:spPr>
              <a:xfrm>
                <a:off x="7586842" y="2025886"/>
                <a:ext cx="305000" cy="338349"/>
              </a:xfrm>
              <a:custGeom>
                <a:avLst/>
                <a:gdLst/>
                <a:ahLst/>
                <a:cxnLst/>
                <a:rect l="l" t="t" r="r" b="b"/>
                <a:pathLst>
                  <a:path w="7271" h="8066" extrusionOk="0">
                    <a:moveTo>
                      <a:pt x="6175" y="1"/>
                    </a:moveTo>
                    <a:cubicBezTo>
                      <a:pt x="5698" y="1"/>
                      <a:pt x="5028" y="46"/>
                      <a:pt x="4369" y="244"/>
                    </a:cubicBezTo>
                    <a:cubicBezTo>
                      <a:pt x="4328" y="256"/>
                      <a:pt x="4290" y="268"/>
                      <a:pt x="4249" y="282"/>
                    </a:cubicBezTo>
                    <a:cubicBezTo>
                      <a:pt x="3619" y="491"/>
                      <a:pt x="3011" y="848"/>
                      <a:pt x="2614" y="1448"/>
                    </a:cubicBezTo>
                    <a:cubicBezTo>
                      <a:pt x="2580" y="1494"/>
                      <a:pt x="2549" y="1543"/>
                      <a:pt x="2521" y="1595"/>
                    </a:cubicBezTo>
                    <a:cubicBezTo>
                      <a:pt x="2312" y="1958"/>
                      <a:pt x="2176" y="2404"/>
                      <a:pt x="2148" y="2949"/>
                    </a:cubicBezTo>
                    <a:cubicBezTo>
                      <a:pt x="1787" y="2963"/>
                      <a:pt x="1437" y="3075"/>
                      <a:pt x="1137" y="3275"/>
                    </a:cubicBezTo>
                    <a:cubicBezTo>
                      <a:pt x="1105" y="3297"/>
                      <a:pt x="1070" y="3324"/>
                      <a:pt x="1036" y="3348"/>
                    </a:cubicBezTo>
                    <a:cubicBezTo>
                      <a:pt x="641" y="3652"/>
                      <a:pt x="264" y="4189"/>
                      <a:pt x="164" y="5133"/>
                    </a:cubicBezTo>
                    <a:cubicBezTo>
                      <a:pt x="0" y="6720"/>
                      <a:pt x="916" y="7988"/>
                      <a:pt x="967" y="8061"/>
                    </a:cubicBezTo>
                    <a:lnTo>
                      <a:pt x="969" y="8065"/>
                    </a:lnTo>
                    <a:cubicBezTo>
                      <a:pt x="969" y="8065"/>
                      <a:pt x="1011" y="8065"/>
                      <a:pt x="1088" y="8057"/>
                    </a:cubicBezTo>
                    <a:lnTo>
                      <a:pt x="1090" y="8057"/>
                    </a:lnTo>
                    <a:cubicBezTo>
                      <a:pt x="1617" y="8023"/>
                      <a:pt x="3676" y="7798"/>
                      <a:pt x="4367" y="6385"/>
                    </a:cubicBezTo>
                    <a:cubicBezTo>
                      <a:pt x="4385" y="6351"/>
                      <a:pt x="4401" y="6310"/>
                      <a:pt x="4417" y="6272"/>
                    </a:cubicBezTo>
                    <a:cubicBezTo>
                      <a:pt x="4567" y="5913"/>
                      <a:pt x="4632" y="5484"/>
                      <a:pt x="4569" y="4969"/>
                    </a:cubicBezTo>
                    <a:cubicBezTo>
                      <a:pt x="5072" y="4821"/>
                      <a:pt x="5542" y="4584"/>
                      <a:pt x="5959" y="4264"/>
                    </a:cubicBezTo>
                    <a:cubicBezTo>
                      <a:pt x="6002" y="4234"/>
                      <a:pt x="6045" y="4201"/>
                      <a:pt x="6089" y="4163"/>
                    </a:cubicBezTo>
                    <a:cubicBezTo>
                      <a:pt x="6527" y="3794"/>
                      <a:pt x="6936" y="3277"/>
                      <a:pt x="7110" y="2564"/>
                    </a:cubicBezTo>
                    <a:lnTo>
                      <a:pt x="7110" y="2562"/>
                    </a:lnTo>
                    <a:cubicBezTo>
                      <a:pt x="7120" y="2523"/>
                      <a:pt x="7131" y="2485"/>
                      <a:pt x="7139" y="2446"/>
                    </a:cubicBezTo>
                    <a:cubicBezTo>
                      <a:pt x="7270" y="1814"/>
                      <a:pt x="7218" y="1038"/>
                      <a:pt x="6861" y="86"/>
                    </a:cubicBezTo>
                    <a:cubicBezTo>
                      <a:pt x="6855" y="70"/>
                      <a:pt x="6849" y="51"/>
                      <a:pt x="6841" y="33"/>
                    </a:cubicBezTo>
                    <a:cubicBezTo>
                      <a:pt x="6841" y="33"/>
                      <a:pt x="6778" y="25"/>
                      <a:pt x="6667" y="17"/>
                    </a:cubicBezTo>
                    <a:cubicBezTo>
                      <a:pt x="6550" y="9"/>
                      <a:pt x="6380" y="1"/>
                      <a:pt x="6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6"/>
              <p:cNvSpPr/>
              <p:nvPr/>
            </p:nvSpPr>
            <p:spPr>
              <a:xfrm>
                <a:off x="7582060" y="2024795"/>
                <a:ext cx="294304" cy="491121"/>
              </a:xfrm>
              <a:custGeom>
                <a:avLst/>
                <a:gdLst/>
                <a:ahLst/>
                <a:cxnLst/>
                <a:rect l="l" t="t" r="r" b="b"/>
                <a:pathLst>
                  <a:path w="7016" h="11708" extrusionOk="0">
                    <a:moveTo>
                      <a:pt x="6949" y="0"/>
                    </a:moveTo>
                    <a:cubicBezTo>
                      <a:pt x="6947" y="0"/>
                      <a:pt x="6946" y="0"/>
                      <a:pt x="6945" y="0"/>
                    </a:cubicBezTo>
                    <a:cubicBezTo>
                      <a:pt x="6888" y="11"/>
                      <a:pt x="6831" y="25"/>
                      <a:pt x="6777" y="43"/>
                    </a:cubicBezTo>
                    <a:cubicBezTo>
                      <a:pt x="6434" y="156"/>
                      <a:pt x="5579" y="566"/>
                      <a:pt x="4343" y="2049"/>
                    </a:cubicBezTo>
                    <a:cubicBezTo>
                      <a:pt x="4298" y="2100"/>
                      <a:pt x="4256" y="2152"/>
                      <a:pt x="4211" y="2207"/>
                    </a:cubicBezTo>
                    <a:lnTo>
                      <a:pt x="4211" y="2209"/>
                    </a:lnTo>
                    <a:cubicBezTo>
                      <a:pt x="3918" y="2568"/>
                      <a:pt x="3608" y="2985"/>
                      <a:pt x="3277" y="3471"/>
                    </a:cubicBezTo>
                    <a:cubicBezTo>
                      <a:pt x="3233" y="3538"/>
                      <a:pt x="3190" y="3603"/>
                      <a:pt x="3148" y="3670"/>
                    </a:cubicBezTo>
                    <a:cubicBezTo>
                      <a:pt x="3115" y="3717"/>
                      <a:pt x="3085" y="3761"/>
                      <a:pt x="3056" y="3812"/>
                    </a:cubicBezTo>
                    <a:cubicBezTo>
                      <a:pt x="2661" y="4446"/>
                      <a:pt x="2309" y="5104"/>
                      <a:pt x="2003" y="5785"/>
                    </a:cubicBezTo>
                    <a:lnTo>
                      <a:pt x="2003" y="5787"/>
                    </a:lnTo>
                    <a:cubicBezTo>
                      <a:pt x="1976" y="5838"/>
                      <a:pt x="1952" y="5893"/>
                      <a:pt x="1930" y="5947"/>
                    </a:cubicBezTo>
                    <a:cubicBezTo>
                      <a:pt x="1608" y="6661"/>
                      <a:pt x="1324" y="7392"/>
                      <a:pt x="1077" y="8089"/>
                    </a:cubicBezTo>
                    <a:cubicBezTo>
                      <a:pt x="734" y="9058"/>
                      <a:pt x="465" y="9963"/>
                      <a:pt x="268" y="10677"/>
                    </a:cubicBezTo>
                    <a:cubicBezTo>
                      <a:pt x="153" y="11094"/>
                      <a:pt x="66" y="11447"/>
                      <a:pt x="1" y="11708"/>
                    </a:cubicBezTo>
                    <a:cubicBezTo>
                      <a:pt x="43" y="11698"/>
                      <a:pt x="86" y="11688"/>
                      <a:pt x="129" y="11678"/>
                    </a:cubicBezTo>
                    <a:lnTo>
                      <a:pt x="131" y="11678"/>
                    </a:lnTo>
                    <a:cubicBezTo>
                      <a:pt x="191" y="11418"/>
                      <a:pt x="278" y="11078"/>
                      <a:pt x="388" y="10677"/>
                    </a:cubicBezTo>
                    <a:cubicBezTo>
                      <a:pt x="586" y="9959"/>
                      <a:pt x="856" y="9054"/>
                      <a:pt x="1198" y="8083"/>
                    </a:cubicBezTo>
                    <a:lnTo>
                      <a:pt x="1202" y="8083"/>
                    </a:lnTo>
                    <a:cubicBezTo>
                      <a:pt x="1442" y="7406"/>
                      <a:pt x="1715" y="6699"/>
                      <a:pt x="2029" y="6006"/>
                    </a:cubicBezTo>
                    <a:cubicBezTo>
                      <a:pt x="2045" y="5970"/>
                      <a:pt x="2062" y="5935"/>
                      <a:pt x="2080" y="5897"/>
                    </a:cubicBezTo>
                    <a:cubicBezTo>
                      <a:pt x="2402" y="5188"/>
                      <a:pt x="2765" y="4495"/>
                      <a:pt x="3162" y="3864"/>
                    </a:cubicBezTo>
                    <a:cubicBezTo>
                      <a:pt x="3184" y="3830"/>
                      <a:pt x="3208" y="3794"/>
                      <a:pt x="3233" y="3757"/>
                    </a:cubicBezTo>
                    <a:cubicBezTo>
                      <a:pt x="3279" y="3682"/>
                      <a:pt x="3326" y="3609"/>
                      <a:pt x="3377" y="3536"/>
                    </a:cubicBezTo>
                    <a:cubicBezTo>
                      <a:pt x="3707" y="3056"/>
                      <a:pt x="4013" y="2643"/>
                      <a:pt x="4305" y="2286"/>
                    </a:cubicBezTo>
                    <a:cubicBezTo>
                      <a:pt x="4333" y="2248"/>
                      <a:pt x="4363" y="2213"/>
                      <a:pt x="4394" y="2177"/>
                    </a:cubicBezTo>
                    <a:cubicBezTo>
                      <a:pt x="5986" y="254"/>
                      <a:pt x="6949" y="120"/>
                      <a:pt x="6961" y="118"/>
                    </a:cubicBezTo>
                    <a:cubicBezTo>
                      <a:pt x="6965" y="118"/>
                      <a:pt x="6969" y="116"/>
                      <a:pt x="6973" y="112"/>
                    </a:cubicBezTo>
                    <a:cubicBezTo>
                      <a:pt x="6999" y="104"/>
                      <a:pt x="7016" y="79"/>
                      <a:pt x="7012" y="51"/>
                    </a:cubicBezTo>
                    <a:cubicBezTo>
                      <a:pt x="7006" y="22"/>
                      <a:pt x="6980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6"/>
              <p:cNvSpPr/>
              <p:nvPr/>
            </p:nvSpPr>
            <p:spPr>
              <a:xfrm>
                <a:off x="7758701" y="2036079"/>
                <a:ext cx="127604" cy="97276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319" extrusionOk="0">
                    <a:moveTo>
                      <a:pt x="272" y="1"/>
                    </a:moveTo>
                    <a:lnTo>
                      <a:pt x="272" y="1"/>
                    </a:lnTo>
                    <a:cubicBezTo>
                      <a:pt x="231" y="13"/>
                      <a:pt x="191" y="23"/>
                      <a:pt x="150" y="37"/>
                    </a:cubicBezTo>
                    <a:lnTo>
                      <a:pt x="2" y="1934"/>
                    </a:lnTo>
                    <a:lnTo>
                      <a:pt x="2" y="1946"/>
                    </a:lnTo>
                    <a:cubicBezTo>
                      <a:pt x="0" y="1979"/>
                      <a:pt x="23" y="2005"/>
                      <a:pt x="53" y="2011"/>
                    </a:cubicBezTo>
                    <a:lnTo>
                      <a:pt x="94" y="2015"/>
                    </a:lnTo>
                    <a:lnTo>
                      <a:pt x="3013" y="2319"/>
                    </a:lnTo>
                    <a:cubicBezTo>
                      <a:pt x="3023" y="2280"/>
                      <a:pt x="3034" y="2242"/>
                      <a:pt x="3042" y="2203"/>
                    </a:cubicBezTo>
                    <a:lnTo>
                      <a:pt x="185" y="1908"/>
                    </a:lnTo>
                    <a:lnTo>
                      <a:pt x="126" y="1899"/>
                    </a:lnTo>
                    <a:lnTo>
                      <a:pt x="134" y="1778"/>
                    </a:lnTo>
                    <a:lnTo>
                      <a:pt x="2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6"/>
              <p:cNvSpPr/>
              <p:nvPr/>
            </p:nvSpPr>
            <p:spPr>
              <a:xfrm>
                <a:off x="7692466" y="2086584"/>
                <a:ext cx="149836" cy="118166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2817" extrusionOk="0">
                    <a:moveTo>
                      <a:pt x="94" y="1"/>
                    </a:moveTo>
                    <a:cubicBezTo>
                      <a:pt x="60" y="47"/>
                      <a:pt x="29" y="96"/>
                      <a:pt x="1" y="148"/>
                    </a:cubicBezTo>
                    <a:lnTo>
                      <a:pt x="424" y="2339"/>
                    </a:lnTo>
                    <a:cubicBezTo>
                      <a:pt x="430" y="2363"/>
                      <a:pt x="451" y="2381"/>
                      <a:pt x="475" y="2385"/>
                    </a:cubicBezTo>
                    <a:lnTo>
                      <a:pt x="528" y="2393"/>
                    </a:lnTo>
                    <a:lnTo>
                      <a:pt x="3441" y="2817"/>
                    </a:lnTo>
                    <a:cubicBezTo>
                      <a:pt x="3484" y="2787"/>
                      <a:pt x="3525" y="2754"/>
                      <a:pt x="3571" y="2716"/>
                    </a:cubicBezTo>
                    <a:lnTo>
                      <a:pt x="601" y="2284"/>
                    </a:lnTo>
                    <a:lnTo>
                      <a:pt x="534" y="2274"/>
                    </a:lnTo>
                    <a:lnTo>
                      <a:pt x="518" y="2195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6"/>
              <p:cNvSpPr/>
              <p:nvPr/>
            </p:nvSpPr>
            <p:spPr>
              <a:xfrm>
                <a:off x="7630257" y="2163264"/>
                <a:ext cx="141824" cy="130499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111" extrusionOk="0">
                    <a:moveTo>
                      <a:pt x="102" y="0"/>
                    </a:moveTo>
                    <a:cubicBezTo>
                      <a:pt x="70" y="22"/>
                      <a:pt x="33" y="49"/>
                      <a:pt x="1" y="73"/>
                    </a:cubicBezTo>
                    <a:lnTo>
                      <a:pt x="783" y="2644"/>
                    </a:lnTo>
                    <a:lnTo>
                      <a:pt x="785" y="2657"/>
                    </a:lnTo>
                    <a:cubicBezTo>
                      <a:pt x="793" y="2677"/>
                      <a:pt x="809" y="2693"/>
                      <a:pt x="831" y="2699"/>
                    </a:cubicBezTo>
                    <a:lnTo>
                      <a:pt x="882" y="2705"/>
                    </a:lnTo>
                    <a:lnTo>
                      <a:pt x="3330" y="3110"/>
                    </a:lnTo>
                    <a:cubicBezTo>
                      <a:pt x="3348" y="3074"/>
                      <a:pt x="3364" y="3035"/>
                      <a:pt x="3380" y="2997"/>
                    </a:cubicBezTo>
                    <a:lnTo>
                      <a:pt x="931" y="2596"/>
                    </a:lnTo>
                    <a:lnTo>
                      <a:pt x="886" y="2588"/>
                    </a:lnTo>
                    <a:lnTo>
                      <a:pt x="856" y="2484"/>
                    </a:lnTo>
                    <a:lnTo>
                      <a:pt x="856" y="2482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6"/>
              <p:cNvSpPr/>
              <p:nvPr/>
            </p:nvSpPr>
            <p:spPr>
              <a:xfrm>
                <a:off x="7156502" y="2918697"/>
                <a:ext cx="126514" cy="578078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13781" extrusionOk="0">
                    <a:moveTo>
                      <a:pt x="3016" y="0"/>
                    </a:moveTo>
                    <a:lnTo>
                      <a:pt x="1873" y="87"/>
                    </a:lnTo>
                    <a:lnTo>
                      <a:pt x="1769" y="847"/>
                    </a:lnTo>
                    <a:lnTo>
                      <a:pt x="5" y="13710"/>
                    </a:lnTo>
                    <a:cubicBezTo>
                      <a:pt x="0" y="13755"/>
                      <a:pt x="35" y="13781"/>
                      <a:pt x="69" y="13781"/>
                    </a:cubicBezTo>
                    <a:cubicBezTo>
                      <a:pt x="95" y="13781"/>
                      <a:pt x="121" y="13765"/>
                      <a:pt x="128" y="13732"/>
                    </a:cubicBezTo>
                    <a:lnTo>
                      <a:pt x="2884" y="624"/>
                    </a:lnTo>
                    <a:lnTo>
                      <a:pt x="30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7617086" y="2918697"/>
                <a:ext cx="126472" cy="577995"/>
              </a:xfrm>
              <a:custGeom>
                <a:avLst/>
                <a:gdLst/>
                <a:ahLst/>
                <a:cxnLst/>
                <a:rect l="l" t="t" r="r" b="b"/>
                <a:pathLst>
                  <a:path w="3015" h="13779" extrusionOk="0">
                    <a:moveTo>
                      <a:pt x="1" y="0"/>
                    </a:moveTo>
                    <a:lnTo>
                      <a:pt x="171" y="815"/>
                    </a:lnTo>
                    <a:lnTo>
                      <a:pt x="2886" y="13732"/>
                    </a:lnTo>
                    <a:cubicBezTo>
                      <a:pt x="2894" y="13764"/>
                      <a:pt x="2919" y="13779"/>
                      <a:pt x="2945" y="13779"/>
                    </a:cubicBezTo>
                    <a:cubicBezTo>
                      <a:pt x="2979" y="13779"/>
                      <a:pt x="3014" y="13753"/>
                      <a:pt x="3010" y="13710"/>
                    </a:cubicBezTo>
                    <a:lnTo>
                      <a:pt x="1212" y="606"/>
                    </a:lnTo>
                    <a:lnTo>
                      <a:pt x="1141" y="8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7230708" y="2918697"/>
                <a:ext cx="52309" cy="35571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848" extrusionOk="0">
                    <a:moveTo>
                      <a:pt x="1247" y="0"/>
                    </a:moveTo>
                    <a:lnTo>
                      <a:pt x="104" y="87"/>
                    </a:lnTo>
                    <a:lnTo>
                      <a:pt x="0" y="847"/>
                    </a:lnTo>
                    <a:lnTo>
                      <a:pt x="1115" y="624"/>
                    </a:lnTo>
                    <a:lnTo>
                      <a:pt x="1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7617086" y="2918697"/>
                <a:ext cx="50882" cy="3418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815" extrusionOk="0">
                    <a:moveTo>
                      <a:pt x="1" y="0"/>
                    </a:moveTo>
                    <a:lnTo>
                      <a:pt x="171" y="815"/>
                    </a:lnTo>
                    <a:lnTo>
                      <a:pt x="1212" y="608"/>
                    </a:lnTo>
                    <a:lnTo>
                      <a:pt x="1141" y="8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7063253" y="2892941"/>
                <a:ext cx="77351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8440" h="702" extrusionOk="0">
                    <a:moveTo>
                      <a:pt x="18091" y="0"/>
                    </a:moveTo>
                    <a:cubicBezTo>
                      <a:pt x="18089" y="0"/>
                      <a:pt x="18088" y="0"/>
                      <a:pt x="18087" y="0"/>
                    </a:cubicBezTo>
                    <a:lnTo>
                      <a:pt x="351" y="0"/>
                    </a:lnTo>
                    <a:cubicBezTo>
                      <a:pt x="157" y="0"/>
                      <a:pt x="1" y="156"/>
                      <a:pt x="1" y="351"/>
                    </a:cubicBezTo>
                    <a:cubicBezTo>
                      <a:pt x="1" y="545"/>
                      <a:pt x="157" y="701"/>
                      <a:pt x="351" y="701"/>
                    </a:cubicBezTo>
                    <a:lnTo>
                      <a:pt x="18087" y="701"/>
                    </a:lnTo>
                    <a:cubicBezTo>
                      <a:pt x="18088" y="701"/>
                      <a:pt x="18089" y="701"/>
                      <a:pt x="18091" y="701"/>
                    </a:cubicBezTo>
                    <a:cubicBezTo>
                      <a:pt x="18281" y="701"/>
                      <a:pt x="18437" y="544"/>
                      <a:pt x="18439" y="351"/>
                    </a:cubicBezTo>
                    <a:cubicBezTo>
                      <a:pt x="18439" y="157"/>
                      <a:pt x="18283" y="0"/>
                      <a:pt x="180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562861" y="1665767"/>
                <a:ext cx="227020" cy="318172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7585" extrusionOk="0">
                    <a:moveTo>
                      <a:pt x="3018" y="1"/>
                    </a:moveTo>
                    <a:cubicBezTo>
                      <a:pt x="2994" y="1"/>
                      <a:pt x="2970" y="15"/>
                      <a:pt x="2960" y="39"/>
                    </a:cubicBezTo>
                    <a:lnTo>
                      <a:pt x="20" y="7325"/>
                    </a:lnTo>
                    <a:cubicBezTo>
                      <a:pt x="0" y="7374"/>
                      <a:pt x="39" y="7410"/>
                      <a:pt x="78" y="7410"/>
                    </a:cubicBezTo>
                    <a:cubicBezTo>
                      <a:pt x="100" y="7410"/>
                      <a:pt x="122" y="7399"/>
                      <a:pt x="133" y="7372"/>
                    </a:cubicBezTo>
                    <a:lnTo>
                      <a:pt x="3008" y="242"/>
                    </a:lnTo>
                    <a:lnTo>
                      <a:pt x="5286" y="7542"/>
                    </a:lnTo>
                    <a:cubicBezTo>
                      <a:pt x="5294" y="7567"/>
                      <a:pt x="5316" y="7585"/>
                      <a:pt x="5345" y="7585"/>
                    </a:cubicBezTo>
                    <a:cubicBezTo>
                      <a:pt x="5349" y="7585"/>
                      <a:pt x="5355" y="7583"/>
                      <a:pt x="5361" y="7583"/>
                    </a:cubicBezTo>
                    <a:cubicBezTo>
                      <a:pt x="5393" y="7573"/>
                      <a:pt x="5411" y="7538"/>
                      <a:pt x="5401" y="7506"/>
                    </a:cubicBezTo>
                    <a:lnTo>
                      <a:pt x="3075" y="43"/>
                    </a:lnTo>
                    <a:cubicBezTo>
                      <a:pt x="3067" y="19"/>
                      <a:pt x="3045" y="1"/>
                      <a:pt x="3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364030" y="1947612"/>
                <a:ext cx="618768" cy="618810"/>
              </a:xfrm>
              <a:custGeom>
                <a:avLst/>
                <a:gdLst/>
                <a:ahLst/>
                <a:cxnLst/>
                <a:rect l="l" t="t" r="r" b="b"/>
                <a:pathLst>
                  <a:path w="14751" h="14752" extrusionOk="0">
                    <a:moveTo>
                      <a:pt x="7376" y="1"/>
                    </a:moveTo>
                    <a:cubicBezTo>
                      <a:pt x="3303" y="1"/>
                      <a:pt x="0" y="3301"/>
                      <a:pt x="0" y="7376"/>
                    </a:cubicBezTo>
                    <a:cubicBezTo>
                      <a:pt x="0" y="11449"/>
                      <a:pt x="3303" y="14751"/>
                      <a:pt x="7376" y="14751"/>
                    </a:cubicBezTo>
                    <a:cubicBezTo>
                      <a:pt x="11448" y="14751"/>
                      <a:pt x="14751" y="11449"/>
                      <a:pt x="14751" y="7376"/>
                    </a:cubicBezTo>
                    <a:cubicBezTo>
                      <a:pt x="14751" y="3301"/>
                      <a:pt x="11448" y="1"/>
                      <a:pt x="73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403293" y="1986791"/>
                <a:ext cx="540326" cy="540284"/>
              </a:xfrm>
              <a:custGeom>
                <a:avLst/>
                <a:gdLst/>
                <a:ahLst/>
                <a:cxnLst/>
                <a:rect l="l" t="t" r="r" b="b"/>
                <a:pathLst>
                  <a:path w="12881" h="12880" extrusionOk="0">
                    <a:moveTo>
                      <a:pt x="6440" y="1"/>
                    </a:moveTo>
                    <a:cubicBezTo>
                      <a:pt x="2884" y="1"/>
                      <a:pt x="2" y="2884"/>
                      <a:pt x="2" y="6440"/>
                    </a:cubicBezTo>
                    <a:cubicBezTo>
                      <a:pt x="0" y="8256"/>
                      <a:pt x="766" y="9986"/>
                      <a:pt x="2112" y="11206"/>
                    </a:cubicBezTo>
                    <a:lnTo>
                      <a:pt x="2114" y="11208"/>
                    </a:lnTo>
                    <a:cubicBezTo>
                      <a:pt x="3295" y="12284"/>
                      <a:pt x="4834" y="12879"/>
                      <a:pt x="6431" y="12879"/>
                    </a:cubicBezTo>
                    <a:cubicBezTo>
                      <a:pt x="6434" y="12879"/>
                      <a:pt x="6437" y="12879"/>
                      <a:pt x="6440" y="12879"/>
                    </a:cubicBezTo>
                    <a:cubicBezTo>
                      <a:pt x="9996" y="12879"/>
                      <a:pt x="12879" y="9998"/>
                      <a:pt x="12879" y="6442"/>
                    </a:cubicBezTo>
                    <a:cubicBezTo>
                      <a:pt x="12881" y="4841"/>
                      <a:pt x="12285" y="3297"/>
                      <a:pt x="11207" y="2114"/>
                    </a:cubicBezTo>
                    <a:lnTo>
                      <a:pt x="11205" y="2112"/>
                    </a:lnTo>
                    <a:cubicBezTo>
                      <a:pt x="9985" y="767"/>
                      <a:pt x="8255" y="1"/>
                      <a:pt x="6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421624" y="2005248"/>
                <a:ext cx="521911" cy="521827"/>
              </a:xfrm>
              <a:custGeom>
                <a:avLst/>
                <a:gdLst/>
                <a:ahLst/>
                <a:cxnLst/>
                <a:rect l="l" t="t" r="r" b="b"/>
                <a:pathLst>
                  <a:path w="12442" h="12440" extrusionOk="0">
                    <a:moveTo>
                      <a:pt x="6440" y="0"/>
                    </a:moveTo>
                    <a:cubicBezTo>
                      <a:pt x="2884" y="0"/>
                      <a:pt x="3" y="2884"/>
                      <a:pt x="3" y="6440"/>
                    </a:cubicBezTo>
                    <a:cubicBezTo>
                      <a:pt x="1" y="8038"/>
                      <a:pt x="597" y="9582"/>
                      <a:pt x="1675" y="10766"/>
                    </a:cubicBezTo>
                    <a:lnTo>
                      <a:pt x="1677" y="10768"/>
                    </a:lnTo>
                    <a:cubicBezTo>
                      <a:pt x="2858" y="11844"/>
                      <a:pt x="4397" y="12439"/>
                      <a:pt x="5994" y="12439"/>
                    </a:cubicBezTo>
                    <a:cubicBezTo>
                      <a:pt x="5997" y="12439"/>
                      <a:pt x="6000" y="12439"/>
                      <a:pt x="6003" y="12439"/>
                    </a:cubicBezTo>
                    <a:cubicBezTo>
                      <a:pt x="9559" y="12439"/>
                      <a:pt x="12442" y="9558"/>
                      <a:pt x="12442" y="6002"/>
                    </a:cubicBezTo>
                    <a:cubicBezTo>
                      <a:pt x="12442" y="4401"/>
                      <a:pt x="11846" y="2857"/>
                      <a:pt x="10770" y="1674"/>
                    </a:cubicBezTo>
                    <a:lnTo>
                      <a:pt x="10768" y="1672"/>
                    </a:lnTo>
                    <a:cubicBezTo>
                      <a:pt x="9583" y="596"/>
                      <a:pt x="8041" y="0"/>
                      <a:pt x="6440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299012" y="2667012"/>
                <a:ext cx="743981" cy="791843"/>
              </a:xfrm>
              <a:custGeom>
                <a:avLst/>
                <a:gdLst/>
                <a:ahLst/>
                <a:cxnLst/>
                <a:rect l="l" t="t" r="r" b="b"/>
                <a:pathLst>
                  <a:path w="17736" h="18877" extrusionOk="0">
                    <a:moveTo>
                      <a:pt x="0" y="1"/>
                    </a:moveTo>
                    <a:lnTo>
                      <a:pt x="1931" y="18877"/>
                    </a:lnTo>
                    <a:lnTo>
                      <a:pt x="17736" y="18877"/>
                    </a:lnTo>
                    <a:lnTo>
                      <a:pt x="16155" y="1"/>
                    </a:lnTo>
                    <a:close/>
                  </a:path>
                </a:pathLst>
              </a:custGeom>
              <a:solidFill>
                <a:srgbClr val="F9AE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299012" y="2667012"/>
                <a:ext cx="127185" cy="791843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18877" extrusionOk="0">
                    <a:moveTo>
                      <a:pt x="0" y="1"/>
                    </a:moveTo>
                    <a:lnTo>
                      <a:pt x="1931" y="18877"/>
                    </a:lnTo>
                    <a:lnTo>
                      <a:pt x="3031" y="18877"/>
                    </a:lnTo>
                    <a:lnTo>
                      <a:pt x="10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394694" y="2698976"/>
                <a:ext cx="613860" cy="721916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17210" extrusionOk="0">
                    <a:moveTo>
                      <a:pt x="1" y="0"/>
                    </a:moveTo>
                    <a:lnTo>
                      <a:pt x="574" y="6211"/>
                    </a:lnTo>
                    <a:lnTo>
                      <a:pt x="1149" y="12464"/>
                    </a:lnTo>
                    <a:lnTo>
                      <a:pt x="1581" y="17150"/>
                    </a:lnTo>
                    <a:lnTo>
                      <a:pt x="10417" y="17189"/>
                    </a:lnTo>
                    <a:lnTo>
                      <a:pt x="13191" y="17201"/>
                    </a:lnTo>
                    <a:lnTo>
                      <a:pt x="14634" y="17209"/>
                    </a:lnTo>
                    <a:lnTo>
                      <a:pt x="14634" y="17209"/>
                    </a:lnTo>
                    <a:lnTo>
                      <a:pt x="13548" y="6304"/>
                    </a:lnTo>
                    <a:lnTo>
                      <a:pt x="13214" y="2947"/>
                    </a:lnTo>
                    <a:lnTo>
                      <a:pt x="12938" y="1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394694" y="2698892"/>
                <a:ext cx="554294" cy="319598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7619" extrusionOk="0">
                    <a:moveTo>
                      <a:pt x="1" y="0"/>
                    </a:moveTo>
                    <a:lnTo>
                      <a:pt x="574" y="6213"/>
                    </a:lnTo>
                    <a:cubicBezTo>
                      <a:pt x="797" y="6307"/>
                      <a:pt x="1029" y="6360"/>
                      <a:pt x="1260" y="6360"/>
                    </a:cubicBezTo>
                    <a:cubicBezTo>
                      <a:pt x="1459" y="6360"/>
                      <a:pt x="1657" y="6320"/>
                      <a:pt x="1846" y="6233"/>
                    </a:cubicBezTo>
                    <a:cubicBezTo>
                      <a:pt x="2614" y="5876"/>
                      <a:pt x="2957" y="4857"/>
                      <a:pt x="3771" y="4634"/>
                    </a:cubicBezTo>
                    <a:cubicBezTo>
                      <a:pt x="3876" y="4606"/>
                      <a:pt x="3980" y="4592"/>
                      <a:pt x="4084" y="4592"/>
                    </a:cubicBezTo>
                    <a:cubicBezTo>
                      <a:pt x="4723" y="4592"/>
                      <a:pt x="5322" y="5103"/>
                      <a:pt x="5717" y="5643"/>
                    </a:cubicBezTo>
                    <a:cubicBezTo>
                      <a:pt x="6172" y="6274"/>
                      <a:pt x="6541" y="7021"/>
                      <a:pt x="7218" y="7398"/>
                    </a:cubicBezTo>
                    <a:cubicBezTo>
                      <a:pt x="7487" y="7547"/>
                      <a:pt x="7793" y="7619"/>
                      <a:pt x="8099" y="7619"/>
                    </a:cubicBezTo>
                    <a:cubicBezTo>
                      <a:pt x="8565" y="7619"/>
                      <a:pt x="9033" y="7452"/>
                      <a:pt x="9374" y="7133"/>
                    </a:cubicBezTo>
                    <a:cubicBezTo>
                      <a:pt x="9947" y="6598"/>
                      <a:pt x="10124" y="5763"/>
                      <a:pt x="10160" y="4979"/>
                    </a:cubicBezTo>
                    <a:cubicBezTo>
                      <a:pt x="10180" y="4565"/>
                      <a:pt x="10172" y="4130"/>
                      <a:pt x="10357" y="3759"/>
                    </a:cubicBezTo>
                    <a:cubicBezTo>
                      <a:pt x="10610" y="3244"/>
                      <a:pt x="11204" y="2953"/>
                      <a:pt x="11779" y="2949"/>
                    </a:cubicBezTo>
                    <a:cubicBezTo>
                      <a:pt x="11790" y="2948"/>
                      <a:pt x="11801" y="2948"/>
                      <a:pt x="11813" y="2948"/>
                    </a:cubicBezTo>
                    <a:cubicBezTo>
                      <a:pt x="12126" y="2948"/>
                      <a:pt x="12437" y="3017"/>
                      <a:pt x="12748" y="3017"/>
                    </a:cubicBezTo>
                    <a:cubicBezTo>
                      <a:pt x="12798" y="3017"/>
                      <a:pt x="12848" y="3015"/>
                      <a:pt x="12897" y="3011"/>
                    </a:cubicBezTo>
                    <a:cubicBezTo>
                      <a:pt x="13005" y="3003"/>
                      <a:pt x="13110" y="2981"/>
                      <a:pt x="13214" y="2949"/>
                    </a:cubicBezTo>
                    <a:lnTo>
                      <a:pt x="12936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442892" y="3059514"/>
                <a:ext cx="431220" cy="360497"/>
              </a:xfrm>
              <a:custGeom>
                <a:avLst/>
                <a:gdLst/>
                <a:ahLst/>
                <a:cxnLst/>
                <a:rect l="l" t="t" r="r" b="b"/>
                <a:pathLst>
                  <a:path w="10280" h="8594" extrusionOk="0">
                    <a:moveTo>
                      <a:pt x="3838" y="0"/>
                    </a:moveTo>
                    <a:cubicBezTo>
                      <a:pt x="3208" y="0"/>
                      <a:pt x="2575" y="126"/>
                      <a:pt x="2043" y="459"/>
                    </a:cubicBezTo>
                    <a:cubicBezTo>
                      <a:pt x="1421" y="850"/>
                      <a:pt x="973" y="1565"/>
                      <a:pt x="1044" y="2294"/>
                    </a:cubicBezTo>
                    <a:cubicBezTo>
                      <a:pt x="1093" y="2787"/>
                      <a:pt x="1364" y="3281"/>
                      <a:pt x="1206" y="3751"/>
                    </a:cubicBezTo>
                    <a:cubicBezTo>
                      <a:pt x="1194" y="3802"/>
                      <a:pt x="1168" y="3848"/>
                      <a:pt x="1129" y="3883"/>
                    </a:cubicBezTo>
                    <a:cubicBezTo>
                      <a:pt x="1084" y="3923"/>
                      <a:pt x="1026" y="3936"/>
                      <a:pt x="965" y="3936"/>
                    </a:cubicBezTo>
                    <a:cubicBezTo>
                      <a:pt x="909" y="3936"/>
                      <a:pt x="852" y="3926"/>
                      <a:pt x="799" y="3915"/>
                    </a:cubicBezTo>
                    <a:cubicBezTo>
                      <a:pt x="616" y="3880"/>
                      <a:pt x="424" y="3854"/>
                      <a:pt x="236" y="3854"/>
                    </a:cubicBezTo>
                    <a:cubicBezTo>
                      <a:pt x="156" y="3854"/>
                      <a:pt x="78" y="3858"/>
                      <a:pt x="0" y="3869"/>
                    </a:cubicBezTo>
                    <a:lnTo>
                      <a:pt x="432" y="8555"/>
                    </a:lnTo>
                    <a:lnTo>
                      <a:pt x="9268" y="8594"/>
                    </a:lnTo>
                    <a:cubicBezTo>
                      <a:pt x="9272" y="8592"/>
                      <a:pt x="9278" y="8586"/>
                      <a:pt x="9283" y="8584"/>
                    </a:cubicBezTo>
                    <a:cubicBezTo>
                      <a:pt x="9809" y="8184"/>
                      <a:pt x="10279" y="7589"/>
                      <a:pt x="10221" y="6930"/>
                    </a:cubicBezTo>
                    <a:cubicBezTo>
                      <a:pt x="10164" y="6328"/>
                      <a:pt x="9663" y="5838"/>
                      <a:pt x="9100" y="5613"/>
                    </a:cubicBezTo>
                    <a:cubicBezTo>
                      <a:pt x="8569" y="5401"/>
                      <a:pt x="7987" y="5380"/>
                      <a:pt x="7412" y="5380"/>
                    </a:cubicBezTo>
                    <a:cubicBezTo>
                      <a:pt x="7378" y="5380"/>
                      <a:pt x="7343" y="5380"/>
                      <a:pt x="7309" y="5380"/>
                    </a:cubicBezTo>
                    <a:cubicBezTo>
                      <a:pt x="6845" y="5380"/>
                      <a:pt x="6308" y="5352"/>
                      <a:pt x="6028" y="4983"/>
                    </a:cubicBezTo>
                    <a:cubicBezTo>
                      <a:pt x="5753" y="4616"/>
                      <a:pt x="5870" y="4083"/>
                      <a:pt x="6093" y="3682"/>
                    </a:cubicBezTo>
                    <a:cubicBezTo>
                      <a:pt x="6316" y="3279"/>
                      <a:pt x="6632" y="2918"/>
                      <a:pt x="6750" y="2475"/>
                    </a:cubicBezTo>
                    <a:cubicBezTo>
                      <a:pt x="6922" y="1812"/>
                      <a:pt x="6594" y="1089"/>
                      <a:pt x="6065" y="659"/>
                    </a:cubicBezTo>
                    <a:cubicBezTo>
                      <a:pt x="5534" y="230"/>
                      <a:pt x="4841" y="55"/>
                      <a:pt x="4156" y="11"/>
                    </a:cubicBezTo>
                    <a:cubicBezTo>
                      <a:pt x="4051" y="4"/>
                      <a:pt x="3944" y="0"/>
                      <a:pt x="3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6"/>
              <p:cNvSpPr/>
              <p:nvPr/>
            </p:nvSpPr>
            <p:spPr>
              <a:xfrm>
                <a:off x="6784386" y="2962951"/>
                <a:ext cx="224167" cy="45794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10917" extrusionOk="0">
                    <a:moveTo>
                      <a:pt x="4009" y="1"/>
                    </a:moveTo>
                    <a:cubicBezTo>
                      <a:pt x="3512" y="1"/>
                      <a:pt x="3005" y="120"/>
                      <a:pt x="2580" y="299"/>
                    </a:cubicBezTo>
                    <a:cubicBezTo>
                      <a:pt x="2175" y="469"/>
                      <a:pt x="1774" y="730"/>
                      <a:pt x="1612" y="1138"/>
                    </a:cubicBezTo>
                    <a:cubicBezTo>
                      <a:pt x="1287" y="1944"/>
                      <a:pt x="2021" y="2943"/>
                      <a:pt x="1577" y="3691"/>
                    </a:cubicBezTo>
                    <a:cubicBezTo>
                      <a:pt x="1360" y="4055"/>
                      <a:pt x="929" y="4225"/>
                      <a:pt x="619" y="4517"/>
                    </a:cubicBezTo>
                    <a:cubicBezTo>
                      <a:pt x="1" y="5101"/>
                      <a:pt x="17" y="6217"/>
                      <a:pt x="645" y="6785"/>
                    </a:cubicBezTo>
                    <a:cubicBezTo>
                      <a:pt x="1127" y="7220"/>
                      <a:pt x="1818" y="7303"/>
                      <a:pt x="2450" y="7461"/>
                    </a:cubicBezTo>
                    <a:cubicBezTo>
                      <a:pt x="3083" y="7619"/>
                      <a:pt x="3765" y="7952"/>
                      <a:pt x="3930" y="8582"/>
                    </a:cubicBezTo>
                    <a:cubicBezTo>
                      <a:pt x="4104" y="9228"/>
                      <a:pt x="3640" y="9913"/>
                      <a:pt x="3772" y="10572"/>
                    </a:cubicBezTo>
                    <a:cubicBezTo>
                      <a:pt x="3796" y="10689"/>
                      <a:pt x="3838" y="10805"/>
                      <a:pt x="3901" y="10908"/>
                    </a:cubicBezTo>
                    <a:lnTo>
                      <a:pt x="5344" y="10916"/>
                    </a:lnTo>
                    <a:lnTo>
                      <a:pt x="5344" y="10916"/>
                    </a:lnTo>
                    <a:lnTo>
                      <a:pt x="4258" y="11"/>
                    </a:lnTo>
                    <a:cubicBezTo>
                      <a:pt x="4176" y="4"/>
                      <a:pt x="4093" y="1"/>
                      <a:pt x="40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6"/>
              <p:cNvSpPr/>
              <p:nvPr/>
            </p:nvSpPr>
            <p:spPr>
              <a:xfrm>
                <a:off x="6339239" y="2666676"/>
                <a:ext cx="59985" cy="36998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882" extrusionOk="0">
                    <a:moveTo>
                      <a:pt x="89" y="1"/>
                    </a:moveTo>
                    <a:cubicBezTo>
                      <a:pt x="35" y="1"/>
                      <a:pt x="1" y="76"/>
                      <a:pt x="54" y="114"/>
                    </a:cubicBezTo>
                    <a:lnTo>
                      <a:pt x="1314" y="874"/>
                    </a:lnTo>
                    <a:cubicBezTo>
                      <a:pt x="1323" y="880"/>
                      <a:pt x="1335" y="882"/>
                      <a:pt x="1345" y="882"/>
                    </a:cubicBezTo>
                    <a:cubicBezTo>
                      <a:pt x="1408" y="882"/>
                      <a:pt x="1430" y="801"/>
                      <a:pt x="1377" y="768"/>
                    </a:cubicBezTo>
                    <a:lnTo>
                      <a:pt x="119" y="9"/>
                    </a:lnTo>
                    <a:cubicBezTo>
                      <a:pt x="108" y="3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6933971" y="2664411"/>
                <a:ext cx="46226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060" extrusionOk="0">
                    <a:moveTo>
                      <a:pt x="1016" y="1"/>
                    </a:moveTo>
                    <a:cubicBezTo>
                      <a:pt x="1003" y="1"/>
                      <a:pt x="988" y="6"/>
                      <a:pt x="976" y="18"/>
                    </a:cubicBezTo>
                    <a:lnTo>
                      <a:pt x="37" y="956"/>
                    </a:lnTo>
                    <a:cubicBezTo>
                      <a:pt x="1" y="995"/>
                      <a:pt x="27" y="1059"/>
                      <a:pt x="82" y="1059"/>
                    </a:cubicBezTo>
                    <a:cubicBezTo>
                      <a:pt x="98" y="1059"/>
                      <a:pt x="112" y="1053"/>
                      <a:pt x="125" y="1041"/>
                    </a:cubicBezTo>
                    <a:lnTo>
                      <a:pt x="1063" y="105"/>
                    </a:lnTo>
                    <a:cubicBezTo>
                      <a:pt x="1102" y="60"/>
                      <a:pt x="1062" y="1"/>
                      <a:pt x="10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6419862" y="3415732"/>
                <a:ext cx="44842" cy="44842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069" extrusionOk="0">
                    <a:moveTo>
                      <a:pt x="981" y="1"/>
                    </a:moveTo>
                    <a:cubicBezTo>
                      <a:pt x="967" y="1"/>
                      <a:pt x="952" y="7"/>
                      <a:pt x="938" y="21"/>
                    </a:cubicBezTo>
                    <a:lnTo>
                      <a:pt x="37" y="965"/>
                    </a:lnTo>
                    <a:cubicBezTo>
                      <a:pt x="0" y="1003"/>
                      <a:pt x="29" y="1066"/>
                      <a:pt x="81" y="1068"/>
                    </a:cubicBezTo>
                    <a:cubicBezTo>
                      <a:pt x="98" y="1068"/>
                      <a:pt x="114" y="1060"/>
                      <a:pt x="126" y="1048"/>
                    </a:cubicBezTo>
                    <a:lnTo>
                      <a:pt x="1026" y="106"/>
                    </a:lnTo>
                    <a:cubicBezTo>
                      <a:pt x="1069" y="60"/>
                      <a:pt x="1028" y="1"/>
                      <a:pt x="9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005114" y="3418249"/>
                <a:ext cx="41192" cy="43164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029" extrusionOk="0">
                    <a:moveTo>
                      <a:pt x="86" y="1"/>
                    </a:moveTo>
                    <a:cubicBezTo>
                      <a:pt x="41" y="1"/>
                      <a:pt x="0" y="56"/>
                      <a:pt x="37" y="103"/>
                    </a:cubicBezTo>
                    <a:lnTo>
                      <a:pt x="856" y="1010"/>
                    </a:lnTo>
                    <a:cubicBezTo>
                      <a:pt x="868" y="1022"/>
                      <a:pt x="884" y="1029"/>
                      <a:pt x="903" y="1029"/>
                    </a:cubicBezTo>
                    <a:cubicBezTo>
                      <a:pt x="955" y="1029"/>
                      <a:pt x="982" y="966"/>
                      <a:pt x="947" y="927"/>
                    </a:cubicBezTo>
                    <a:lnTo>
                      <a:pt x="129" y="20"/>
                    </a:lnTo>
                    <a:cubicBezTo>
                      <a:pt x="115" y="6"/>
                      <a:pt x="101" y="1"/>
                      <a:pt x="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6656992" y="2239650"/>
                <a:ext cx="35320" cy="288683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882" extrusionOk="0">
                    <a:moveTo>
                      <a:pt x="695" y="1"/>
                    </a:moveTo>
                    <a:cubicBezTo>
                      <a:pt x="655" y="3"/>
                      <a:pt x="625" y="35"/>
                      <a:pt x="627" y="74"/>
                    </a:cubicBezTo>
                    <a:cubicBezTo>
                      <a:pt x="700" y="2331"/>
                      <a:pt x="493" y="4588"/>
                      <a:pt x="9" y="6795"/>
                    </a:cubicBezTo>
                    <a:cubicBezTo>
                      <a:pt x="0" y="6833"/>
                      <a:pt x="25" y="6870"/>
                      <a:pt x="63" y="6880"/>
                    </a:cubicBezTo>
                    <a:cubicBezTo>
                      <a:pt x="67" y="6880"/>
                      <a:pt x="73" y="6880"/>
                      <a:pt x="77" y="6882"/>
                    </a:cubicBezTo>
                    <a:cubicBezTo>
                      <a:pt x="112" y="6880"/>
                      <a:pt x="140" y="6857"/>
                      <a:pt x="146" y="6825"/>
                    </a:cubicBezTo>
                    <a:cubicBezTo>
                      <a:pt x="633" y="4608"/>
                      <a:pt x="841" y="2339"/>
                      <a:pt x="768" y="70"/>
                    </a:cubicBezTo>
                    <a:cubicBezTo>
                      <a:pt x="766" y="31"/>
                      <a:pt x="734" y="3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6671505" y="2336339"/>
                <a:ext cx="160785" cy="117201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2794" extrusionOk="0">
                    <a:moveTo>
                      <a:pt x="3572" y="0"/>
                    </a:moveTo>
                    <a:cubicBezTo>
                      <a:pt x="1894" y="0"/>
                      <a:pt x="411" y="1142"/>
                      <a:pt x="1" y="2794"/>
                    </a:cubicBezTo>
                    <a:cubicBezTo>
                      <a:pt x="341" y="2790"/>
                      <a:pt x="680" y="2713"/>
                      <a:pt x="1020" y="2711"/>
                    </a:cubicBezTo>
                    <a:cubicBezTo>
                      <a:pt x="1369" y="2709"/>
                      <a:pt x="1719" y="2705"/>
                      <a:pt x="2064" y="2662"/>
                    </a:cubicBezTo>
                    <a:cubicBezTo>
                      <a:pt x="2540" y="2605"/>
                      <a:pt x="3052" y="2437"/>
                      <a:pt x="3298" y="2024"/>
                    </a:cubicBezTo>
                    <a:cubicBezTo>
                      <a:pt x="3401" y="1849"/>
                      <a:pt x="3446" y="1647"/>
                      <a:pt x="3488" y="1446"/>
                    </a:cubicBezTo>
                    <a:cubicBezTo>
                      <a:pt x="3593" y="960"/>
                      <a:pt x="3727" y="496"/>
                      <a:pt x="3833" y="10"/>
                    </a:cubicBezTo>
                    <a:cubicBezTo>
                      <a:pt x="3745" y="3"/>
                      <a:pt x="3658" y="0"/>
                      <a:pt x="3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6513699" y="2343470"/>
                <a:ext cx="160743" cy="117117"/>
              </a:xfrm>
              <a:custGeom>
                <a:avLst/>
                <a:gdLst/>
                <a:ahLst/>
                <a:cxnLst/>
                <a:rect l="l" t="t" r="r" b="b"/>
                <a:pathLst>
                  <a:path w="3832" h="2792" extrusionOk="0">
                    <a:moveTo>
                      <a:pt x="261" y="1"/>
                    </a:moveTo>
                    <a:cubicBezTo>
                      <a:pt x="175" y="1"/>
                      <a:pt x="88" y="4"/>
                      <a:pt x="0" y="10"/>
                    </a:cubicBezTo>
                    <a:cubicBezTo>
                      <a:pt x="104" y="496"/>
                      <a:pt x="237" y="960"/>
                      <a:pt x="343" y="1446"/>
                    </a:cubicBezTo>
                    <a:cubicBezTo>
                      <a:pt x="385" y="1645"/>
                      <a:pt x="432" y="1848"/>
                      <a:pt x="535" y="2024"/>
                    </a:cubicBezTo>
                    <a:cubicBezTo>
                      <a:pt x="778" y="2437"/>
                      <a:pt x="1291" y="2603"/>
                      <a:pt x="1767" y="2662"/>
                    </a:cubicBezTo>
                    <a:cubicBezTo>
                      <a:pt x="2114" y="2705"/>
                      <a:pt x="2464" y="2707"/>
                      <a:pt x="2813" y="2711"/>
                    </a:cubicBezTo>
                    <a:cubicBezTo>
                      <a:pt x="3153" y="2713"/>
                      <a:pt x="3491" y="2790"/>
                      <a:pt x="3832" y="2792"/>
                    </a:cubicBezTo>
                    <a:cubicBezTo>
                      <a:pt x="3419" y="1142"/>
                      <a:pt x="1939" y="1"/>
                      <a:pt x="2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6"/>
              <p:cNvSpPr/>
              <p:nvPr/>
            </p:nvSpPr>
            <p:spPr>
              <a:xfrm>
                <a:off x="6659341" y="2052607"/>
                <a:ext cx="80288" cy="160659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3830" extrusionOk="0">
                    <a:moveTo>
                      <a:pt x="913" y="0"/>
                    </a:moveTo>
                    <a:cubicBezTo>
                      <a:pt x="1" y="0"/>
                      <a:pt x="694" y="3830"/>
                      <a:pt x="694" y="3830"/>
                    </a:cubicBezTo>
                    <a:cubicBezTo>
                      <a:pt x="694" y="3830"/>
                      <a:pt x="1914" y="103"/>
                      <a:pt x="949" y="2"/>
                    </a:cubicBezTo>
                    <a:cubicBezTo>
                      <a:pt x="937" y="1"/>
                      <a:pt x="925" y="0"/>
                      <a:pt x="9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6"/>
              <p:cNvSpPr/>
              <p:nvPr/>
            </p:nvSpPr>
            <p:spPr>
              <a:xfrm>
                <a:off x="6637780" y="2226814"/>
                <a:ext cx="80288" cy="160617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3829" extrusionOk="0">
                    <a:moveTo>
                      <a:pt x="1220" y="1"/>
                    </a:moveTo>
                    <a:lnTo>
                      <a:pt x="1220" y="1"/>
                    </a:lnTo>
                    <a:cubicBezTo>
                      <a:pt x="1220" y="1"/>
                      <a:pt x="1" y="3725"/>
                      <a:pt x="965" y="3826"/>
                    </a:cubicBezTo>
                    <a:cubicBezTo>
                      <a:pt x="978" y="3828"/>
                      <a:pt x="990" y="3828"/>
                      <a:pt x="1002" y="3828"/>
                    </a:cubicBezTo>
                    <a:cubicBezTo>
                      <a:pt x="1913" y="3828"/>
                      <a:pt x="1220" y="1"/>
                      <a:pt x="1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6"/>
              <p:cNvSpPr/>
              <p:nvPr/>
            </p:nvSpPr>
            <p:spPr>
              <a:xfrm>
                <a:off x="6694996" y="2099672"/>
                <a:ext cx="144090" cy="114349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2726" extrusionOk="0">
                    <a:moveTo>
                      <a:pt x="2571" y="1"/>
                    </a:moveTo>
                    <a:cubicBezTo>
                      <a:pt x="1758" y="1"/>
                      <a:pt x="0" y="2726"/>
                      <a:pt x="0" y="2726"/>
                    </a:cubicBezTo>
                    <a:cubicBezTo>
                      <a:pt x="0" y="2726"/>
                      <a:pt x="3435" y="839"/>
                      <a:pt x="2800" y="106"/>
                    </a:cubicBezTo>
                    <a:cubicBezTo>
                      <a:pt x="2738" y="33"/>
                      <a:pt x="2660" y="1"/>
                      <a:pt x="25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6"/>
              <p:cNvSpPr/>
              <p:nvPr/>
            </p:nvSpPr>
            <p:spPr>
              <a:xfrm>
                <a:off x="6541888" y="2224256"/>
                <a:ext cx="144216" cy="114349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726" extrusionOk="0">
                    <a:moveTo>
                      <a:pt x="3437" y="1"/>
                    </a:moveTo>
                    <a:cubicBezTo>
                      <a:pt x="3437" y="1"/>
                      <a:pt x="1" y="1887"/>
                      <a:pt x="637" y="2621"/>
                    </a:cubicBezTo>
                    <a:cubicBezTo>
                      <a:pt x="700" y="2693"/>
                      <a:pt x="777" y="2726"/>
                      <a:pt x="866" y="2726"/>
                    </a:cubicBezTo>
                    <a:cubicBezTo>
                      <a:pt x="1677" y="2726"/>
                      <a:pt x="3437" y="1"/>
                      <a:pt x="34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6694577" y="2219264"/>
                <a:ext cx="164057" cy="42786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1020" extrusionOk="0">
                    <a:moveTo>
                      <a:pt x="1104" y="0"/>
                    </a:moveTo>
                    <a:cubicBezTo>
                      <a:pt x="483" y="0"/>
                      <a:pt x="0" y="31"/>
                      <a:pt x="0" y="31"/>
                    </a:cubicBezTo>
                    <a:cubicBezTo>
                      <a:pt x="0" y="31"/>
                      <a:pt x="2145" y="1020"/>
                      <a:pt x="3205" y="1020"/>
                    </a:cubicBezTo>
                    <a:cubicBezTo>
                      <a:pt x="3510" y="1020"/>
                      <a:pt x="3725" y="938"/>
                      <a:pt x="3773" y="726"/>
                    </a:cubicBezTo>
                    <a:cubicBezTo>
                      <a:pt x="3910" y="108"/>
                      <a:pt x="2266" y="0"/>
                      <a:pt x="1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6516971" y="2177988"/>
                <a:ext cx="164015" cy="42870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1022" extrusionOk="0">
                    <a:moveTo>
                      <a:pt x="708" y="1"/>
                    </a:moveTo>
                    <a:cubicBezTo>
                      <a:pt x="402" y="1"/>
                      <a:pt x="187" y="83"/>
                      <a:pt x="139" y="296"/>
                    </a:cubicBezTo>
                    <a:cubicBezTo>
                      <a:pt x="0" y="914"/>
                      <a:pt x="1645" y="1021"/>
                      <a:pt x="2806" y="1021"/>
                    </a:cubicBezTo>
                    <a:cubicBezTo>
                      <a:pt x="3427" y="1021"/>
                      <a:pt x="3910" y="991"/>
                      <a:pt x="3910" y="991"/>
                    </a:cubicBezTo>
                    <a:cubicBezTo>
                      <a:pt x="3910" y="991"/>
                      <a:pt x="1767" y="1"/>
                      <a:pt x="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6695667" y="2227066"/>
                <a:ext cx="122277" cy="137168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3270" extrusionOk="0">
                    <a:moveTo>
                      <a:pt x="0" y="1"/>
                    </a:moveTo>
                    <a:cubicBezTo>
                      <a:pt x="0" y="1"/>
                      <a:pt x="1094" y="3270"/>
                      <a:pt x="1919" y="3270"/>
                    </a:cubicBezTo>
                    <a:cubicBezTo>
                      <a:pt x="1974" y="3270"/>
                      <a:pt x="2027" y="3255"/>
                      <a:pt x="2079" y="3225"/>
                    </a:cubicBezTo>
                    <a:cubicBezTo>
                      <a:pt x="2914" y="273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6564875" y="2079411"/>
                <a:ext cx="122319" cy="137168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3270" extrusionOk="0">
                    <a:moveTo>
                      <a:pt x="995" y="1"/>
                    </a:moveTo>
                    <a:cubicBezTo>
                      <a:pt x="940" y="1"/>
                      <a:pt x="887" y="15"/>
                      <a:pt x="835" y="46"/>
                    </a:cubicBezTo>
                    <a:cubicBezTo>
                      <a:pt x="0" y="540"/>
                      <a:pt x="2916" y="3270"/>
                      <a:pt x="2916" y="3270"/>
                    </a:cubicBezTo>
                    <a:cubicBezTo>
                      <a:pt x="2916" y="3270"/>
                      <a:pt x="1820" y="1"/>
                      <a:pt x="9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6655565" y="2199213"/>
                <a:ext cx="63425" cy="5428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294" extrusionOk="0">
                    <a:moveTo>
                      <a:pt x="869" y="0"/>
                    </a:moveTo>
                    <a:cubicBezTo>
                      <a:pt x="868" y="0"/>
                      <a:pt x="866" y="0"/>
                      <a:pt x="865" y="0"/>
                    </a:cubicBezTo>
                    <a:cubicBezTo>
                      <a:pt x="290" y="0"/>
                      <a:pt x="0" y="695"/>
                      <a:pt x="407" y="1103"/>
                    </a:cubicBezTo>
                    <a:cubicBezTo>
                      <a:pt x="539" y="1234"/>
                      <a:pt x="701" y="1293"/>
                      <a:pt x="860" y="1293"/>
                    </a:cubicBezTo>
                    <a:cubicBezTo>
                      <a:pt x="1193" y="1293"/>
                      <a:pt x="1512" y="1036"/>
                      <a:pt x="1512" y="647"/>
                    </a:cubicBezTo>
                    <a:cubicBezTo>
                      <a:pt x="1512" y="289"/>
                      <a:pt x="1224" y="0"/>
                      <a:pt x="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6" name="Google Shape;536;p36"/>
          <p:cNvGrpSpPr/>
          <p:nvPr/>
        </p:nvGrpSpPr>
        <p:grpSpPr>
          <a:xfrm>
            <a:off x="7226255" y="4055375"/>
            <a:ext cx="553860" cy="548702"/>
            <a:chOff x="7713955" y="4182950"/>
            <a:chExt cx="553860" cy="548702"/>
          </a:xfrm>
        </p:grpSpPr>
        <p:sp>
          <p:nvSpPr>
            <p:cNvPr id="537" name="Google Shape;537;p36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"/>
            <a:ext cx="6858000" cy="771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63" y="32750"/>
            <a:ext cx="470422" cy="511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8738" y="109420"/>
            <a:ext cx="622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8" y="1645018"/>
            <a:ext cx="1697993" cy="113199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15" y="1595718"/>
            <a:ext cx="1521954" cy="1150919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77" y="1525253"/>
            <a:ext cx="1504505" cy="1344024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58" name="Group 57"/>
          <p:cNvGrpSpPr/>
          <p:nvPr/>
        </p:nvGrpSpPr>
        <p:grpSpPr>
          <a:xfrm>
            <a:off x="1625646" y="2969349"/>
            <a:ext cx="1120415" cy="369332"/>
            <a:chOff x="1685581" y="5618602"/>
            <a:chExt cx="1493887" cy="492443"/>
          </a:xfrm>
        </p:grpSpPr>
        <p:sp>
          <p:nvSpPr>
            <p:cNvPr id="59" name="TextBox 58"/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948076" y="2969348"/>
            <a:ext cx="1120415" cy="369332"/>
            <a:chOff x="1685581" y="5618602"/>
            <a:chExt cx="1493887" cy="492443"/>
          </a:xfrm>
        </p:grpSpPr>
        <p:sp>
          <p:nvSpPr>
            <p:cNvPr id="74" name="TextBox 73"/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270505" y="2969347"/>
            <a:ext cx="1120415" cy="369332"/>
            <a:chOff x="1685581" y="5618602"/>
            <a:chExt cx="1493887" cy="492443"/>
          </a:xfrm>
        </p:grpSpPr>
        <p:sp>
          <p:nvSpPr>
            <p:cNvPr id="77" name="TextBox 76"/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39" y="3331350"/>
            <a:ext cx="1347455" cy="134745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68" y="3332082"/>
            <a:ext cx="1546863" cy="138046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77" y="3419210"/>
            <a:ext cx="1798900" cy="119926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82" name="Group 81"/>
          <p:cNvGrpSpPr/>
          <p:nvPr/>
        </p:nvGrpSpPr>
        <p:grpSpPr>
          <a:xfrm>
            <a:off x="1660284" y="4768859"/>
            <a:ext cx="1120415" cy="369332"/>
            <a:chOff x="1685581" y="5618602"/>
            <a:chExt cx="1493887" cy="492443"/>
          </a:xfrm>
        </p:grpSpPr>
        <p:sp>
          <p:nvSpPr>
            <p:cNvPr id="83" name="TextBox 82"/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3982714" y="4768858"/>
            <a:ext cx="1120415" cy="369332"/>
            <a:chOff x="1685581" y="5618602"/>
            <a:chExt cx="1493887" cy="492443"/>
          </a:xfrm>
        </p:grpSpPr>
        <p:sp>
          <p:nvSpPr>
            <p:cNvPr id="86" name="TextBox 85"/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305143" y="4768857"/>
            <a:ext cx="1120415" cy="369332"/>
            <a:chOff x="1685581" y="5618602"/>
            <a:chExt cx="1493887" cy="492443"/>
          </a:xfrm>
        </p:grpSpPr>
        <p:sp>
          <p:nvSpPr>
            <p:cNvPr id="89" name="TextBox 88"/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ounded Rectangle 95"/>
          <p:cNvSpPr/>
          <p:nvPr/>
        </p:nvSpPr>
        <p:spPr>
          <a:xfrm>
            <a:off x="1825661" y="718705"/>
            <a:ext cx="5553338" cy="724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TextBox 96"/>
          <p:cNvSpPr txBox="1"/>
          <p:nvPr/>
        </p:nvSpPr>
        <p:spPr>
          <a:xfrm>
            <a:off x="2217189" y="742084"/>
            <a:ext cx="141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computer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15656" y="1065988"/>
            <a:ext cx="178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smart clock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36281" y="749662"/>
            <a:ext cx="154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wireless tv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713318" y="1065988"/>
            <a:ext cx="10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fridge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212616" y="785495"/>
            <a:ext cx="155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dishwasher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939995" y="1065987"/>
            <a:ext cx="20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washing machine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345AA1-3D10-41A3-9906-A12F15713592}"/>
              </a:ext>
            </a:extLst>
          </p:cNvPr>
          <p:cNvSpPr txBox="1"/>
          <p:nvPr/>
        </p:nvSpPr>
        <p:spPr>
          <a:xfrm>
            <a:off x="1625645" y="2968602"/>
            <a:ext cx="154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1. </a:t>
            </a:r>
            <a:r>
              <a:rPr lang="en-US" sz="18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070069-6AAC-4FA9-9C12-E3D7E3C96955}"/>
              </a:ext>
            </a:extLst>
          </p:cNvPr>
          <p:cNvSpPr txBox="1"/>
          <p:nvPr/>
        </p:nvSpPr>
        <p:spPr>
          <a:xfrm>
            <a:off x="3858346" y="2967065"/>
            <a:ext cx="1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2. </a:t>
            </a:r>
            <a:r>
              <a:rPr lang="en-US" sz="18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672EE2-6ED0-4C0A-BFB6-DD10F9040FD4}"/>
              </a:ext>
            </a:extLst>
          </p:cNvPr>
          <p:cNvSpPr txBox="1"/>
          <p:nvPr/>
        </p:nvSpPr>
        <p:spPr>
          <a:xfrm>
            <a:off x="6180776" y="2962694"/>
            <a:ext cx="200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3. </a:t>
            </a:r>
            <a:r>
              <a:rPr lang="en-US" sz="18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0549CA-2B8B-46B0-8906-65FDA5D320B6}"/>
              </a:ext>
            </a:extLst>
          </p:cNvPr>
          <p:cNvSpPr txBox="1"/>
          <p:nvPr/>
        </p:nvSpPr>
        <p:spPr>
          <a:xfrm>
            <a:off x="1297914" y="4768855"/>
            <a:ext cx="265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4. </a:t>
            </a:r>
            <a:r>
              <a:rPr lang="en-US" sz="1800" dirty="0">
                <a:solidFill>
                  <a:srgbClr val="00B050"/>
                </a:solidFill>
              </a:rPr>
              <a:t>washing machine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501C66-18F8-449A-9246-917F357886FD}"/>
              </a:ext>
            </a:extLst>
          </p:cNvPr>
          <p:cNvSpPr txBox="1"/>
          <p:nvPr/>
        </p:nvSpPr>
        <p:spPr>
          <a:xfrm>
            <a:off x="4041856" y="4768855"/>
            <a:ext cx="106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5. </a:t>
            </a:r>
            <a:r>
              <a:rPr lang="en-US" sz="18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E422B2-FDA1-4447-8B2D-F8566E3E8053}"/>
              </a:ext>
            </a:extLst>
          </p:cNvPr>
          <p:cNvSpPr txBox="1"/>
          <p:nvPr/>
        </p:nvSpPr>
        <p:spPr>
          <a:xfrm>
            <a:off x="6178361" y="4768855"/>
            <a:ext cx="214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6. </a:t>
            </a:r>
            <a:r>
              <a:rPr lang="en-US" sz="1800" dirty="0">
                <a:solidFill>
                  <a:srgbClr val="00B050"/>
                </a:solidFill>
              </a:rPr>
              <a:t>smart clock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95" grpId="0"/>
      <p:bldP spid="93" grpId="0"/>
      <p:bldP spid="40" grpId="0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58"/>
          <p:cNvSpPr txBox="1">
            <a:spLocks noGrp="1"/>
          </p:cNvSpPr>
          <p:nvPr>
            <p:ph type="title" idx="15"/>
          </p:nvPr>
        </p:nvSpPr>
        <p:spPr>
          <a:xfrm>
            <a:off x="578547" y="418998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Think about what the appliances will do in the future. Fill the table:</a:t>
            </a:r>
            <a:endParaRPr dirty="0"/>
          </a:p>
        </p:txBody>
      </p:sp>
      <p:grpSp>
        <p:nvGrpSpPr>
          <p:cNvPr id="2015" name="Google Shape;2015;p58"/>
          <p:cNvGrpSpPr/>
          <p:nvPr/>
        </p:nvGrpSpPr>
        <p:grpSpPr>
          <a:xfrm>
            <a:off x="8153795" y="1080560"/>
            <a:ext cx="553860" cy="548702"/>
            <a:chOff x="7713955" y="4182950"/>
            <a:chExt cx="553860" cy="548702"/>
          </a:xfrm>
        </p:grpSpPr>
        <p:sp>
          <p:nvSpPr>
            <p:cNvPr id="2016" name="Google Shape;2016;p58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8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B7D028AF-676D-6113-3278-9BC1CD22D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78398"/>
              </p:ext>
            </p:extLst>
          </p:nvPr>
        </p:nvGraphicFramePr>
        <p:xfrm>
          <a:off x="1509486" y="1378857"/>
          <a:ext cx="6153046" cy="3384528"/>
        </p:xfrm>
        <a:graphic>
          <a:graphicData uri="http://schemas.openxmlformats.org/drawingml/2006/table">
            <a:tbl>
              <a:tblPr firstRow="1" bandRow="1">
                <a:tableStyleId>{21F6D9AA-326B-40C9-9275-6FF20F9CF8A3}</a:tableStyleId>
              </a:tblPr>
              <a:tblGrid>
                <a:gridCol w="3076523">
                  <a:extLst>
                    <a:ext uri="{9D8B030D-6E8A-4147-A177-3AD203B41FA5}">
                      <a16:colId xmlns:a16="http://schemas.microsoft.com/office/drawing/2014/main" val="2090959477"/>
                    </a:ext>
                  </a:extLst>
                </a:gridCol>
                <a:gridCol w="3076523">
                  <a:extLst>
                    <a:ext uri="{9D8B030D-6E8A-4147-A177-3AD203B41FA5}">
                      <a16:colId xmlns:a16="http://schemas.microsoft.com/office/drawing/2014/main" val="3884971709"/>
                    </a:ext>
                  </a:extLst>
                </a:gridCol>
              </a:tblGrid>
              <a:tr h="5640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>
                          <a:latin typeface="League Spartan" panose="020B0604020202020204" charset="0"/>
                        </a:rPr>
                        <a:t>1. robots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eague Spartan" panose="020B060402020202020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14670"/>
                  </a:ext>
                </a:extLst>
              </a:tr>
              <a:tr h="56408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eague Spartan" panose="020B0604020202020204" charset="0"/>
                        </a:rPr>
                        <a:t>2. washing machines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eague Spartan" panose="020B060402020202020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56956"/>
                  </a:ext>
                </a:extLst>
              </a:tr>
              <a:tr h="56408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eague Spartan" panose="020B0604020202020204" charset="0"/>
                        </a:rPr>
                        <a:t>3. wireless TVs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eague Spartan" panose="020B060402020202020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9077"/>
                  </a:ext>
                </a:extLst>
              </a:tr>
              <a:tr h="56408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eague Spartan" panose="020B0604020202020204" charset="0"/>
                        </a:rPr>
                        <a:t>4. super cars 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eague Spartan" panose="020B060402020202020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01798"/>
                  </a:ext>
                </a:extLst>
              </a:tr>
              <a:tr h="56408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eague Spartan" panose="020B0604020202020204" charset="0"/>
                        </a:rPr>
                        <a:t>5. smart clocks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eague Spartan" panose="020B060402020202020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363890"/>
                  </a:ext>
                </a:extLst>
              </a:tr>
              <a:tr h="56408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eague Spartan" panose="020B0604020202020204" charset="0"/>
                        </a:rPr>
                        <a:t>6. dishwashers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eague Spartan" panose="020B060402020202020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715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1FA46B-934E-2AF3-20CC-2201F901ECBD}"/>
              </a:ext>
            </a:extLst>
          </p:cNvPr>
          <p:cNvSpPr txBox="1"/>
          <p:nvPr/>
        </p:nvSpPr>
        <p:spPr>
          <a:xfrm flipH="1">
            <a:off x="4847250" y="1486356"/>
            <a:ext cx="246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Look after the house 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4C7EE44C-D3DC-A834-0A04-82ADCB714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69" y="1214165"/>
            <a:ext cx="8081058" cy="309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1. Tomorrow is Sunday, so I.............. have to get up early.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2. When I see Tom tomorrow, I .................. invite him to our party.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3. You must meet Anna. I am sure you ............ like her.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4. We ........... start our dinner until Jack arrives.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5. I ............  phone you when I get home from school.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6. Tony ............. pass his examination. He hasn't studied yet.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17778A96-8333-747B-91FA-57B08BA1B104}"/>
              </a:ext>
            </a:extLst>
          </p:cNvPr>
          <p:cNvSpPr txBox="1"/>
          <p:nvPr/>
        </p:nvSpPr>
        <p:spPr>
          <a:xfrm>
            <a:off x="656005" y="461286"/>
            <a:ext cx="808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League Spartan" panose="020B0604020202020204" charset="0"/>
              </a:rPr>
              <a:t>Complete the sentences with </a:t>
            </a:r>
            <a:r>
              <a:rPr lang="en-US" sz="2800" b="1" i="1">
                <a:solidFill>
                  <a:schemeClr val="bg1">
                    <a:lumMod val="10000"/>
                  </a:schemeClr>
                </a:solidFill>
                <a:latin typeface="League Spartan" panose="020B0604020202020204" charset="0"/>
              </a:rPr>
              <a:t>will ('ll)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League Spartan" panose="020B0604020202020204" charset="0"/>
              </a:rPr>
              <a:t> or </a:t>
            </a:r>
            <a:r>
              <a:rPr lang="en-US" sz="2800" b="1" i="1">
                <a:solidFill>
                  <a:schemeClr val="bg1">
                    <a:lumMod val="10000"/>
                  </a:schemeClr>
                </a:solidFill>
                <a:latin typeface="League Spartan" panose="020B0604020202020204" charset="0"/>
              </a:rPr>
              <a:t>won’t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League Spartan" panose="020B060402020202020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95C1E-23D3-46B0-5837-F9DDE758D8E6}"/>
              </a:ext>
            </a:extLst>
          </p:cNvPr>
          <p:cNvSpPr txBox="1"/>
          <p:nvPr/>
        </p:nvSpPr>
        <p:spPr>
          <a:xfrm>
            <a:off x="4387702" y="1290085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won’t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AEA95-99EB-451C-4C48-DC113FE8A4FC}"/>
              </a:ext>
            </a:extLst>
          </p:cNvPr>
          <p:cNvSpPr txBox="1"/>
          <p:nvPr/>
        </p:nvSpPr>
        <p:spPr>
          <a:xfrm>
            <a:off x="4990198" y="1796892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will/’ll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50793-16D3-918E-9F96-DF68B69B9DAD}"/>
              </a:ext>
            </a:extLst>
          </p:cNvPr>
          <p:cNvSpPr txBox="1"/>
          <p:nvPr/>
        </p:nvSpPr>
        <p:spPr>
          <a:xfrm>
            <a:off x="5571461" y="2314272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will/’ll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65F84-E0B4-C595-C342-9E040A1BE256}"/>
              </a:ext>
            </a:extLst>
          </p:cNvPr>
          <p:cNvSpPr txBox="1"/>
          <p:nvPr/>
        </p:nvSpPr>
        <p:spPr>
          <a:xfrm>
            <a:off x="1803990" y="2803366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won’t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875E12-D21E-A360-68A1-937E374E043A}"/>
              </a:ext>
            </a:extLst>
          </p:cNvPr>
          <p:cNvSpPr txBox="1"/>
          <p:nvPr/>
        </p:nvSpPr>
        <p:spPr>
          <a:xfrm>
            <a:off x="1545265" y="3306812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will/’ll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54026-3A3F-2FFE-3BB3-2B01B67586FF}"/>
              </a:ext>
            </a:extLst>
          </p:cNvPr>
          <p:cNvSpPr txBox="1"/>
          <p:nvPr/>
        </p:nvSpPr>
        <p:spPr>
          <a:xfrm>
            <a:off x="2115879" y="3802913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won’t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842BF3-5E80-FBC7-88B2-9298C89B3BBA}"/>
              </a:ext>
            </a:extLst>
          </p:cNvPr>
          <p:cNvSpPr txBox="1"/>
          <p:nvPr/>
        </p:nvSpPr>
        <p:spPr>
          <a:xfrm>
            <a:off x="1091695" y="760899"/>
            <a:ext cx="46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League Spartan" panose="020B0604020202020204" charset="0"/>
              </a:rPr>
              <a:t>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52682-5E3B-06FF-BE6B-CEF052BBFC07}"/>
              </a:ext>
            </a:extLst>
          </p:cNvPr>
          <p:cNvSpPr txBox="1"/>
          <p:nvPr/>
        </p:nvSpPr>
        <p:spPr>
          <a:xfrm>
            <a:off x="1390222" y="743415"/>
            <a:ext cx="5921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I am still not sure where to go for my </a:t>
            </a:r>
            <a:r>
              <a:rPr lang="pl-PL" sz="2400" dirty="0">
                <a:latin typeface="League Spartan" panose="020B0604020202020204" charset="0"/>
              </a:rPr>
              <a:t>holiday. </a:t>
            </a:r>
            <a:endParaRPr lang="en-US" sz="2400" dirty="0">
              <a:latin typeface="League Spartan" panose="020B0604020202020204" charset="0"/>
            </a:endParaRPr>
          </a:p>
          <a:p>
            <a:r>
              <a:rPr lang="pl-PL" sz="2400" dirty="0">
                <a:latin typeface="League Spartan" panose="020B0604020202020204" charset="0"/>
              </a:rPr>
              <a:t>I</a:t>
            </a:r>
            <a:endParaRPr lang="en-US" sz="2400" b="1" dirty="0">
              <a:solidFill>
                <a:srgbClr val="0070C0"/>
              </a:solidFill>
              <a:latin typeface="League Spartan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2897C-C082-0F45-B68C-5DD72CA60D5A}"/>
              </a:ext>
            </a:extLst>
          </p:cNvPr>
          <p:cNvSpPr txBox="1"/>
          <p:nvPr/>
        </p:nvSpPr>
        <p:spPr>
          <a:xfrm>
            <a:off x="1091695" y="1459451"/>
            <a:ext cx="46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League Spartan" panose="020B0604020202020204" charset="0"/>
              </a:rPr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2EC19-A5C2-B7B2-9D48-173DCF01668F}"/>
              </a:ext>
            </a:extLst>
          </p:cNvPr>
          <p:cNvSpPr txBox="1"/>
          <p:nvPr/>
        </p:nvSpPr>
        <p:spPr>
          <a:xfrm>
            <a:off x="1094801" y="2221819"/>
            <a:ext cx="46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League Spartan" panose="020B0604020202020204" charset="0"/>
              </a:rPr>
              <a:t>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4C466-B507-34DE-A30B-23F3B95F57F6}"/>
              </a:ext>
            </a:extLst>
          </p:cNvPr>
          <p:cNvSpPr txBox="1"/>
          <p:nvPr/>
        </p:nvSpPr>
        <p:spPr>
          <a:xfrm>
            <a:off x="1449911" y="2215121"/>
            <a:ext cx="5737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There </a:t>
            </a:r>
          </a:p>
          <a:p>
            <a:r>
              <a:rPr lang="en-US" sz="2400" dirty="0">
                <a:latin typeface="League Spartan" panose="020B0604020202020204" charset="0"/>
              </a:rPr>
              <a:t>because the teacher is ill.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8C4B5-1866-5376-F0FA-C55BCDA71150}"/>
              </a:ext>
            </a:extLst>
          </p:cNvPr>
          <p:cNvSpPr txBox="1"/>
          <p:nvPr/>
        </p:nvSpPr>
        <p:spPr>
          <a:xfrm>
            <a:off x="1091693" y="2969179"/>
            <a:ext cx="46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eague Spartan" panose="020B0604020202020204" charset="0"/>
              </a:rPr>
              <a:t>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4F5AB-5A9D-D5D3-FC61-31AEC8325122}"/>
              </a:ext>
            </a:extLst>
          </p:cNvPr>
          <p:cNvSpPr txBox="1"/>
          <p:nvPr/>
        </p:nvSpPr>
        <p:spPr>
          <a:xfrm>
            <a:off x="1447817" y="2977697"/>
            <a:ext cx="5739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Ann </a:t>
            </a:r>
          </a:p>
          <a:p>
            <a:r>
              <a:rPr lang="en-US" sz="2400" dirty="0">
                <a:latin typeface="League Spartan" panose="020B0604020202020204" charset="0"/>
              </a:rPr>
              <a:t>because she is busy.</a:t>
            </a:r>
            <a:endParaRPr lang="en-US" sz="2400" b="1" dirty="0">
              <a:solidFill>
                <a:srgbClr val="0070C0"/>
              </a:solidFill>
              <a:latin typeface="League Spartan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014E3-0BB1-417C-84C4-24C4A7B146A2}"/>
              </a:ext>
            </a:extLst>
          </p:cNvPr>
          <p:cNvSpPr txBox="1"/>
          <p:nvPr/>
        </p:nvSpPr>
        <p:spPr>
          <a:xfrm>
            <a:off x="1091693" y="3731755"/>
            <a:ext cx="52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League Spartan" panose="020B0604020202020204" charset="0"/>
              </a:rPr>
              <a:t>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75D5DD-9B1D-62F4-9227-4CAE2BD8CBCD}"/>
              </a:ext>
            </a:extLst>
          </p:cNvPr>
          <p:cNvSpPr txBox="1"/>
          <p:nvPr/>
        </p:nvSpPr>
        <p:spPr>
          <a:xfrm>
            <a:off x="1391111" y="3731755"/>
            <a:ext cx="729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League Spartan" panose="020B0604020202020204" charset="0"/>
              </a:rPr>
              <a:t>Phong</a:t>
            </a:r>
            <a:r>
              <a:rPr lang="en-US" sz="2400" dirty="0">
                <a:latin typeface="League Spartan" panose="020B0604020202020204" charset="0"/>
              </a:rPr>
              <a:t> is thinking about what he will do on Sunday. He </a:t>
            </a:r>
          </a:p>
          <a:p>
            <a:r>
              <a:rPr lang="en-US" sz="2400" dirty="0">
                <a:latin typeface="League Spartan" panose="020B0604020202020204" charset="0"/>
              </a:rPr>
              <a:t>at home and study English.</a:t>
            </a:r>
            <a:endParaRPr lang="en-US" sz="2400" b="1" dirty="0">
              <a:solidFill>
                <a:srgbClr val="0070C0"/>
              </a:solidFill>
              <a:latin typeface="League Spartan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89449-E907-5730-2EFE-5E99B0E846F4}"/>
              </a:ext>
            </a:extLst>
          </p:cNvPr>
          <p:cNvSpPr txBox="1"/>
          <p:nvPr/>
        </p:nvSpPr>
        <p:spPr>
          <a:xfrm>
            <a:off x="1447818" y="1465941"/>
            <a:ext cx="396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The weather is not very good. </a:t>
            </a:r>
          </a:p>
          <a:p>
            <a:r>
              <a:rPr lang="en-US" sz="2400" dirty="0">
                <a:latin typeface="League Spartan" panose="020B0604020202020204" charset="0"/>
              </a:rPr>
              <a:t>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AD6552-458A-4E06-1976-C883989E2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47" y="1362464"/>
            <a:ext cx="2744155" cy="1932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C50AE3-B637-7B7B-3B87-E65EC2169580}"/>
              </a:ext>
            </a:extLst>
          </p:cNvPr>
          <p:cNvSpPr txBox="1"/>
          <p:nvPr/>
        </p:nvSpPr>
        <p:spPr>
          <a:xfrm>
            <a:off x="1534473" y="1086653"/>
            <a:ext cx="3035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League Spartan" panose="020B0604020202020204" charset="0"/>
              </a:rPr>
              <a:t>_______ go to Da Lat.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A56B58-68F6-F650-C958-21A4869E8C89}"/>
              </a:ext>
            </a:extLst>
          </p:cNvPr>
          <p:cNvSpPr txBox="1"/>
          <p:nvPr/>
        </p:nvSpPr>
        <p:spPr>
          <a:xfrm>
            <a:off x="1562181" y="1086653"/>
            <a:ext cx="3035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</a:t>
            </a:r>
            <a:r>
              <a:rPr lang="en-US" sz="2400" dirty="0">
                <a:latin typeface="League Spartan" panose="020B0604020202020204" charset="0"/>
              </a:rPr>
              <a:t> </a:t>
            </a:r>
            <a:r>
              <a:rPr lang="pl-PL" sz="2400" dirty="0">
                <a:latin typeface="League Spartan" panose="020B0604020202020204" charset="0"/>
              </a:rPr>
              <a:t>go to Da Lat.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7FDE9-2890-158E-9118-D13BCF210E54}"/>
              </a:ext>
            </a:extLst>
          </p:cNvPr>
          <p:cNvSpPr txBox="1"/>
          <p:nvPr/>
        </p:nvSpPr>
        <p:spPr>
          <a:xfrm>
            <a:off x="1655597" y="1810368"/>
            <a:ext cx="4480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rain this afternoon.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1C8623-6084-1435-8544-F567FD4E2E61}"/>
              </a:ext>
            </a:extLst>
          </p:cNvPr>
          <p:cNvSpPr txBox="1"/>
          <p:nvPr/>
        </p:nvSpPr>
        <p:spPr>
          <a:xfrm>
            <a:off x="1655598" y="1820651"/>
            <a:ext cx="3636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</a:t>
            </a:r>
            <a:r>
              <a:rPr lang="en-US" sz="2400" dirty="0">
                <a:latin typeface="League Spartan" panose="020B0604020202020204" charset="0"/>
              </a:rPr>
              <a:t> rain this afternoon.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7AE3CA-4EC7-FA0B-6782-4FC05AFC3205}"/>
              </a:ext>
            </a:extLst>
          </p:cNvPr>
          <p:cNvSpPr txBox="1"/>
          <p:nvPr/>
        </p:nvSpPr>
        <p:spPr>
          <a:xfrm>
            <a:off x="2177504" y="2214237"/>
            <a:ext cx="4480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be a meeting on Friday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572DB1-3425-2EF7-B6C9-BFD50DAE0FA9}"/>
              </a:ext>
            </a:extLst>
          </p:cNvPr>
          <p:cNvSpPr txBox="1"/>
          <p:nvPr/>
        </p:nvSpPr>
        <p:spPr>
          <a:xfrm>
            <a:off x="2262563" y="2214237"/>
            <a:ext cx="4480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 not</a:t>
            </a:r>
            <a:r>
              <a:rPr lang="en-US" sz="2400" dirty="0">
                <a:latin typeface="League Spartan" panose="020B0604020202020204" charset="0"/>
              </a:rPr>
              <a:t> be a meeting on Friday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7688D5-35DF-B349-CF1A-64201E32B7D9}"/>
              </a:ext>
            </a:extLst>
          </p:cNvPr>
          <p:cNvSpPr txBox="1"/>
          <p:nvPr/>
        </p:nvSpPr>
        <p:spPr>
          <a:xfrm>
            <a:off x="1967273" y="2969179"/>
            <a:ext cx="4480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come to the party tonight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A9C14E-90E6-87C4-7017-B9B113BE2D31}"/>
              </a:ext>
            </a:extLst>
          </p:cNvPr>
          <p:cNvSpPr txBox="1"/>
          <p:nvPr/>
        </p:nvSpPr>
        <p:spPr>
          <a:xfrm>
            <a:off x="1967272" y="2984016"/>
            <a:ext cx="47500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 not </a:t>
            </a:r>
            <a:r>
              <a:rPr lang="en-US" sz="2400" dirty="0">
                <a:latin typeface="League Spartan" panose="020B0604020202020204" charset="0"/>
              </a:rPr>
              <a:t>come to the party tonight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E45748-536E-187C-77D7-3F380D910CFA}"/>
              </a:ext>
            </a:extLst>
          </p:cNvPr>
          <p:cNvSpPr txBox="1"/>
          <p:nvPr/>
        </p:nvSpPr>
        <p:spPr>
          <a:xfrm>
            <a:off x="1575407" y="4425499"/>
            <a:ext cx="6932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go to a judo club, or he _______ stay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F2D78E-0534-5B93-F0A0-EBD6CDD92C06}"/>
              </a:ext>
            </a:extLst>
          </p:cNvPr>
          <p:cNvSpPr txBox="1"/>
          <p:nvPr/>
        </p:nvSpPr>
        <p:spPr>
          <a:xfrm>
            <a:off x="1379012" y="4428735"/>
            <a:ext cx="4842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 not</a:t>
            </a:r>
            <a:r>
              <a:rPr lang="en-US" sz="2400" dirty="0">
                <a:latin typeface="League Spartan" panose="020B0604020202020204" charset="0"/>
              </a:rPr>
              <a:t> go to a judo club, or he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D699DE-EF58-ABB6-BB9D-E0F040D472D4}"/>
              </a:ext>
            </a:extLst>
          </p:cNvPr>
          <p:cNvSpPr txBox="1"/>
          <p:nvPr/>
        </p:nvSpPr>
        <p:spPr>
          <a:xfrm>
            <a:off x="5531448" y="4411533"/>
            <a:ext cx="2253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stay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808E27-8027-C9F4-7D4E-6D336EC4DF14}"/>
              </a:ext>
            </a:extLst>
          </p:cNvPr>
          <p:cNvSpPr txBox="1"/>
          <p:nvPr/>
        </p:nvSpPr>
        <p:spPr>
          <a:xfrm>
            <a:off x="5590639" y="4404477"/>
            <a:ext cx="2253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 not</a:t>
            </a:r>
            <a:r>
              <a:rPr lang="en-US" sz="2400" dirty="0">
                <a:latin typeface="League Spartan" panose="020B0604020202020204" charset="0"/>
              </a:rPr>
              <a:t> stay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08299F-343B-F7FB-F91A-01A00AEAF830}"/>
              </a:ext>
            </a:extLst>
          </p:cNvPr>
          <p:cNvSpPr txBox="1"/>
          <p:nvPr/>
        </p:nvSpPr>
        <p:spPr>
          <a:xfrm>
            <a:off x="96576" y="237700"/>
            <a:ext cx="744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effectLst>
                  <a:glow rad="88900">
                    <a:schemeClr val="bg1"/>
                  </a:glow>
                </a:effectLst>
                <a:latin typeface="League Spartan" panose="020B0604020202020204" charset="0"/>
                <a:cs typeface="Arial" panose="020B0604020202020204" pitchFamily="34" charset="0"/>
              </a:rPr>
              <a:t>Complete the sentences with </a:t>
            </a:r>
            <a:r>
              <a:rPr lang="en-US" sz="2400" b="1" i="1" dirty="0">
                <a:solidFill>
                  <a:schemeClr val="bg1">
                    <a:lumMod val="10000"/>
                  </a:schemeClr>
                </a:solidFill>
                <a:effectLst>
                  <a:glow rad="88900">
                    <a:schemeClr val="bg1"/>
                  </a:glow>
                </a:effectLst>
                <a:latin typeface="League Spartan" panose="020B0604020202020204" charset="0"/>
                <a:cs typeface="Arial" panose="020B0604020202020204" pitchFamily="34" charset="0"/>
              </a:rPr>
              <a:t>might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effectLst>
                  <a:glow rad="88900">
                    <a:schemeClr val="bg1"/>
                  </a:glow>
                </a:effectLst>
                <a:latin typeface="League Spartan" panose="020B060402020202020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solidFill>
                  <a:schemeClr val="bg1">
                    <a:lumMod val="10000"/>
                  </a:schemeClr>
                </a:solidFill>
                <a:effectLst>
                  <a:glow rad="88900">
                    <a:schemeClr val="bg1"/>
                  </a:glow>
                </a:effectLst>
                <a:latin typeface="League Spartan" panose="020B0604020202020204" charset="0"/>
                <a:cs typeface="Arial" panose="020B0604020202020204" pitchFamily="34" charset="0"/>
              </a:rPr>
              <a:t>might not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effectLst>
                  <a:glow rad="88900">
                    <a:schemeClr val="bg1"/>
                  </a:glow>
                </a:effectLst>
                <a:latin typeface="League Spartan" panose="020B060402020202020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13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Google Shape;888;p41"/>
          <p:cNvGrpSpPr/>
          <p:nvPr/>
        </p:nvGrpSpPr>
        <p:grpSpPr>
          <a:xfrm>
            <a:off x="865628" y="691888"/>
            <a:ext cx="1876800" cy="2134013"/>
            <a:chOff x="713228" y="1300113"/>
            <a:chExt cx="1876800" cy="2134013"/>
          </a:xfrm>
        </p:grpSpPr>
        <p:sp>
          <p:nvSpPr>
            <p:cNvPr id="889" name="Google Shape;889;p41"/>
            <p:cNvSpPr/>
            <p:nvPr/>
          </p:nvSpPr>
          <p:spPr>
            <a:xfrm>
              <a:off x="713228" y="1304670"/>
              <a:ext cx="1876800" cy="2124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0" name="Google Shape;890;p41"/>
            <p:cNvGrpSpPr/>
            <p:nvPr/>
          </p:nvGrpSpPr>
          <p:grpSpPr>
            <a:xfrm>
              <a:off x="713312" y="1300113"/>
              <a:ext cx="1876632" cy="2134013"/>
              <a:chOff x="290275" y="3020925"/>
              <a:chExt cx="2026600" cy="2304550"/>
            </a:xfrm>
          </p:grpSpPr>
          <p:sp>
            <p:nvSpPr>
              <p:cNvPr id="891" name="Google Shape;891;p41"/>
              <p:cNvSpPr/>
              <p:nvPr/>
            </p:nvSpPr>
            <p:spPr>
              <a:xfrm>
                <a:off x="290275" y="3020925"/>
                <a:ext cx="2026600" cy="2304550"/>
              </a:xfrm>
              <a:custGeom>
                <a:avLst/>
                <a:gdLst/>
                <a:ahLst/>
                <a:cxnLst/>
                <a:rect l="l" t="t" r="r" b="b"/>
                <a:pathLst>
                  <a:path w="81064" h="92182" extrusionOk="0">
                    <a:moveTo>
                      <a:pt x="40531" y="0"/>
                    </a:moveTo>
                    <a:cubicBezTo>
                      <a:pt x="30989" y="0"/>
                      <a:pt x="22220" y="3301"/>
                      <a:pt x="15291" y="8820"/>
                    </a:cubicBezTo>
                    <a:cubicBezTo>
                      <a:pt x="15223" y="8868"/>
                      <a:pt x="15159" y="8925"/>
                      <a:pt x="15089" y="8981"/>
                    </a:cubicBezTo>
                    <a:cubicBezTo>
                      <a:pt x="14109" y="9768"/>
                      <a:pt x="13169" y="10603"/>
                      <a:pt x="12272" y="11484"/>
                    </a:cubicBezTo>
                    <a:cubicBezTo>
                      <a:pt x="12221" y="11527"/>
                      <a:pt x="12170" y="11575"/>
                      <a:pt x="12127" y="11626"/>
                    </a:cubicBezTo>
                    <a:cubicBezTo>
                      <a:pt x="4642" y="18972"/>
                      <a:pt x="1" y="29210"/>
                      <a:pt x="1" y="40530"/>
                    </a:cubicBezTo>
                    <a:lnTo>
                      <a:pt x="1" y="92182"/>
                    </a:lnTo>
                    <a:lnTo>
                      <a:pt x="81064" y="92182"/>
                    </a:lnTo>
                    <a:lnTo>
                      <a:pt x="81064" y="40530"/>
                    </a:lnTo>
                    <a:cubicBezTo>
                      <a:pt x="81064" y="29339"/>
                      <a:pt x="76528" y="19208"/>
                      <a:pt x="69193" y="11874"/>
                    </a:cubicBezTo>
                    <a:cubicBezTo>
                      <a:pt x="65882" y="8559"/>
                      <a:pt x="62019" y="5844"/>
                      <a:pt x="57781" y="3846"/>
                    </a:cubicBezTo>
                    <a:cubicBezTo>
                      <a:pt x="57725" y="3816"/>
                      <a:pt x="57663" y="3790"/>
                      <a:pt x="57607" y="3765"/>
                    </a:cubicBezTo>
                    <a:cubicBezTo>
                      <a:pt x="52418" y="1348"/>
                      <a:pt x="46630" y="0"/>
                      <a:pt x="405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1"/>
              <p:cNvSpPr/>
              <p:nvPr/>
            </p:nvSpPr>
            <p:spPr>
              <a:xfrm>
                <a:off x="346000" y="5197750"/>
                <a:ext cx="19406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77627" h="5109" extrusionOk="0">
                    <a:moveTo>
                      <a:pt x="38815" y="1"/>
                    </a:moveTo>
                    <a:cubicBezTo>
                      <a:pt x="17378" y="1"/>
                      <a:pt x="1" y="2128"/>
                      <a:pt x="1" y="4752"/>
                    </a:cubicBezTo>
                    <a:cubicBezTo>
                      <a:pt x="1" y="4878"/>
                      <a:pt x="41" y="5001"/>
                      <a:pt x="111" y="5109"/>
                    </a:cubicBezTo>
                    <a:lnTo>
                      <a:pt x="77519" y="5109"/>
                    </a:lnTo>
                    <a:cubicBezTo>
                      <a:pt x="77589" y="5001"/>
                      <a:pt x="77626" y="4878"/>
                      <a:pt x="77626" y="4752"/>
                    </a:cubicBezTo>
                    <a:cubicBezTo>
                      <a:pt x="77626" y="2128"/>
                      <a:pt x="60252" y="1"/>
                      <a:pt x="38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1"/>
              <p:cNvSpPr/>
              <p:nvPr/>
            </p:nvSpPr>
            <p:spPr>
              <a:xfrm>
                <a:off x="532400" y="5223325"/>
                <a:ext cx="1582450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63298" h="4086" extrusionOk="0">
                    <a:moveTo>
                      <a:pt x="31646" y="1"/>
                    </a:moveTo>
                    <a:cubicBezTo>
                      <a:pt x="14168" y="1"/>
                      <a:pt x="1" y="1733"/>
                      <a:pt x="1" y="3874"/>
                    </a:cubicBezTo>
                    <a:cubicBezTo>
                      <a:pt x="1" y="3946"/>
                      <a:pt x="17" y="4019"/>
                      <a:pt x="49" y="4086"/>
                    </a:cubicBezTo>
                    <a:lnTo>
                      <a:pt x="63247" y="4086"/>
                    </a:lnTo>
                    <a:cubicBezTo>
                      <a:pt x="63279" y="4019"/>
                      <a:pt x="63295" y="3946"/>
                      <a:pt x="63298" y="3874"/>
                    </a:cubicBezTo>
                    <a:cubicBezTo>
                      <a:pt x="63298" y="1733"/>
                      <a:pt x="49125" y="1"/>
                      <a:pt x="316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1"/>
              <p:cNvSpPr/>
              <p:nvPr/>
            </p:nvSpPr>
            <p:spPr>
              <a:xfrm>
                <a:off x="768750" y="5250050"/>
                <a:ext cx="1109750" cy="75425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3017" extrusionOk="0">
                    <a:moveTo>
                      <a:pt x="22192" y="1"/>
                    </a:moveTo>
                    <a:cubicBezTo>
                      <a:pt x="11286" y="1"/>
                      <a:pt x="0" y="1048"/>
                      <a:pt x="0" y="2805"/>
                    </a:cubicBezTo>
                    <a:cubicBezTo>
                      <a:pt x="3" y="2880"/>
                      <a:pt x="22" y="2952"/>
                      <a:pt x="59" y="3017"/>
                    </a:cubicBezTo>
                    <a:lnTo>
                      <a:pt x="285" y="3017"/>
                    </a:lnTo>
                    <a:cubicBezTo>
                      <a:pt x="237" y="2958"/>
                      <a:pt x="207" y="2883"/>
                      <a:pt x="204" y="2805"/>
                    </a:cubicBezTo>
                    <a:cubicBezTo>
                      <a:pt x="204" y="1548"/>
                      <a:pt x="9040" y="202"/>
                      <a:pt x="22195" y="202"/>
                    </a:cubicBezTo>
                    <a:cubicBezTo>
                      <a:pt x="35347" y="202"/>
                      <a:pt x="44188" y="1545"/>
                      <a:pt x="44188" y="2805"/>
                    </a:cubicBezTo>
                    <a:cubicBezTo>
                      <a:pt x="44183" y="2883"/>
                      <a:pt x="44156" y="2958"/>
                      <a:pt x="44105" y="3017"/>
                    </a:cubicBezTo>
                    <a:lnTo>
                      <a:pt x="44333" y="3017"/>
                    </a:lnTo>
                    <a:cubicBezTo>
                      <a:pt x="44371" y="2952"/>
                      <a:pt x="44390" y="2880"/>
                      <a:pt x="44390" y="2805"/>
                    </a:cubicBezTo>
                    <a:cubicBezTo>
                      <a:pt x="44390" y="1048"/>
                      <a:pt x="33104" y="1"/>
                      <a:pt x="22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1"/>
              <p:cNvSpPr/>
              <p:nvPr/>
            </p:nvSpPr>
            <p:spPr>
              <a:xfrm>
                <a:off x="570600" y="5082950"/>
                <a:ext cx="71000" cy="231800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9272" extrusionOk="0">
                    <a:moveTo>
                      <a:pt x="1" y="0"/>
                    </a:moveTo>
                    <a:lnTo>
                      <a:pt x="758" y="9271"/>
                    </a:lnTo>
                    <a:lnTo>
                      <a:pt x="1609" y="9271"/>
                    </a:lnTo>
                    <a:lnTo>
                      <a:pt x="2840" y="2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1"/>
              <p:cNvSpPr/>
              <p:nvPr/>
            </p:nvSpPr>
            <p:spPr>
              <a:xfrm>
                <a:off x="2105225" y="5082950"/>
                <a:ext cx="71000" cy="231800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9272" extrusionOk="0">
                    <a:moveTo>
                      <a:pt x="1" y="0"/>
                    </a:moveTo>
                    <a:lnTo>
                      <a:pt x="758" y="9271"/>
                    </a:lnTo>
                    <a:lnTo>
                      <a:pt x="1609" y="9271"/>
                    </a:lnTo>
                    <a:lnTo>
                      <a:pt x="2839" y="2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1"/>
              <p:cNvSpPr/>
              <p:nvPr/>
            </p:nvSpPr>
            <p:spPr>
              <a:xfrm>
                <a:off x="661650" y="4256600"/>
                <a:ext cx="1379750" cy="429150"/>
              </a:xfrm>
              <a:custGeom>
                <a:avLst/>
                <a:gdLst/>
                <a:ahLst/>
                <a:cxnLst/>
                <a:rect l="l" t="t" r="r" b="b"/>
                <a:pathLst>
                  <a:path w="55190" h="17166" extrusionOk="0">
                    <a:moveTo>
                      <a:pt x="1" y="1"/>
                    </a:moveTo>
                    <a:lnTo>
                      <a:pt x="1" y="17165"/>
                    </a:lnTo>
                    <a:cubicBezTo>
                      <a:pt x="1" y="16881"/>
                      <a:pt x="55189" y="15890"/>
                      <a:pt x="55189" y="15890"/>
                    </a:cubicBezTo>
                    <a:lnTo>
                      <a:pt x="55189" y="1"/>
                    </a:lnTo>
                    <a:close/>
                  </a:path>
                </a:pathLst>
              </a:custGeom>
              <a:solidFill>
                <a:srgbClr val="AC6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1"/>
              <p:cNvSpPr/>
              <p:nvPr/>
            </p:nvSpPr>
            <p:spPr>
              <a:xfrm>
                <a:off x="661650" y="4256600"/>
                <a:ext cx="1379750" cy="429150"/>
              </a:xfrm>
              <a:custGeom>
                <a:avLst/>
                <a:gdLst/>
                <a:ahLst/>
                <a:cxnLst/>
                <a:rect l="l" t="t" r="r" b="b"/>
                <a:pathLst>
                  <a:path w="55190" h="17166" extrusionOk="0">
                    <a:moveTo>
                      <a:pt x="1" y="1"/>
                    </a:moveTo>
                    <a:lnTo>
                      <a:pt x="1" y="17165"/>
                    </a:lnTo>
                    <a:cubicBezTo>
                      <a:pt x="1" y="16881"/>
                      <a:pt x="55189" y="15890"/>
                      <a:pt x="55189" y="15890"/>
                    </a:cubicBezTo>
                    <a:lnTo>
                      <a:pt x="551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1"/>
              <p:cNvSpPr/>
              <p:nvPr/>
            </p:nvSpPr>
            <p:spPr>
              <a:xfrm>
                <a:off x="346000" y="4646700"/>
                <a:ext cx="1937050" cy="461100"/>
              </a:xfrm>
              <a:custGeom>
                <a:avLst/>
                <a:gdLst/>
                <a:ahLst/>
                <a:cxnLst/>
                <a:rect l="l" t="t" r="r" b="b"/>
                <a:pathLst>
                  <a:path w="77482" h="18444" extrusionOk="0">
                    <a:moveTo>
                      <a:pt x="69518" y="1"/>
                    </a:moveTo>
                    <a:cubicBezTo>
                      <a:pt x="69518" y="1"/>
                      <a:pt x="12345" y="1277"/>
                      <a:pt x="12627" y="1561"/>
                    </a:cubicBezTo>
                    <a:lnTo>
                      <a:pt x="1" y="11493"/>
                    </a:lnTo>
                    <a:lnTo>
                      <a:pt x="1" y="18444"/>
                    </a:lnTo>
                    <a:lnTo>
                      <a:pt x="76896" y="18444"/>
                    </a:lnTo>
                    <a:lnTo>
                      <a:pt x="77481" y="10932"/>
                    </a:lnTo>
                    <a:lnTo>
                      <a:pt x="69518" y="1"/>
                    </a:lnTo>
                    <a:close/>
                  </a:path>
                </a:pathLst>
              </a:custGeom>
              <a:solidFill>
                <a:srgbClr val="AC6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1"/>
              <p:cNvSpPr/>
              <p:nvPr/>
            </p:nvSpPr>
            <p:spPr>
              <a:xfrm>
                <a:off x="346000" y="4646700"/>
                <a:ext cx="1937050" cy="461100"/>
              </a:xfrm>
              <a:custGeom>
                <a:avLst/>
                <a:gdLst/>
                <a:ahLst/>
                <a:cxnLst/>
                <a:rect l="l" t="t" r="r" b="b"/>
                <a:pathLst>
                  <a:path w="77482" h="18444" extrusionOk="0">
                    <a:moveTo>
                      <a:pt x="69518" y="1"/>
                    </a:moveTo>
                    <a:cubicBezTo>
                      <a:pt x="69518" y="1"/>
                      <a:pt x="12345" y="1277"/>
                      <a:pt x="12627" y="1561"/>
                    </a:cubicBezTo>
                    <a:lnTo>
                      <a:pt x="1" y="11493"/>
                    </a:lnTo>
                    <a:lnTo>
                      <a:pt x="1" y="18444"/>
                    </a:lnTo>
                    <a:lnTo>
                      <a:pt x="76896" y="18444"/>
                    </a:lnTo>
                    <a:lnTo>
                      <a:pt x="77481" y="11028"/>
                    </a:lnTo>
                    <a:lnTo>
                      <a:pt x="695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1"/>
              <p:cNvSpPr/>
              <p:nvPr/>
            </p:nvSpPr>
            <p:spPr>
              <a:xfrm>
                <a:off x="346000" y="4919975"/>
                <a:ext cx="1937050" cy="187825"/>
              </a:xfrm>
              <a:custGeom>
                <a:avLst/>
                <a:gdLst/>
                <a:ahLst/>
                <a:cxnLst/>
                <a:rect l="l" t="t" r="r" b="b"/>
                <a:pathLst>
                  <a:path w="77482" h="7513" extrusionOk="0">
                    <a:moveTo>
                      <a:pt x="77481" y="1"/>
                    </a:moveTo>
                    <a:lnTo>
                      <a:pt x="1" y="562"/>
                    </a:lnTo>
                    <a:lnTo>
                      <a:pt x="1" y="562"/>
                    </a:lnTo>
                    <a:lnTo>
                      <a:pt x="1" y="7513"/>
                    </a:lnTo>
                    <a:lnTo>
                      <a:pt x="76896" y="7513"/>
                    </a:lnTo>
                    <a:lnTo>
                      <a:pt x="774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1"/>
              <p:cNvSpPr/>
              <p:nvPr/>
            </p:nvSpPr>
            <p:spPr>
              <a:xfrm>
                <a:off x="565850" y="4156175"/>
                <a:ext cx="851325" cy="585850"/>
              </a:xfrm>
              <a:custGeom>
                <a:avLst/>
                <a:gdLst/>
                <a:ahLst/>
                <a:cxnLst/>
                <a:rect l="l" t="t" r="r" b="b"/>
                <a:pathLst>
                  <a:path w="34053" h="23434" extrusionOk="0">
                    <a:moveTo>
                      <a:pt x="33331" y="1"/>
                    </a:moveTo>
                    <a:cubicBezTo>
                      <a:pt x="32341" y="1"/>
                      <a:pt x="30080" y="1037"/>
                      <a:pt x="30080" y="1037"/>
                    </a:cubicBezTo>
                    <a:cubicBezTo>
                      <a:pt x="28295" y="874"/>
                      <a:pt x="26528" y="805"/>
                      <a:pt x="24809" y="805"/>
                    </a:cubicBezTo>
                    <a:cubicBezTo>
                      <a:pt x="14506" y="805"/>
                      <a:pt x="5962" y="3306"/>
                      <a:pt x="5962" y="3306"/>
                    </a:cubicBezTo>
                    <a:lnTo>
                      <a:pt x="4115" y="3591"/>
                    </a:lnTo>
                    <a:cubicBezTo>
                      <a:pt x="4115" y="3591"/>
                      <a:pt x="2202" y="2784"/>
                      <a:pt x="1174" y="2784"/>
                    </a:cubicBezTo>
                    <a:cubicBezTo>
                      <a:pt x="982" y="2784"/>
                      <a:pt x="821" y="2812"/>
                      <a:pt x="709" y="2879"/>
                    </a:cubicBezTo>
                    <a:cubicBezTo>
                      <a:pt x="0" y="3306"/>
                      <a:pt x="2130" y="5576"/>
                      <a:pt x="2130" y="5576"/>
                    </a:cubicBezTo>
                    <a:lnTo>
                      <a:pt x="2272" y="21325"/>
                    </a:lnTo>
                    <a:cubicBezTo>
                      <a:pt x="2272" y="21325"/>
                      <a:pt x="430" y="22743"/>
                      <a:pt x="996" y="23309"/>
                    </a:cubicBezTo>
                    <a:cubicBezTo>
                      <a:pt x="1084" y="23397"/>
                      <a:pt x="1231" y="23434"/>
                      <a:pt x="1419" y="23434"/>
                    </a:cubicBezTo>
                    <a:cubicBezTo>
                      <a:pt x="2450" y="23434"/>
                      <a:pt x="4684" y="22318"/>
                      <a:pt x="4684" y="22318"/>
                    </a:cubicBezTo>
                    <a:lnTo>
                      <a:pt x="29513" y="20616"/>
                    </a:lnTo>
                    <a:cubicBezTo>
                      <a:pt x="29513" y="20616"/>
                      <a:pt x="32319" y="21762"/>
                      <a:pt x="33214" y="21762"/>
                    </a:cubicBezTo>
                    <a:cubicBezTo>
                      <a:pt x="33263" y="21762"/>
                      <a:pt x="33306" y="21759"/>
                      <a:pt x="33343" y="21752"/>
                    </a:cubicBezTo>
                    <a:cubicBezTo>
                      <a:pt x="34052" y="21609"/>
                      <a:pt x="32207" y="19198"/>
                      <a:pt x="32207" y="19198"/>
                    </a:cubicBezTo>
                    <a:lnTo>
                      <a:pt x="32634" y="3306"/>
                    </a:lnTo>
                    <a:cubicBezTo>
                      <a:pt x="32634" y="3306"/>
                      <a:pt x="34052" y="894"/>
                      <a:pt x="33768" y="185"/>
                    </a:cubicBezTo>
                    <a:cubicBezTo>
                      <a:pt x="33715" y="54"/>
                      <a:pt x="33556" y="1"/>
                      <a:pt x="33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1"/>
              <p:cNvSpPr/>
              <p:nvPr/>
            </p:nvSpPr>
            <p:spPr>
              <a:xfrm>
                <a:off x="980925" y="4414925"/>
                <a:ext cx="4492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801" extrusionOk="0">
                    <a:moveTo>
                      <a:pt x="897" y="1"/>
                    </a:moveTo>
                    <a:cubicBezTo>
                      <a:pt x="400" y="1"/>
                      <a:pt x="0" y="404"/>
                      <a:pt x="0" y="901"/>
                    </a:cubicBezTo>
                    <a:cubicBezTo>
                      <a:pt x="0" y="1397"/>
                      <a:pt x="400" y="1800"/>
                      <a:pt x="897" y="1800"/>
                    </a:cubicBezTo>
                    <a:cubicBezTo>
                      <a:pt x="1394" y="1800"/>
                      <a:pt x="1797" y="1397"/>
                      <a:pt x="1797" y="901"/>
                    </a:cubicBezTo>
                    <a:cubicBezTo>
                      <a:pt x="1797" y="404"/>
                      <a:pt x="1394" y="1"/>
                      <a:pt x="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1"/>
              <p:cNvSpPr/>
              <p:nvPr/>
            </p:nvSpPr>
            <p:spPr>
              <a:xfrm>
                <a:off x="1357650" y="4157525"/>
                <a:ext cx="869475" cy="543200"/>
              </a:xfrm>
              <a:custGeom>
                <a:avLst/>
                <a:gdLst/>
                <a:ahLst/>
                <a:cxnLst/>
                <a:rect l="l" t="t" r="r" b="b"/>
                <a:pathLst>
                  <a:path w="34779" h="21728" extrusionOk="0">
                    <a:moveTo>
                      <a:pt x="763" y="0"/>
                    </a:moveTo>
                    <a:cubicBezTo>
                      <a:pt x="489" y="0"/>
                      <a:pt x="296" y="60"/>
                      <a:pt x="245" y="212"/>
                    </a:cubicBezTo>
                    <a:cubicBezTo>
                      <a:pt x="1" y="934"/>
                      <a:pt x="1550" y="3266"/>
                      <a:pt x="1550" y="3266"/>
                    </a:cubicBezTo>
                    <a:lnTo>
                      <a:pt x="2850" y="19109"/>
                    </a:lnTo>
                    <a:cubicBezTo>
                      <a:pt x="2850" y="19109"/>
                      <a:pt x="1142" y="21617"/>
                      <a:pt x="1859" y="21722"/>
                    </a:cubicBezTo>
                    <a:cubicBezTo>
                      <a:pt x="1884" y="21725"/>
                      <a:pt x="1911" y="21727"/>
                      <a:pt x="1940" y="21727"/>
                    </a:cubicBezTo>
                    <a:cubicBezTo>
                      <a:pt x="2778" y="21727"/>
                      <a:pt x="5619" y="20379"/>
                      <a:pt x="5619" y="20379"/>
                    </a:cubicBezTo>
                    <a:lnTo>
                      <a:pt x="30505" y="20709"/>
                    </a:lnTo>
                    <a:cubicBezTo>
                      <a:pt x="30505" y="20709"/>
                      <a:pt x="32670" y="21646"/>
                      <a:pt x="33736" y="21646"/>
                    </a:cubicBezTo>
                    <a:cubicBezTo>
                      <a:pt x="33967" y="21646"/>
                      <a:pt x="34146" y="21603"/>
                      <a:pt x="34241" y="21496"/>
                    </a:cubicBezTo>
                    <a:cubicBezTo>
                      <a:pt x="34778" y="20900"/>
                      <a:pt x="32858" y="19584"/>
                      <a:pt x="32858" y="19584"/>
                    </a:cubicBezTo>
                    <a:lnTo>
                      <a:pt x="32133" y="3851"/>
                    </a:lnTo>
                    <a:cubicBezTo>
                      <a:pt x="32133" y="3851"/>
                      <a:pt x="34131" y="1466"/>
                      <a:pt x="33400" y="1079"/>
                    </a:cubicBezTo>
                    <a:cubicBezTo>
                      <a:pt x="33305" y="1029"/>
                      <a:pt x="33177" y="1008"/>
                      <a:pt x="33027" y="1008"/>
                    </a:cubicBezTo>
                    <a:cubicBezTo>
                      <a:pt x="32026" y="1008"/>
                      <a:pt x="30038" y="1976"/>
                      <a:pt x="30038" y="1976"/>
                    </a:cubicBezTo>
                    <a:lnTo>
                      <a:pt x="28182" y="1794"/>
                    </a:lnTo>
                    <a:cubicBezTo>
                      <a:pt x="28182" y="1794"/>
                      <a:pt x="21510" y="235"/>
                      <a:pt x="12926" y="235"/>
                    </a:cubicBezTo>
                    <a:cubicBezTo>
                      <a:pt x="10093" y="235"/>
                      <a:pt x="7052" y="405"/>
                      <a:pt x="3973" y="857"/>
                    </a:cubicBezTo>
                    <a:cubicBezTo>
                      <a:pt x="3973" y="857"/>
                      <a:pt x="1795" y="0"/>
                      <a:pt x="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1"/>
              <p:cNvSpPr/>
              <p:nvPr/>
            </p:nvSpPr>
            <p:spPr>
              <a:xfrm>
                <a:off x="1764750" y="4393650"/>
                <a:ext cx="4492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800" extrusionOk="0">
                    <a:moveTo>
                      <a:pt x="900" y="0"/>
                    </a:moveTo>
                    <a:cubicBezTo>
                      <a:pt x="403" y="0"/>
                      <a:pt x="0" y="403"/>
                      <a:pt x="0" y="900"/>
                    </a:cubicBezTo>
                    <a:cubicBezTo>
                      <a:pt x="0" y="1397"/>
                      <a:pt x="403" y="1800"/>
                      <a:pt x="900" y="1800"/>
                    </a:cubicBezTo>
                    <a:cubicBezTo>
                      <a:pt x="1394" y="1800"/>
                      <a:pt x="1797" y="1397"/>
                      <a:pt x="1797" y="900"/>
                    </a:cubicBezTo>
                    <a:cubicBezTo>
                      <a:pt x="1797" y="403"/>
                      <a:pt x="1394" y="0"/>
                      <a:pt x="9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1"/>
              <p:cNvSpPr/>
              <p:nvPr/>
            </p:nvSpPr>
            <p:spPr>
              <a:xfrm>
                <a:off x="560200" y="3833075"/>
                <a:ext cx="10225" cy="40490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6196" extrusionOk="0">
                    <a:moveTo>
                      <a:pt x="205" y="0"/>
                    </a:moveTo>
                    <a:cubicBezTo>
                      <a:pt x="92" y="0"/>
                      <a:pt x="3" y="92"/>
                      <a:pt x="3" y="205"/>
                    </a:cubicBezTo>
                    <a:lnTo>
                      <a:pt x="3" y="15994"/>
                    </a:lnTo>
                    <a:cubicBezTo>
                      <a:pt x="0" y="16104"/>
                      <a:pt x="92" y="16195"/>
                      <a:pt x="205" y="16195"/>
                    </a:cubicBezTo>
                    <a:cubicBezTo>
                      <a:pt x="206" y="16195"/>
                      <a:pt x="208" y="16195"/>
                      <a:pt x="209" y="16195"/>
                    </a:cubicBezTo>
                    <a:cubicBezTo>
                      <a:pt x="320" y="16195"/>
                      <a:pt x="409" y="16105"/>
                      <a:pt x="409" y="15994"/>
                    </a:cubicBezTo>
                    <a:lnTo>
                      <a:pt x="409" y="205"/>
                    </a:lnTo>
                    <a:cubicBezTo>
                      <a:pt x="409" y="92"/>
                      <a:pt x="31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1"/>
              <p:cNvSpPr/>
              <p:nvPr/>
            </p:nvSpPr>
            <p:spPr>
              <a:xfrm>
                <a:off x="596725" y="3833075"/>
                <a:ext cx="10225" cy="52185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0874" extrusionOk="0">
                    <a:moveTo>
                      <a:pt x="205" y="0"/>
                    </a:moveTo>
                    <a:cubicBezTo>
                      <a:pt x="92" y="0"/>
                      <a:pt x="0" y="92"/>
                      <a:pt x="0" y="205"/>
                    </a:cubicBezTo>
                    <a:lnTo>
                      <a:pt x="0" y="20672"/>
                    </a:lnTo>
                    <a:cubicBezTo>
                      <a:pt x="0" y="20782"/>
                      <a:pt x="92" y="20874"/>
                      <a:pt x="205" y="20874"/>
                    </a:cubicBezTo>
                    <a:cubicBezTo>
                      <a:pt x="317" y="20874"/>
                      <a:pt x="409" y="20782"/>
                      <a:pt x="409" y="20672"/>
                    </a:cubicBezTo>
                    <a:lnTo>
                      <a:pt x="409" y="205"/>
                    </a:lnTo>
                    <a:cubicBezTo>
                      <a:pt x="409" y="92"/>
                      <a:pt x="31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1"/>
              <p:cNvSpPr/>
              <p:nvPr/>
            </p:nvSpPr>
            <p:spPr>
              <a:xfrm>
                <a:off x="630825" y="3833075"/>
                <a:ext cx="10250" cy="5779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23117" extrusionOk="0">
                    <a:moveTo>
                      <a:pt x="205" y="0"/>
                    </a:moveTo>
                    <a:cubicBezTo>
                      <a:pt x="92" y="0"/>
                      <a:pt x="1" y="92"/>
                      <a:pt x="1" y="205"/>
                    </a:cubicBezTo>
                    <a:lnTo>
                      <a:pt x="1" y="22912"/>
                    </a:lnTo>
                    <a:cubicBezTo>
                      <a:pt x="1" y="23025"/>
                      <a:pt x="92" y="23116"/>
                      <a:pt x="205" y="23116"/>
                    </a:cubicBezTo>
                    <a:cubicBezTo>
                      <a:pt x="318" y="23116"/>
                      <a:pt x="409" y="23025"/>
                      <a:pt x="409" y="22912"/>
                    </a:cubicBezTo>
                    <a:lnTo>
                      <a:pt x="409" y="205"/>
                    </a:lnTo>
                    <a:cubicBezTo>
                      <a:pt x="409" y="92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1"/>
              <p:cNvSpPr/>
              <p:nvPr/>
            </p:nvSpPr>
            <p:spPr>
              <a:xfrm>
                <a:off x="667425" y="3833075"/>
                <a:ext cx="10225" cy="62177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4871" extrusionOk="0">
                    <a:moveTo>
                      <a:pt x="205" y="0"/>
                    </a:moveTo>
                    <a:cubicBezTo>
                      <a:pt x="92" y="0"/>
                      <a:pt x="1" y="92"/>
                      <a:pt x="1" y="205"/>
                    </a:cubicBezTo>
                    <a:lnTo>
                      <a:pt x="1" y="24669"/>
                    </a:lnTo>
                    <a:cubicBezTo>
                      <a:pt x="1" y="24779"/>
                      <a:pt x="92" y="24870"/>
                      <a:pt x="202" y="24870"/>
                    </a:cubicBezTo>
                    <a:cubicBezTo>
                      <a:pt x="204" y="24870"/>
                      <a:pt x="205" y="24870"/>
                      <a:pt x="207" y="24870"/>
                    </a:cubicBezTo>
                    <a:cubicBezTo>
                      <a:pt x="320" y="24870"/>
                      <a:pt x="409" y="24777"/>
                      <a:pt x="409" y="24666"/>
                    </a:cubicBezTo>
                    <a:lnTo>
                      <a:pt x="409" y="205"/>
                    </a:lnTo>
                    <a:cubicBezTo>
                      <a:pt x="409" y="92"/>
                      <a:pt x="31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1"/>
              <p:cNvSpPr/>
              <p:nvPr/>
            </p:nvSpPr>
            <p:spPr>
              <a:xfrm>
                <a:off x="706425" y="3833075"/>
                <a:ext cx="10175" cy="57792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3117" extrusionOk="0">
                    <a:moveTo>
                      <a:pt x="205" y="0"/>
                    </a:moveTo>
                    <a:cubicBezTo>
                      <a:pt x="92" y="0"/>
                      <a:pt x="1" y="92"/>
                      <a:pt x="1" y="205"/>
                    </a:cubicBezTo>
                    <a:lnTo>
                      <a:pt x="1" y="22912"/>
                    </a:lnTo>
                    <a:cubicBezTo>
                      <a:pt x="1" y="23025"/>
                      <a:pt x="90" y="23116"/>
                      <a:pt x="202" y="23116"/>
                    </a:cubicBezTo>
                    <a:cubicBezTo>
                      <a:pt x="315" y="23116"/>
                      <a:pt x="406" y="23025"/>
                      <a:pt x="406" y="22912"/>
                    </a:cubicBezTo>
                    <a:lnTo>
                      <a:pt x="406" y="205"/>
                    </a:lnTo>
                    <a:cubicBezTo>
                      <a:pt x="406" y="92"/>
                      <a:pt x="315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1"/>
              <p:cNvSpPr/>
              <p:nvPr/>
            </p:nvSpPr>
            <p:spPr>
              <a:xfrm>
                <a:off x="742950" y="3833075"/>
                <a:ext cx="10250" cy="521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20874" extrusionOk="0">
                    <a:moveTo>
                      <a:pt x="205" y="0"/>
                    </a:moveTo>
                    <a:cubicBezTo>
                      <a:pt x="92" y="0"/>
                      <a:pt x="1" y="92"/>
                      <a:pt x="1" y="205"/>
                    </a:cubicBezTo>
                    <a:lnTo>
                      <a:pt x="1" y="20672"/>
                    </a:lnTo>
                    <a:cubicBezTo>
                      <a:pt x="1" y="20782"/>
                      <a:pt x="92" y="20874"/>
                      <a:pt x="202" y="20874"/>
                    </a:cubicBezTo>
                    <a:cubicBezTo>
                      <a:pt x="204" y="20874"/>
                      <a:pt x="206" y="20874"/>
                      <a:pt x="207" y="20874"/>
                    </a:cubicBezTo>
                    <a:cubicBezTo>
                      <a:pt x="318" y="20874"/>
                      <a:pt x="409" y="20784"/>
                      <a:pt x="406" y="20672"/>
                    </a:cubicBezTo>
                    <a:lnTo>
                      <a:pt x="406" y="205"/>
                    </a:lnTo>
                    <a:cubicBezTo>
                      <a:pt x="406" y="92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1"/>
              <p:cNvSpPr/>
              <p:nvPr/>
            </p:nvSpPr>
            <p:spPr>
              <a:xfrm>
                <a:off x="774650" y="3833075"/>
                <a:ext cx="10225" cy="40490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6196" extrusionOk="0">
                    <a:moveTo>
                      <a:pt x="205" y="0"/>
                    </a:moveTo>
                    <a:cubicBezTo>
                      <a:pt x="92" y="0"/>
                      <a:pt x="1" y="92"/>
                      <a:pt x="1" y="205"/>
                    </a:cubicBezTo>
                    <a:lnTo>
                      <a:pt x="1" y="15994"/>
                    </a:lnTo>
                    <a:cubicBezTo>
                      <a:pt x="1" y="16104"/>
                      <a:pt x="89" y="16195"/>
                      <a:pt x="202" y="16195"/>
                    </a:cubicBezTo>
                    <a:cubicBezTo>
                      <a:pt x="204" y="16195"/>
                      <a:pt x="205" y="16195"/>
                      <a:pt x="207" y="16195"/>
                    </a:cubicBezTo>
                    <a:cubicBezTo>
                      <a:pt x="318" y="16195"/>
                      <a:pt x="409" y="16105"/>
                      <a:pt x="406" y="15994"/>
                    </a:cubicBezTo>
                    <a:lnTo>
                      <a:pt x="406" y="205"/>
                    </a:lnTo>
                    <a:cubicBezTo>
                      <a:pt x="406" y="92"/>
                      <a:pt x="315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1"/>
              <p:cNvSpPr/>
              <p:nvPr/>
            </p:nvSpPr>
            <p:spPr>
              <a:xfrm>
                <a:off x="664400" y="3528525"/>
                <a:ext cx="10225" cy="1624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6497" extrusionOk="0">
                    <a:moveTo>
                      <a:pt x="205" y="0"/>
                    </a:moveTo>
                    <a:cubicBezTo>
                      <a:pt x="92" y="0"/>
                      <a:pt x="1" y="91"/>
                      <a:pt x="1" y="204"/>
                    </a:cubicBezTo>
                    <a:lnTo>
                      <a:pt x="1" y="6295"/>
                    </a:lnTo>
                    <a:cubicBezTo>
                      <a:pt x="1" y="6408"/>
                      <a:pt x="92" y="6497"/>
                      <a:pt x="202" y="6497"/>
                    </a:cubicBezTo>
                    <a:cubicBezTo>
                      <a:pt x="204" y="6497"/>
                      <a:pt x="205" y="6497"/>
                      <a:pt x="207" y="6497"/>
                    </a:cubicBezTo>
                    <a:cubicBezTo>
                      <a:pt x="318" y="6497"/>
                      <a:pt x="409" y="6407"/>
                      <a:pt x="406" y="6295"/>
                    </a:cubicBezTo>
                    <a:lnTo>
                      <a:pt x="406" y="204"/>
                    </a:lnTo>
                    <a:cubicBezTo>
                      <a:pt x="406" y="91"/>
                      <a:pt x="315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1"/>
              <p:cNvSpPr/>
              <p:nvPr/>
            </p:nvSpPr>
            <p:spPr>
              <a:xfrm>
                <a:off x="638475" y="3501925"/>
                <a:ext cx="6087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340" extrusionOk="0">
                    <a:moveTo>
                      <a:pt x="1263" y="0"/>
                    </a:moveTo>
                    <a:cubicBezTo>
                      <a:pt x="791" y="0"/>
                      <a:pt x="364" y="285"/>
                      <a:pt x="184" y="723"/>
                    </a:cubicBezTo>
                    <a:cubicBezTo>
                      <a:pt x="1" y="1158"/>
                      <a:pt x="100" y="1663"/>
                      <a:pt x="436" y="1996"/>
                    </a:cubicBezTo>
                    <a:cubicBezTo>
                      <a:pt x="661" y="2221"/>
                      <a:pt x="960" y="2340"/>
                      <a:pt x="1265" y="2340"/>
                    </a:cubicBezTo>
                    <a:cubicBezTo>
                      <a:pt x="1415" y="2340"/>
                      <a:pt x="1567" y="2311"/>
                      <a:pt x="1712" y="2251"/>
                    </a:cubicBezTo>
                    <a:cubicBezTo>
                      <a:pt x="2147" y="2068"/>
                      <a:pt x="2432" y="1644"/>
                      <a:pt x="2434" y="1171"/>
                    </a:cubicBezTo>
                    <a:cubicBezTo>
                      <a:pt x="2434" y="524"/>
                      <a:pt x="1911" y="0"/>
                      <a:pt x="1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1"/>
              <p:cNvSpPr/>
              <p:nvPr/>
            </p:nvSpPr>
            <p:spPr>
              <a:xfrm>
                <a:off x="667550" y="3241400"/>
                <a:ext cx="5075" cy="28250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1300" extrusionOk="0">
                    <a:moveTo>
                      <a:pt x="202" y="1"/>
                    </a:moveTo>
                    <a:cubicBezTo>
                      <a:pt x="132" y="49"/>
                      <a:pt x="68" y="108"/>
                      <a:pt x="1" y="165"/>
                    </a:cubicBezTo>
                    <a:lnTo>
                      <a:pt x="1" y="11300"/>
                    </a:lnTo>
                    <a:lnTo>
                      <a:pt x="202" y="11300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1"/>
              <p:cNvSpPr/>
              <p:nvPr/>
            </p:nvSpPr>
            <p:spPr>
              <a:xfrm>
                <a:off x="514150" y="3685900"/>
                <a:ext cx="310625" cy="310700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12428" extrusionOk="0">
                    <a:moveTo>
                      <a:pt x="6212" y="0"/>
                    </a:moveTo>
                    <a:cubicBezTo>
                      <a:pt x="2780" y="0"/>
                      <a:pt x="0" y="2783"/>
                      <a:pt x="0" y="6212"/>
                    </a:cubicBezTo>
                    <a:cubicBezTo>
                      <a:pt x="0" y="9645"/>
                      <a:pt x="2780" y="12427"/>
                      <a:pt x="6212" y="12427"/>
                    </a:cubicBezTo>
                    <a:cubicBezTo>
                      <a:pt x="9644" y="12427"/>
                      <a:pt x="12424" y="9645"/>
                      <a:pt x="12424" y="6212"/>
                    </a:cubicBezTo>
                    <a:cubicBezTo>
                      <a:pt x="12424" y="2783"/>
                      <a:pt x="9644" y="0"/>
                      <a:pt x="62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7" name="Google Shape;917;p41"/>
              <p:cNvGrpSpPr/>
              <p:nvPr/>
            </p:nvGrpSpPr>
            <p:grpSpPr>
              <a:xfrm>
                <a:off x="1161125" y="3436325"/>
                <a:ext cx="855100" cy="553950"/>
                <a:chOff x="1161125" y="3436325"/>
                <a:chExt cx="855100" cy="553950"/>
              </a:xfrm>
            </p:grpSpPr>
            <p:sp>
              <p:nvSpPr>
                <p:cNvPr id="918" name="Google Shape;918;p41"/>
                <p:cNvSpPr/>
                <p:nvPr/>
              </p:nvSpPr>
              <p:spPr>
                <a:xfrm>
                  <a:off x="1219600" y="3547075"/>
                  <a:ext cx="742775" cy="4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1" h="17728" extrusionOk="0">
                      <a:moveTo>
                        <a:pt x="15143" y="896"/>
                      </a:moveTo>
                      <a:cubicBezTo>
                        <a:pt x="15280" y="896"/>
                        <a:pt x="15420" y="896"/>
                        <a:pt x="15549" y="904"/>
                      </a:cubicBezTo>
                      <a:cubicBezTo>
                        <a:pt x="24017" y="1066"/>
                        <a:pt x="28069" y="9501"/>
                        <a:pt x="28703" y="10941"/>
                      </a:cubicBezTo>
                      <a:cubicBezTo>
                        <a:pt x="28045" y="11892"/>
                        <a:pt x="24551" y="16334"/>
                        <a:pt x="16212" y="16793"/>
                      </a:cubicBezTo>
                      <a:cubicBezTo>
                        <a:pt x="15733" y="16819"/>
                        <a:pt x="15266" y="16832"/>
                        <a:pt x="14812" y="16832"/>
                      </a:cubicBezTo>
                      <a:cubicBezTo>
                        <a:pt x="6234" y="16832"/>
                        <a:pt x="1894" y="12376"/>
                        <a:pt x="1032" y="11373"/>
                      </a:cubicBezTo>
                      <a:cubicBezTo>
                        <a:pt x="1843" y="9622"/>
                        <a:pt x="6259" y="1100"/>
                        <a:pt x="15022" y="896"/>
                      </a:cubicBezTo>
                      <a:close/>
                      <a:moveTo>
                        <a:pt x="15382" y="1"/>
                      </a:moveTo>
                      <a:cubicBezTo>
                        <a:pt x="15363" y="1"/>
                        <a:pt x="15344" y="1"/>
                        <a:pt x="15326" y="2"/>
                      </a:cubicBezTo>
                      <a:lnTo>
                        <a:pt x="15001" y="2"/>
                      </a:lnTo>
                      <a:cubicBezTo>
                        <a:pt x="14045" y="21"/>
                        <a:pt x="13094" y="142"/>
                        <a:pt x="12165" y="359"/>
                      </a:cubicBezTo>
                      <a:lnTo>
                        <a:pt x="12162" y="359"/>
                      </a:lnTo>
                      <a:cubicBezTo>
                        <a:pt x="11864" y="424"/>
                        <a:pt x="11571" y="496"/>
                        <a:pt x="11297" y="587"/>
                      </a:cubicBezTo>
                      <a:cubicBezTo>
                        <a:pt x="9342" y="1162"/>
                        <a:pt x="7666" y="2134"/>
                        <a:pt x="6253" y="3260"/>
                      </a:cubicBezTo>
                      <a:lnTo>
                        <a:pt x="6248" y="3262"/>
                      </a:lnTo>
                      <a:cubicBezTo>
                        <a:pt x="6001" y="3458"/>
                        <a:pt x="5770" y="3649"/>
                        <a:pt x="5544" y="3843"/>
                      </a:cubicBezTo>
                      <a:cubicBezTo>
                        <a:pt x="4094" y="5124"/>
                        <a:pt x="2961" y="6515"/>
                        <a:pt x="2090" y="7761"/>
                      </a:cubicBezTo>
                      <a:lnTo>
                        <a:pt x="2090" y="7766"/>
                      </a:lnTo>
                      <a:cubicBezTo>
                        <a:pt x="1913" y="8035"/>
                        <a:pt x="1741" y="8293"/>
                        <a:pt x="1588" y="8537"/>
                      </a:cubicBezTo>
                      <a:lnTo>
                        <a:pt x="1588" y="8543"/>
                      </a:lnTo>
                      <a:cubicBezTo>
                        <a:pt x="1078" y="9335"/>
                        <a:pt x="621" y="10162"/>
                        <a:pt x="218" y="11016"/>
                      </a:cubicBezTo>
                      <a:cubicBezTo>
                        <a:pt x="138" y="11177"/>
                        <a:pt x="98" y="11269"/>
                        <a:pt x="98" y="11269"/>
                      </a:cubicBezTo>
                      <a:lnTo>
                        <a:pt x="1" y="11502"/>
                      </a:lnTo>
                      <a:lnTo>
                        <a:pt x="154" y="11706"/>
                      </a:lnTo>
                      <a:cubicBezTo>
                        <a:pt x="342" y="11964"/>
                        <a:pt x="4738" y="17728"/>
                        <a:pt x="14764" y="17728"/>
                      </a:cubicBezTo>
                      <a:cubicBezTo>
                        <a:pt x="15253" y="17728"/>
                        <a:pt x="15753" y="17720"/>
                        <a:pt x="16263" y="17687"/>
                      </a:cubicBezTo>
                      <a:cubicBezTo>
                        <a:pt x="26087" y="17150"/>
                        <a:pt x="29466" y="11454"/>
                        <a:pt x="29603" y="11209"/>
                      </a:cubicBezTo>
                      <a:lnTo>
                        <a:pt x="29710" y="11024"/>
                      </a:lnTo>
                      <a:lnTo>
                        <a:pt x="29624" y="10815"/>
                      </a:lnTo>
                      <a:cubicBezTo>
                        <a:pt x="29616" y="10782"/>
                        <a:pt x="29219" y="9799"/>
                        <a:pt x="28405" y="8443"/>
                      </a:cubicBezTo>
                      <a:cubicBezTo>
                        <a:pt x="28402" y="8443"/>
                        <a:pt x="28402" y="8443"/>
                        <a:pt x="28402" y="8440"/>
                      </a:cubicBezTo>
                      <a:cubicBezTo>
                        <a:pt x="28255" y="8196"/>
                        <a:pt x="28099" y="7949"/>
                        <a:pt x="27932" y="7680"/>
                      </a:cubicBezTo>
                      <a:lnTo>
                        <a:pt x="27932" y="7678"/>
                      </a:lnTo>
                      <a:cubicBezTo>
                        <a:pt x="27092" y="6389"/>
                        <a:pt x="25929" y="4898"/>
                        <a:pt x="24422" y="3577"/>
                      </a:cubicBezTo>
                      <a:lnTo>
                        <a:pt x="24419" y="3571"/>
                      </a:lnTo>
                      <a:cubicBezTo>
                        <a:pt x="24199" y="3375"/>
                        <a:pt x="23968" y="3182"/>
                        <a:pt x="23732" y="2994"/>
                      </a:cubicBezTo>
                      <a:cubicBezTo>
                        <a:pt x="22429" y="1971"/>
                        <a:pt x="20898" y="1090"/>
                        <a:pt x="19134" y="563"/>
                      </a:cubicBezTo>
                      <a:cubicBezTo>
                        <a:pt x="18849" y="469"/>
                        <a:pt x="18559" y="394"/>
                        <a:pt x="18264" y="335"/>
                      </a:cubicBezTo>
                      <a:cubicBezTo>
                        <a:pt x="17375" y="123"/>
                        <a:pt x="16464" y="15"/>
                        <a:pt x="15551" y="10"/>
                      </a:cubicBezTo>
                      <a:cubicBezTo>
                        <a:pt x="15495" y="4"/>
                        <a:pt x="15438" y="1"/>
                        <a:pt x="153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41"/>
                <p:cNvSpPr/>
                <p:nvPr/>
              </p:nvSpPr>
              <p:spPr>
                <a:xfrm>
                  <a:off x="1424875" y="3615575"/>
                  <a:ext cx="347675" cy="3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7" h="12670" extrusionOk="0">
                      <a:moveTo>
                        <a:pt x="6952" y="0"/>
                      </a:moveTo>
                      <a:cubicBezTo>
                        <a:pt x="5331" y="0"/>
                        <a:pt x="3710" y="619"/>
                        <a:pt x="2474" y="1857"/>
                      </a:cubicBezTo>
                      <a:cubicBezTo>
                        <a:pt x="0" y="4331"/>
                        <a:pt x="0" y="8341"/>
                        <a:pt x="2474" y="10814"/>
                      </a:cubicBezTo>
                      <a:cubicBezTo>
                        <a:pt x="3710" y="12051"/>
                        <a:pt x="5331" y="12669"/>
                        <a:pt x="6952" y="12669"/>
                      </a:cubicBezTo>
                      <a:cubicBezTo>
                        <a:pt x="8573" y="12669"/>
                        <a:pt x="10194" y="12051"/>
                        <a:pt x="11431" y="10814"/>
                      </a:cubicBezTo>
                      <a:cubicBezTo>
                        <a:pt x="13907" y="8341"/>
                        <a:pt x="13907" y="4331"/>
                        <a:pt x="11431" y="1857"/>
                      </a:cubicBezTo>
                      <a:cubicBezTo>
                        <a:pt x="10194" y="619"/>
                        <a:pt x="8573" y="0"/>
                        <a:pt x="69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41"/>
                <p:cNvSpPr/>
                <p:nvPr/>
              </p:nvSpPr>
              <p:spPr>
                <a:xfrm>
                  <a:off x="1161125" y="3634675"/>
                  <a:ext cx="115575" cy="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3" h="5058" extrusionOk="0">
                      <a:moveTo>
                        <a:pt x="672" y="0"/>
                      </a:moveTo>
                      <a:lnTo>
                        <a:pt x="1" y="594"/>
                      </a:lnTo>
                      <a:lnTo>
                        <a:pt x="3951" y="5057"/>
                      </a:lnTo>
                      <a:lnTo>
                        <a:pt x="4623" y="4464"/>
                      </a:lnTo>
                      <a:lnTo>
                        <a:pt x="67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41"/>
                <p:cNvSpPr/>
                <p:nvPr/>
              </p:nvSpPr>
              <p:spPr>
                <a:xfrm>
                  <a:off x="1302475" y="3529850"/>
                  <a:ext cx="78425" cy="11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7" h="4776" extrusionOk="0">
                      <a:moveTo>
                        <a:pt x="790" y="1"/>
                      </a:moveTo>
                      <a:lnTo>
                        <a:pt x="0" y="425"/>
                      </a:lnTo>
                      <a:lnTo>
                        <a:pt x="2347" y="4776"/>
                      </a:lnTo>
                      <a:lnTo>
                        <a:pt x="3137" y="4349"/>
                      </a:lnTo>
                      <a:lnTo>
                        <a:pt x="79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41"/>
                <p:cNvSpPr/>
                <p:nvPr/>
              </p:nvSpPr>
              <p:spPr>
                <a:xfrm>
                  <a:off x="1474750" y="3445050"/>
                  <a:ext cx="504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" h="4905" extrusionOk="0">
                      <a:moveTo>
                        <a:pt x="871" y="1"/>
                      </a:moveTo>
                      <a:lnTo>
                        <a:pt x="1" y="213"/>
                      </a:lnTo>
                      <a:lnTo>
                        <a:pt x="1145" y="4905"/>
                      </a:lnTo>
                      <a:lnTo>
                        <a:pt x="2018" y="4693"/>
                      </a:lnTo>
                      <a:lnTo>
                        <a:pt x="8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41"/>
                <p:cNvSpPr/>
                <p:nvPr/>
              </p:nvSpPr>
              <p:spPr>
                <a:xfrm>
                  <a:off x="1673700" y="3436325"/>
                  <a:ext cx="54600" cy="13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4" h="5375" extrusionOk="0">
                      <a:moveTo>
                        <a:pt x="1316" y="1"/>
                      </a:moveTo>
                      <a:lnTo>
                        <a:pt x="0" y="5154"/>
                      </a:lnTo>
                      <a:lnTo>
                        <a:pt x="871" y="5375"/>
                      </a:lnTo>
                      <a:lnTo>
                        <a:pt x="2184" y="223"/>
                      </a:lnTo>
                      <a:lnTo>
                        <a:pt x="131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41"/>
                <p:cNvSpPr/>
                <p:nvPr/>
              </p:nvSpPr>
              <p:spPr>
                <a:xfrm>
                  <a:off x="1807850" y="3518700"/>
                  <a:ext cx="112700" cy="12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4946" extrusionOk="0">
                      <a:moveTo>
                        <a:pt x="3833" y="1"/>
                      </a:moveTo>
                      <a:lnTo>
                        <a:pt x="0" y="4354"/>
                      </a:lnTo>
                      <a:lnTo>
                        <a:pt x="675" y="4945"/>
                      </a:lnTo>
                      <a:lnTo>
                        <a:pt x="4507" y="594"/>
                      </a:lnTo>
                      <a:lnTo>
                        <a:pt x="383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41"/>
                <p:cNvSpPr/>
                <p:nvPr/>
              </p:nvSpPr>
              <p:spPr>
                <a:xfrm>
                  <a:off x="1913725" y="3673600"/>
                  <a:ext cx="102500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0" h="3458" extrusionOk="0">
                      <a:moveTo>
                        <a:pt x="3551" y="1"/>
                      </a:moveTo>
                      <a:lnTo>
                        <a:pt x="1" y="2748"/>
                      </a:lnTo>
                      <a:lnTo>
                        <a:pt x="549" y="3457"/>
                      </a:lnTo>
                      <a:lnTo>
                        <a:pt x="4099" y="710"/>
                      </a:lnTo>
                      <a:lnTo>
                        <a:pt x="355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6" name="Google Shape;926;p41"/>
              <p:cNvGrpSpPr/>
              <p:nvPr/>
            </p:nvGrpSpPr>
            <p:grpSpPr>
              <a:xfrm>
                <a:off x="593375" y="3115050"/>
                <a:ext cx="1141450" cy="354450"/>
                <a:chOff x="593375" y="3115050"/>
                <a:chExt cx="1141450" cy="354450"/>
              </a:xfrm>
            </p:grpSpPr>
            <p:sp>
              <p:nvSpPr>
                <p:cNvPr id="927" name="Google Shape;927;p41"/>
                <p:cNvSpPr/>
                <p:nvPr/>
              </p:nvSpPr>
              <p:spPr>
                <a:xfrm>
                  <a:off x="593375" y="3115050"/>
                  <a:ext cx="1141450" cy="2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8" h="10255" extrusionOk="0">
                      <a:moveTo>
                        <a:pt x="45480" y="0"/>
                      </a:moveTo>
                      <a:cubicBezTo>
                        <a:pt x="44258" y="1386"/>
                        <a:pt x="38468" y="7096"/>
                        <a:pt x="24628" y="9304"/>
                      </a:cubicBezTo>
                      <a:cubicBezTo>
                        <a:pt x="21179" y="9854"/>
                        <a:pt x="18020" y="10069"/>
                        <a:pt x="15187" y="10069"/>
                      </a:cubicBezTo>
                      <a:cubicBezTo>
                        <a:pt x="10008" y="10069"/>
                        <a:pt x="5924" y="9350"/>
                        <a:pt x="3167" y="8643"/>
                      </a:cubicBezTo>
                      <a:cubicBezTo>
                        <a:pt x="3099" y="8624"/>
                        <a:pt x="3030" y="8605"/>
                        <a:pt x="2965" y="8589"/>
                      </a:cubicBezTo>
                      <a:cubicBezTo>
                        <a:pt x="1743" y="8270"/>
                        <a:pt x="798" y="7955"/>
                        <a:pt x="148" y="7722"/>
                      </a:cubicBezTo>
                      <a:cubicBezTo>
                        <a:pt x="94" y="7765"/>
                        <a:pt x="46" y="7813"/>
                        <a:pt x="0" y="7864"/>
                      </a:cubicBezTo>
                      <a:cubicBezTo>
                        <a:pt x="666" y="8106"/>
                        <a:pt x="1663" y="8442"/>
                        <a:pt x="2965" y="8777"/>
                      </a:cubicBezTo>
                      <a:cubicBezTo>
                        <a:pt x="3030" y="8796"/>
                        <a:pt x="3097" y="8812"/>
                        <a:pt x="3167" y="8828"/>
                      </a:cubicBezTo>
                      <a:cubicBezTo>
                        <a:pt x="5108" y="9328"/>
                        <a:pt x="7700" y="9827"/>
                        <a:pt x="10856" y="10085"/>
                      </a:cubicBezTo>
                      <a:lnTo>
                        <a:pt x="10872" y="10085"/>
                      </a:lnTo>
                      <a:cubicBezTo>
                        <a:pt x="12217" y="10190"/>
                        <a:pt x="13657" y="10254"/>
                        <a:pt x="15201" y="10254"/>
                      </a:cubicBezTo>
                      <a:cubicBezTo>
                        <a:pt x="15873" y="10254"/>
                        <a:pt x="16563" y="10241"/>
                        <a:pt x="17269" y="10220"/>
                      </a:cubicBezTo>
                      <a:cubicBezTo>
                        <a:pt x="17334" y="10214"/>
                        <a:pt x="17404" y="10214"/>
                        <a:pt x="17468" y="10211"/>
                      </a:cubicBezTo>
                      <a:cubicBezTo>
                        <a:pt x="19552" y="10126"/>
                        <a:pt x="21631" y="9929"/>
                        <a:pt x="23696" y="9629"/>
                      </a:cubicBezTo>
                      <a:lnTo>
                        <a:pt x="23702" y="9629"/>
                      </a:lnTo>
                      <a:cubicBezTo>
                        <a:pt x="23737" y="9629"/>
                        <a:pt x="23771" y="9623"/>
                        <a:pt x="23806" y="9613"/>
                      </a:cubicBezTo>
                      <a:cubicBezTo>
                        <a:pt x="24091" y="9575"/>
                        <a:pt x="24376" y="9532"/>
                        <a:pt x="24663" y="9486"/>
                      </a:cubicBezTo>
                      <a:cubicBezTo>
                        <a:pt x="26645" y="9172"/>
                        <a:pt x="28608" y="8753"/>
                        <a:pt x="30548" y="8232"/>
                      </a:cubicBezTo>
                      <a:lnTo>
                        <a:pt x="30550" y="8232"/>
                      </a:lnTo>
                      <a:cubicBezTo>
                        <a:pt x="30588" y="8219"/>
                        <a:pt x="30623" y="8211"/>
                        <a:pt x="30658" y="8197"/>
                      </a:cubicBezTo>
                      <a:cubicBezTo>
                        <a:pt x="33056" y="7539"/>
                        <a:pt x="35124" y="6782"/>
                        <a:pt x="36894" y="5992"/>
                      </a:cubicBezTo>
                      <a:cubicBezTo>
                        <a:pt x="36923" y="5981"/>
                        <a:pt x="36956" y="5968"/>
                        <a:pt x="36983" y="5957"/>
                      </a:cubicBezTo>
                      <a:cubicBezTo>
                        <a:pt x="42327" y="3562"/>
                        <a:pt x="44922" y="927"/>
                        <a:pt x="45657" y="81"/>
                      </a:cubicBezTo>
                      <a:cubicBezTo>
                        <a:pt x="45601" y="51"/>
                        <a:pt x="45539" y="25"/>
                        <a:pt x="454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41"/>
                <p:cNvSpPr/>
                <p:nvPr/>
              </p:nvSpPr>
              <p:spPr>
                <a:xfrm>
                  <a:off x="981725" y="3385100"/>
                  <a:ext cx="87700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8" h="3376" extrusionOk="0">
                      <a:moveTo>
                        <a:pt x="1821" y="0"/>
                      </a:moveTo>
                      <a:cubicBezTo>
                        <a:pt x="1139" y="0"/>
                        <a:pt x="524" y="411"/>
                        <a:pt x="261" y="1042"/>
                      </a:cubicBezTo>
                      <a:cubicBezTo>
                        <a:pt x="0" y="1671"/>
                        <a:pt x="145" y="2399"/>
                        <a:pt x="629" y="2879"/>
                      </a:cubicBezTo>
                      <a:cubicBezTo>
                        <a:pt x="951" y="3203"/>
                        <a:pt x="1384" y="3375"/>
                        <a:pt x="1823" y="3375"/>
                      </a:cubicBezTo>
                      <a:cubicBezTo>
                        <a:pt x="2040" y="3375"/>
                        <a:pt x="2258" y="3333"/>
                        <a:pt x="2466" y="3247"/>
                      </a:cubicBezTo>
                      <a:cubicBezTo>
                        <a:pt x="3097" y="2984"/>
                        <a:pt x="3508" y="2369"/>
                        <a:pt x="3508" y="1687"/>
                      </a:cubicBezTo>
                      <a:cubicBezTo>
                        <a:pt x="3508" y="755"/>
                        <a:pt x="2753" y="0"/>
                        <a:pt x="18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41"/>
                <p:cNvSpPr/>
                <p:nvPr/>
              </p:nvSpPr>
              <p:spPr>
                <a:xfrm>
                  <a:off x="1014225" y="3366625"/>
                  <a:ext cx="28425" cy="2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" h="837" extrusionOk="0">
                      <a:moveTo>
                        <a:pt x="529" y="1"/>
                      </a:moveTo>
                      <a:lnTo>
                        <a:pt x="0" y="836"/>
                      </a:lnTo>
                      <a:lnTo>
                        <a:pt x="1136" y="836"/>
                      </a:lnTo>
                      <a:lnTo>
                        <a:pt x="52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41"/>
                <p:cNvSpPr/>
                <p:nvPr/>
              </p:nvSpPr>
              <p:spPr>
                <a:xfrm>
                  <a:off x="1157300" y="3370250"/>
                  <a:ext cx="89325" cy="8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3377" extrusionOk="0">
                      <a:moveTo>
                        <a:pt x="1769" y="0"/>
                      </a:moveTo>
                      <a:cubicBezTo>
                        <a:pt x="1629" y="0"/>
                        <a:pt x="1487" y="18"/>
                        <a:pt x="1346" y="55"/>
                      </a:cubicBezTo>
                      <a:cubicBezTo>
                        <a:pt x="683" y="226"/>
                        <a:pt x="191" y="780"/>
                        <a:pt x="97" y="1454"/>
                      </a:cubicBezTo>
                      <a:cubicBezTo>
                        <a:pt x="1" y="2131"/>
                        <a:pt x="323" y="2797"/>
                        <a:pt x="911" y="3143"/>
                      </a:cubicBezTo>
                      <a:cubicBezTo>
                        <a:pt x="1176" y="3299"/>
                        <a:pt x="1471" y="3376"/>
                        <a:pt x="1766" y="3376"/>
                      </a:cubicBezTo>
                      <a:cubicBezTo>
                        <a:pt x="2125" y="3376"/>
                        <a:pt x="2483" y="3261"/>
                        <a:pt x="2783" y="3036"/>
                      </a:cubicBezTo>
                      <a:cubicBezTo>
                        <a:pt x="3328" y="2625"/>
                        <a:pt x="3573" y="1926"/>
                        <a:pt x="3401" y="1266"/>
                      </a:cubicBezTo>
                      <a:cubicBezTo>
                        <a:pt x="3204" y="505"/>
                        <a:pt x="2518" y="0"/>
                        <a:pt x="17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41"/>
                <p:cNvSpPr/>
                <p:nvPr/>
              </p:nvSpPr>
              <p:spPr>
                <a:xfrm>
                  <a:off x="1178850" y="3353750"/>
                  <a:ext cx="27550" cy="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941" extrusionOk="0">
                      <a:moveTo>
                        <a:pt x="307" y="0"/>
                      </a:moveTo>
                      <a:lnTo>
                        <a:pt x="1" y="940"/>
                      </a:lnTo>
                      <a:lnTo>
                        <a:pt x="1102" y="655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41"/>
                <p:cNvSpPr/>
                <p:nvPr/>
              </p:nvSpPr>
              <p:spPr>
                <a:xfrm>
                  <a:off x="1336175" y="3333125"/>
                  <a:ext cx="88175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" h="3375" extrusionOk="0">
                      <a:moveTo>
                        <a:pt x="1707" y="1"/>
                      </a:moveTo>
                      <a:cubicBezTo>
                        <a:pt x="1508" y="1"/>
                        <a:pt x="1306" y="36"/>
                        <a:pt x="1109" y="111"/>
                      </a:cubicBezTo>
                      <a:cubicBezTo>
                        <a:pt x="470" y="352"/>
                        <a:pt x="41" y="954"/>
                        <a:pt x="19" y="1636"/>
                      </a:cubicBezTo>
                      <a:cubicBezTo>
                        <a:pt x="0" y="2318"/>
                        <a:pt x="392" y="2947"/>
                        <a:pt x="1013" y="3226"/>
                      </a:cubicBezTo>
                      <a:cubicBezTo>
                        <a:pt x="1236" y="3326"/>
                        <a:pt x="1472" y="3375"/>
                        <a:pt x="1707" y="3375"/>
                      </a:cubicBezTo>
                      <a:cubicBezTo>
                        <a:pt x="2128" y="3375"/>
                        <a:pt x="2544" y="3218"/>
                        <a:pt x="2863" y="2917"/>
                      </a:cubicBezTo>
                      <a:cubicBezTo>
                        <a:pt x="3360" y="2450"/>
                        <a:pt x="3527" y="1728"/>
                        <a:pt x="3285" y="1091"/>
                      </a:cubicBezTo>
                      <a:cubicBezTo>
                        <a:pt x="3029" y="416"/>
                        <a:pt x="2388" y="1"/>
                        <a:pt x="17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41"/>
                <p:cNvSpPr/>
                <p:nvPr/>
              </p:nvSpPr>
              <p:spPr>
                <a:xfrm>
                  <a:off x="1352550" y="3318550"/>
                  <a:ext cx="26550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" h="968" extrusionOk="0">
                      <a:moveTo>
                        <a:pt x="199" y="1"/>
                      </a:moveTo>
                      <a:lnTo>
                        <a:pt x="1" y="968"/>
                      </a:lnTo>
                      <a:lnTo>
                        <a:pt x="1061" y="565"/>
                      </a:lnTo>
                      <a:lnTo>
                        <a:pt x="19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41"/>
                <p:cNvSpPr/>
                <p:nvPr/>
              </p:nvSpPr>
              <p:spPr>
                <a:xfrm>
                  <a:off x="1494700" y="3277275"/>
                  <a:ext cx="88175" cy="8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" h="3377" extrusionOk="0">
                      <a:moveTo>
                        <a:pt x="1706" y="0"/>
                      </a:moveTo>
                      <a:cubicBezTo>
                        <a:pt x="1507" y="0"/>
                        <a:pt x="1306" y="36"/>
                        <a:pt x="1109" y="110"/>
                      </a:cubicBezTo>
                      <a:cubicBezTo>
                        <a:pt x="470" y="352"/>
                        <a:pt x="41" y="956"/>
                        <a:pt x="22" y="1638"/>
                      </a:cubicBezTo>
                      <a:cubicBezTo>
                        <a:pt x="0" y="2321"/>
                        <a:pt x="392" y="2949"/>
                        <a:pt x="1015" y="3228"/>
                      </a:cubicBezTo>
                      <a:cubicBezTo>
                        <a:pt x="1237" y="3328"/>
                        <a:pt x="1473" y="3377"/>
                        <a:pt x="1708" y="3377"/>
                      </a:cubicBezTo>
                      <a:cubicBezTo>
                        <a:pt x="2128" y="3377"/>
                        <a:pt x="2544" y="3220"/>
                        <a:pt x="2863" y="2919"/>
                      </a:cubicBezTo>
                      <a:cubicBezTo>
                        <a:pt x="3360" y="2449"/>
                        <a:pt x="3527" y="1730"/>
                        <a:pt x="3285" y="1090"/>
                      </a:cubicBezTo>
                      <a:cubicBezTo>
                        <a:pt x="3029" y="417"/>
                        <a:pt x="2387" y="0"/>
                        <a:pt x="17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41"/>
                <p:cNvSpPr/>
                <p:nvPr/>
              </p:nvSpPr>
              <p:spPr>
                <a:xfrm>
                  <a:off x="1511075" y="3262750"/>
                  <a:ext cx="26550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" h="968" extrusionOk="0">
                      <a:moveTo>
                        <a:pt x="202" y="1"/>
                      </a:moveTo>
                      <a:lnTo>
                        <a:pt x="1" y="968"/>
                      </a:lnTo>
                      <a:lnTo>
                        <a:pt x="1" y="968"/>
                      </a:lnTo>
                      <a:lnTo>
                        <a:pt x="1061" y="565"/>
                      </a:lnTo>
                      <a:lnTo>
                        <a:pt x="2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41"/>
                <p:cNvSpPr/>
                <p:nvPr/>
              </p:nvSpPr>
              <p:spPr>
                <a:xfrm>
                  <a:off x="1638525" y="3199025"/>
                  <a:ext cx="90125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5" h="3376" extrusionOk="0">
                      <a:moveTo>
                        <a:pt x="1804" y="1"/>
                      </a:moveTo>
                      <a:cubicBezTo>
                        <a:pt x="1453" y="1"/>
                        <a:pt x="1098" y="110"/>
                        <a:pt x="795" y="337"/>
                      </a:cubicBezTo>
                      <a:cubicBezTo>
                        <a:pt x="247" y="745"/>
                        <a:pt x="0" y="1443"/>
                        <a:pt x="169" y="2104"/>
                      </a:cubicBezTo>
                      <a:cubicBezTo>
                        <a:pt x="338" y="2765"/>
                        <a:pt x="889" y="3262"/>
                        <a:pt x="1563" y="3358"/>
                      </a:cubicBezTo>
                      <a:cubicBezTo>
                        <a:pt x="1644" y="3370"/>
                        <a:pt x="1725" y="3376"/>
                        <a:pt x="1804" y="3376"/>
                      </a:cubicBezTo>
                      <a:cubicBezTo>
                        <a:pt x="2394" y="3376"/>
                        <a:pt x="2948" y="3068"/>
                        <a:pt x="3255" y="2550"/>
                      </a:cubicBezTo>
                      <a:cubicBezTo>
                        <a:pt x="3604" y="1964"/>
                        <a:pt x="3567" y="1226"/>
                        <a:pt x="3156" y="678"/>
                      </a:cubicBezTo>
                      <a:cubicBezTo>
                        <a:pt x="2826" y="235"/>
                        <a:pt x="2318" y="1"/>
                        <a:pt x="18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41"/>
                <p:cNvSpPr/>
                <p:nvPr/>
              </p:nvSpPr>
              <p:spPr>
                <a:xfrm>
                  <a:off x="1647500" y="3192525"/>
                  <a:ext cx="24600" cy="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7" extrusionOk="0">
                      <a:moveTo>
                        <a:pt x="1" y="1"/>
                      </a:moveTo>
                      <a:lnTo>
                        <a:pt x="76" y="986"/>
                      </a:lnTo>
                      <a:lnTo>
                        <a:pt x="984" y="30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41"/>
                <p:cNvSpPr/>
                <p:nvPr/>
              </p:nvSpPr>
              <p:spPr>
                <a:xfrm>
                  <a:off x="814800" y="3385050"/>
                  <a:ext cx="89250" cy="8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3377" extrusionOk="0">
                      <a:moveTo>
                        <a:pt x="1818" y="0"/>
                      </a:moveTo>
                      <a:cubicBezTo>
                        <a:pt x="1184" y="0"/>
                        <a:pt x="599" y="355"/>
                        <a:pt x="310" y="926"/>
                      </a:cubicBezTo>
                      <a:cubicBezTo>
                        <a:pt x="1" y="1536"/>
                        <a:pt x="92" y="2269"/>
                        <a:pt x="535" y="2787"/>
                      </a:cubicBezTo>
                      <a:cubicBezTo>
                        <a:pt x="862" y="3168"/>
                        <a:pt x="1333" y="3376"/>
                        <a:pt x="1816" y="3376"/>
                      </a:cubicBezTo>
                      <a:cubicBezTo>
                        <a:pt x="1991" y="3376"/>
                        <a:pt x="2168" y="3349"/>
                        <a:pt x="2340" y="3292"/>
                      </a:cubicBezTo>
                      <a:cubicBezTo>
                        <a:pt x="2990" y="3080"/>
                        <a:pt x="3446" y="2497"/>
                        <a:pt x="3497" y="1818"/>
                      </a:cubicBezTo>
                      <a:cubicBezTo>
                        <a:pt x="3570" y="886"/>
                        <a:pt x="2874" y="75"/>
                        <a:pt x="1945" y="5"/>
                      </a:cubicBezTo>
                      <a:cubicBezTo>
                        <a:pt x="1903" y="2"/>
                        <a:pt x="1860" y="0"/>
                        <a:pt x="181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41"/>
                <p:cNvSpPr/>
                <p:nvPr/>
              </p:nvSpPr>
              <p:spPr>
                <a:xfrm>
                  <a:off x="850200" y="3366825"/>
                  <a:ext cx="28350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877" extrusionOk="0">
                      <a:moveTo>
                        <a:pt x="594" y="1"/>
                      </a:moveTo>
                      <a:lnTo>
                        <a:pt x="0" y="790"/>
                      </a:lnTo>
                      <a:lnTo>
                        <a:pt x="1133" y="876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41"/>
                <p:cNvSpPr/>
                <p:nvPr/>
              </p:nvSpPr>
              <p:spPr>
                <a:xfrm>
                  <a:off x="640375" y="3359975"/>
                  <a:ext cx="93075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3" h="3376" extrusionOk="0">
                      <a:moveTo>
                        <a:pt x="1816" y="1"/>
                      </a:moveTo>
                      <a:cubicBezTo>
                        <a:pt x="1352" y="1"/>
                        <a:pt x="898" y="193"/>
                        <a:pt x="572" y="549"/>
                      </a:cubicBezTo>
                      <a:cubicBezTo>
                        <a:pt x="113" y="1051"/>
                        <a:pt x="0" y="1782"/>
                        <a:pt x="290" y="2402"/>
                      </a:cubicBezTo>
                      <a:cubicBezTo>
                        <a:pt x="567" y="2997"/>
                        <a:pt x="1166" y="3376"/>
                        <a:pt x="1818" y="3376"/>
                      </a:cubicBezTo>
                      <a:cubicBezTo>
                        <a:pt x="1842" y="3376"/>
                        <a:pt x="1866" y="3375"/>
                        <a:pt x="1891" y="3374"/>
                      </a:cubicBezTo>
                      <a:cubicBezTo>
                        <a:pt x="2573" y="3342"/>
                        <a:pt x="3169" y="2904"/>
                        <a:pt x="3403" y="2265"/>
                      </a:cubicBezTo>
                      <a:cubicBezTo>
                        <a:pt x="3723" y="1387"/>
                        <a:pt x="3271" y="420"/>
                        <a:pt x="2393" y="103"/>
                      </a:cubicBezTo>
                      <a:cubicBezTo>
                        <a:pt x="2205" y="34"/>
                        <a:pt x="2010" y="1"/>
                        <a:pt x="18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41"/>
                <p:cNvSpPr/>
                <p:nvPr/>
              </p:nvSpPr>
              <p:spPr>
                <a:xfrm>
                  <a:off x="687175" y="3345275"/>
                  <a:ext cx="26675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" h="990" extrusionOk="0">
                      <a:moveTo>
                        <a:pt x="782" y="1"/>
                      </a:moveTo>
                      <a:lnTo>
                        <a:pt x="0" y="602"/>
                      </a:lnTo>
                      <a:lnTo>
                        <a:pt x="1066" y="989"/>
                      </a:lnTo>
                      <a:lnTo>
                        <a:pt x="78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2" name="Google Shape;942;p41"/>
              <p:cNvSpPr/>
              <p:nvPr/>
            </p:nvSpPr>
            <p:spPr>
              <a:xfrm>
                <a:off x="1982750" y="3473425"/>
                <a:ext cx="140025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5545" extrusionOk="0">
                    <a:moveTo>
                      <a:pt x="2802" y="0"/>
                    </a:moveTo>
                    <a:cubicBezTo>
                      <a:pt x="2750" y="0"/>
                      <a:pt x="2699" y="29"/>
                      <a:pt x="2673" y="85"/>
                    </a:cubicBezTo>
                    <a:lnTo>
                      <a:pt x="2187" y="1124"/>
                    </a:lnTo>
                    <a:cubicBezTo>
                      <a:pt x="1975" y="1581"/>
                      <a:pt x="1610" y="1946"/>
                      <a:pt x="1153" y="2158"/>
                    </a:cubicBezTo>
                    <a:lnTo>
                      <a:pt x="114" y="2644"/>
                    </a:lnTo>
                    <a:cubicBezTo>
                      <a:pt x="1" y="2696"/>
                      <a:pt x="1" y="2851"/>
                      <a:pt x="114" y="2902"/>
                    </a:cubicBezTo>
                    <a:lnTo>
                      <a:pt x="1153" y="3388"/>
                    </a:lnTo>
                    <a:cubicBezTo>
                      <a:pt x="1610" y="3601"/>
                      <a:pt x="1975" y="3966"/>
                      <a:pt x="2187" y="4422"/>
                    </a:cubicBezTo>
                    <a:lnTo>
                      <a:pt x="2673" y="5462"/>
                    </a:lnTo>
                    <a:cubicBezTo>
                      <a:pt x="2699" y="5517"/>
                      <a:pt x="2750" y="5544"/>
                      <a:pt x="2802" y="5544"/>
                    </a:cubicBezTo>
                    <a:cubicBezTo>
                      <a:pt x="2854" y="5544"/>
                      <a:pt x="2905" y="5517"/>
                      <a:pt x="2931" y="5462"/>
                    </a:cubicBezTo>
                    <a:lnTo>
                      <a:pt x="3417" y="4422"/>
                    </a:lnTo>
                    <a:cubicBezTo>
                      <a:pt x="3629" y="3966"/>
                      <a:pt x="3994" y="3601"/>
                      <a:pt x="4451" y="3388"/>
                    </a:cubicBezTo>
                    <a:lnTo>
                      <a:pt x="5490" y="2902"/>
                    </a:lnTo>
                    <a:cubicBezTo>
                      <a:pt x="5601" y="2851"/>
                      <a:pt x="5601" y="2696"/>
                      <a:pt x="5490" y="2644"/>
                    </a:cubicBezTo>
                    <a:lnTo>
                      <a:pt x="4451" y="2158"/>
                    </a:lnTo>
                    <a:cubicBezTo>
                      <a:pt x="3994" y="1946"/>
                      <a:pt x="3629" y="1581"/>
                      <a:pt x="3417" y="1124"/>
                    </a:cubicBezTo>
                    <a:lnTo>
                      <a:pt x="2931" y="85"/>
                    </a:lnTo>
                    <a:cubicBezTo>
                      <a:pt x="2905" y="29"/>
                      <a:pt x="2854" y="0"/>
                      <a:pt x="28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1"/>
              <p:cNvSpPr/>
              <p:nvPr/>
            </p:nvSpPr>
            <p:spPr>
              <a:xfrm>
                <a:off x="1061750" y="3128050"/>
                <a:ext cx="140025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5545" extrusionOk="0">
                    <a:moveTo>
                      <a:pt x="2802" y="0"/>
                    </a:moveTo>
                    <a:cubicBezTo>
                      <a:pt x="2750" y="0"/>
                      <a:pt x="2699" y="28"/>
                      <a:pt x="2673" y="85"/>
                    </a:cubicBezTo>
                    <a:lnTo>
                      <a:pt x="2187" y="1124"/>
                    </a:lnTo>
                    <a:cubicBezTo>
                      <a:pt x="1975" y="1581"/>
                      <a:pt x="1609" y="1946"/>
                      <a:pt x="1153" y="2158"/>
                    </a:cubicBezTo>
                    <a:lnTo>
                      <a:pt x="114" y="2644"/>
                    </a:lnTo>
                    <a:cubicBezTo>
                      <a:pt x="1" y="2695"/>
                      <a:pt x="1" y="2851"/>
                      <a:pt x="114" y="2902"/>
                    </a:cubicBezTo>
                    <a:lnTo>
                      <a:pt x="1153" y="3388"/>
                    </a:lnTo>
                    <a:cubicBezTo>
                      <a:pt x="1609" y="3600"/>
                      <a:pt x="1975" y="3966"/>
                      <a:pt x="2187" y="4422"/>
                    </a:cubicBezTo>
                    <a:lnTo>
                      <a:pt x="2673" y="5461"/>
                    </a:lnTo>
                    <a:cubicBezTo>
                      <a:pt x="2699" y="5517"/>
                      <a:pt x="2750" y="5544"/>
                      <a:pt x="2802" y="5544"/>
                    </a:cubicBezTo>
                    <a:cubicBezTo>
                      <a:pt x="2854" y="5544"/>
                      <a:pt x="2905" y="5517"/>
                      <a:pt x="2931" y="5461"/>
                    </a:cubicBezTo>
                    <a:lnTo>
                      <a:pt x="3417" y="4422"/>
                    </a:lnTo>
                    <a:cubicBezTo>
                      <a:pt x="3629" y="3966"/>
                      <a:pt x="3994" y="3600"/>
                      <a:pt x="4451" y="3388"/>
                    </a:cubicBezTo>
                    <a:lnTo>
                      <a:pt x="5490" y="2902"/>
                    </a:lnTo>
                    <a:cubicBezTo>
                      <a:pt x="5600" y="2851"/>
                      <a:pt x="5600" y="2695"/>
                      <a:pt x="5490" y="2644"/>
                    </a:cubicBezTo>
                    <a:lnTo>
                      <a:pt x="4451" y="2158"/>
                    </a:lnTo>
                    <a:cubicBezTo>
                      <a:pt x="3994" y="1946"/>
                      <a:pt x="3629" y="1581"/>
                      <a:pt x="3417" y="1124"/>
                    </a:cubicBezTo>
                    <a:lnTo>
                      <a:pt x="2931" y="85"/>
                    </a:lnTo>
                    <a:cubicBezTo>
                      <a:pt x="2905" y="28"/>
                      <a:pt x="2854" y="0"/>
                      <a:pt x="28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1"/>
              <p:cNvSpPr/>
              <p:nvPr/>
            </p:nvSpPr>
            <p:spPr>
              <a:xfrm>
                <a:off x="1672150" y="4061850"/>
                <a:ext cx="139950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5545" extrusionOk="0">
                    <a:moveTo>
                      <a:pt x="2799" y="0"/>
                    </a:moveTo>
                    <a:cubicBezTo>
                      <a:pt x="2747" y="0"/>
                      <a:pt x="2696" y="28"/>
                      <a:pt x="2670" y="83"/>
                    </a:cubicBezTo>
                    <a:lnTo>
                      <a:pt x="2184" y="1125"/>
                    </a:lnTo>
                    <a:cubicBezTo>
                      <a:pt x="1972" y="1579"/>
                      <a:pt x="1607" y="1947"/>
                      <a:pt x="1150" y="2159"/>
                    </a:cubicBezTo>
                    <a:lnTo>
                      <a:pt x="111" y="2642"/>
                    </a:lnTo>
                    <a:cubicBezTo>
                      <a:pt x="1" y="2693"/>
                      <a:pt x="1" y="2852"/>
                      <a:pt x="111" y="2903"/>
                    </a:cubicBezTo>
                    <a:lnTo>
                      <a:pt x="1150" y="3386"/>
                    </a:lnTo>
                    <a:cubicBezTo>
                      <a:pt x="1607" y="3599"/>
                      <a:pt x="1972" y="3966"/>
                      <a:pt x="2184" y="4420"/>
                    </a:cubicBezTo>
                    <a:lnTo>
                      <a:pt x="2670" y="5462"/>
                    </a:lnTo>
                    <a:cubicBezTo>
                      <a:pt x="2696" y="5517"/>
                      <a:pt x="2747" y="5545"/>
                      <a:pt x="2799" y="5545"/>
                    </a:cubicBezTo>
                    <a:cubicBezTo>
                      <a:pt x="2851" y="5545"/>
                      <a:pt x="2903" y="5517"/>
                      <a:pt x="2928" y="5462"/>
                    </a:cubicBezTo>
                    <a:lnTo>
                      <a:pt x="3414" y="4420"/>
                    </a:lnTo>
                    <a:cubicBezTo>
                      <a:pt x="3626" y="3966"/>
                      <a:pt x="3992" y="3599"/>
                      <a:pt x="4448" y="3386"/>
                    </a:cubicBezTo>
                    <a:lnTo>
                      <a:pt x="5488" y="2903"/>
                    </a:lnTo>
                    <a:cubicBezTo>
                      <a:pt x="5598" y="2852"/>
                      <a:pt x="5598" y="2693"/>
                      <a:pt x="5488" y="2642"/>
                    </a:cubicBezTo>
                    <a:lnTo>
                      <a:pt x="4448" y="2159"/>
                    </a:lnTo>
                    <a:cubicBezTo>
                      <a:pt x="3992" y="1947"/>
                      <a:pt x="3626" y="1579"/>
                      <a:pt x="3414" y="1125"/>
                    </a:cubicBezTo>
                    <a:lnTo>
                      <a:pt x="2928" y="83"/>
                    </a:lnTo>
                    <a:cubicBezTo>
                      <a:pt x="2903" y="28"/>
                      <a:pt x="2851" y="0"/>
                      <a:pt x="2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1"/>
              <p:cNvSpPr/>
              <p:nvPr/>
            </p:nvSpPr>
            <p:spPr>
              <a:xfrm>
                <a:off x="933850" y="3846200"/>
                <a:ext cx="140025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5545" extrusionOk="0">
                    <a:moveTo>
                      <a:pt x="2800" y="0"/>
                    </a:moveTo>
                    <a:cubicBezTo>
                      <a:pt x="2748" y="0"/>
                      <a:pt x="2696" y="29"/>
                      <a:pt x="2670" y="85"/>
                    </a:cubicBezTo>
                    <a:lnTo>
                      <a:pt x="2187" y="1124"/>
                    </a:lnTo>
                    <a:cubicBezTo>
                      <a:pt x="1974" y="1581"/>
                      <a:pt x="1609" y="1946"/>
                      <a:pt x="1153" y="2158"/>
                    </a:cubicBezTo>
                    <a:lnTo>
                      <a:pt x="111" y="2645"/>
                    </a:lnTo>
                    <a:cubicBezTo>
                      <a:pt x="0" y="2696"/>
                      <a:pt x="0" y="2851"/>
                      <a:pt x="111" y="2902"/>
                    </a:cubicBezTo>
                    <a:lnTo>
                      <a:pt x="1153" y="3389"/>
                    </a:lnTo>
                    <a:cubicBezTo>
                      <a:pt x="1609" y="3601"/>
                      <a:pt x="1974" y="3966"/>
                      <a:pt x="2187" y="4423"/>
                    </a:cubicBezTo>
                    <a:lnTo>
                      <a:pt x="2670" y="5462"/>
                    </a:lnTo>
                    <a:cubicBezTo>
                      <a:pt x="2697" y="5517"/>
                      <a:pt x="2749" y="5544"/>
                      <a:pt x="2801" y="5544"/>
                    </a:cubicBezTo>
                    <a:cubicBezTo>
                      <a:pt x="2853" y="5544"/>
                      <a:pt x="2905" y="5517"/>
                      <a:pt x="2931" y="5462"/>
                    </a:cubicBezTo>
                    <a:lnTo>
                      <a:pt x="3417" y="4423"/>
                    </a:lnTo>
                    <a:cubicBezTo>
                      <a:pt x="3626" y="3966"/>
                      <a:pt x="3994" y="3601"/>
                      <a:pt x="4451" y="3389"/>
                    </a:cubicBezTo>
                    <a:lnTo>
                      <a:pt x="5490" y="2902"/>
                    </a:lnTo>
                    <a:cubicBezTo>
                      <a:pt x="5600" y="2851"/>
                      <a:pt x="5600" y="2696"/>
                      <a:pt x="5490" y="2645"/>
                    </a:cubicBezTo>
                    <a:lnTo>
                      <a:pt x="4451" y="2158"/>
                    </a:lnTo>
                    <a:cubicBezTo>
                      <a:pt x="3994" y="1946"/>
                      <a:pt x="3626" y="1581"/>
                      <a:pt x="3417" y="1124"/>
                    </a:cubicBezTo>
                    <a:lnTo>
                      <a:pt x="2931" y="85"/>
                    </a:lnTo>
                    <a:cubicBezTo>
                      <a:pt x="2905" y="29"/>
                      <a:pt x="2853" y="0"/>
                      <a:pt x="2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1"/>
              <p:cNvSpPr/>
              <p:nvPr/>
            </p:nvSpPr>
            <p:spPr>
              <a:xfrm>
                <a:off x="2136325" y="4410875"/>
                <a:ext cx="139950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5545" extrusionOk="0">
                    <a:moveTo>
                      <a:pt x="2799" y="0"/>
                    </a:moveTo>
                    <a:cubicBezTo>
                      <a:pt x="2747" y="0"/>
                      <a:pt x="2695" y="29"/>
                      <a:pt x="2670" y="85"/>
                    </a:cubicBezTo>
                    <a:lnTo>
                      <a:pt x="2184" y="1124"/>
                    </a:lnTo>
                    <a:cubicBezTo>
                      <a:pt x="1971" y="1581"/>
                      <a:pt x="1606" y="1946"/>
                      <a:pt x="1150" y="2158"/>
                    </a:cubicBezTo>
                    <a:lnTo>
                      <a:pt x="110" y="2644"/>
                    </a:lnTo>
                    <a:cubicBezTo>
                      <a:pt x="0" y="2695"/>
                      <a:pt x="0" y="2851"/>
                      <a:pt x="110" y="2902"/>
                    </a:cubicBezTo>
                    <a:lnTo>
                      <a:pt x="1150" y="3388"/>
                    </a:lnTo>
                    <a:cubicBezTo>
                      <a:pt x="1606" y="3601"/>
                      <a:pt x="1971" y="3966"/>
                      <a:pt x="2184" y="4422"/>
                    </a:cubicBezTo>
                    <a:lnTo>
                      <a:pt x="2670" y="5462"/>
                    </a:lnTo>
                    <a:cubicBezTo>
                      <a:pt x="2695" y="5517"/>
                      <a:pt x="2747" y="5544"/>
                      <a:pt x="2799" y="5544"/>
                    </a:cubicBezTo>
                    <a:cubicBezTo>
                      <a:pt x="2850" y="5544"/>
                      <a:pt x="2902" y="5517"/>
                      <a:pt x="2927" y="5462"/>
                    </a:cubicBezTo>
                    <a:lnTo>
                      <a:pt x="3414" y="4422"/>
                    </a:lnTo>
                    <a:cubicBezTo>
                      <a:pt x="3626" y="3966"/>
                      <a:pt x="3991" y="3601"/>
                      <a:pt x="4448" y="3388"/>
                    </a:cubicBezTo>
                    <a:lnTo>
                      <a:pt x="5487" y="2902"/>
                    </a:lnTo>
                    <a:cubicBezTo>
                      <a:pt x="5597" y="2851"/>
                      <a:pt x="5597" y="2695"/>
                      <a:pt x="5487" y="2644"/>
                    </a:cubicBezTo>
                    <a:lnTo>
                      <a:pt x="4448" y="2158"/>
                    </a:lnTo>
                    <a:cubicBezTo>
                      <a:pt x="3991" y="1946"/>
                      <a:pt x="3626" y="1581"/>
                      <a:pt x="3414" y="1124"/>
                    </a:cubicBezTo>
                    <a:lnTo>
                      <a:pt x="2927" y="85"/>
                    </a:lnTo>
                    <a:cubicBezTo>
                      <a:pt x="2902" y="29"/>
                      <a:pt x="2850" y="0"/>
                      <a:pt x="2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1"/>
              <p:cNvSpPr/>
              <p:nvPr/>
            </p:nvSpPr>
            <p:spPr>
              <a:xfrm>
                <a:off x="382000" y="4410875"/>
                <a:ext cx="140025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5545" extrusionOk="0">
                    <a:moveTo>
                      <a:pt x="2800" y="0"/>
                    </a:moveTo>
                    <a:cubicBezTo>
                      <a:pt x="2748" y="0"/>
                      <a:pt x="2696" y="29"/>
                      <a:pt x="2670" y="85"/>
                    </a:cubicBezTo>
                    <a:lnTo>
                      <a:pt x="2187" y="1124"/>
                    </a:lnTo>
                    <a:cubicBezTo>
                      <a:pt x="1972" y="1581"/>
                      <a:pt x="1607" y="1946"/>
                      <a:pt x="1150" y="2158"/>
                    </a:cubicBezTo>
                    <a:lnTo>
                      <a:pt x="111" y="2644"/>
                    </a:lnTo>
                    <a:cubicBezTo>
                      <a:pt x="1" y="2695"/>
                      <a:pt x="1" y="2851"/>
                      <a:pt x="111" y="2902"/>
                    </a:cubicBezTo>
                    <a:lnTo>
                      <a:pt x="1150" y="3388"/>
                    </a:lnTo>
                    <a:cubicBezTo>
                      <a:pt x="1607" y="3601"/>
                      <a:pt x="1972" y="3966"/>
                      <a:pt x="2187" y="4422"/>
                    </a:cubicBezTo>
                    <a:lnTo>
                      <a:pt x="2670" y="5462"/>
                    </a:lnTo>
                    <a:cubicBezTo>
                      <a:pt x="2696" y="5517"/>
                      <a:pt x="2748" y="5544"/>
                      <a:pt x="2800" y="5544"/>
                    </a:cubicBezTo>
                    <a:cubicBezTo>
                      <a:pt x="2853" y="5544"/>
                      <a:pt x="2905" y="5517"/>
                      <a:pt x="2931" y="5462"/>
                    </a:cubicBezTo>
                    <a:lnTo>
                      <a:pt x="3414" y="4422"/>
                    </a:lnTo>
                    <a:cubicBezTo>
                      <a:pt x="3626" y="3966"/>
                      <a:pt x="3994" y="3601"/>
                      <a:pt x="4448" y="3388"/>
                    </a:cubicBezTo>
                    <a:lnTo>
                      <a:pt x="5490" y="2902"/>
                    </a:lnTo>
                    <a:cubicBezTo>
                      <a:pt x="5600" y="2851"/>
                      <a:pt x="5600" y="2695"/>
                      <a:pt x="5490" y="2644"/>
                    </a:cubicBezTo>
                    <a:lnTo>
                      <a:pt x="4448" y="2158"/>
                    </a:lnTo>
                    <a:cubicBezTo>
                      <a:pt x="3994" y="1946"/>
                      <a:pt x="3626" y="1581"/>
                      <a:pt x="3414" y="1124"/>
                    </a:cubicBezTo>
                    <a:lnTo>
                      <a:pt x="2931" y="85"/>
                    </a:lnTo>
                    <a:cubicBezTo>
                      <a:pt x="2905" y="29"/>
                      <a:pt x="2853" y="0"/>
                      <a:pt x="2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1"/>
              <p:cNvSpPr/>
              <p:nvPr/>
            </p:nvSpPr>
            <p:spPr>
              <a:xfrm>
                <a:off x="1902375" y="5046775"/>
                <a:ext cx="140025" cy="13870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5548" extrusionOk="0">
                    <a:moveTo>
                      <a:pt x="2799" y="1"/>
                    </a:moveTo>
                    <a:cubicBezTo>
                      <a:pt x="2748" y="1"/>
                      <a:pt x="2696" y="29"/>
                      <a:pt x="2671" y="85"/>
                    </a:cubicBezTo>
                    <a:lnTo>
                      <a:pt x="2184" y="1125"/>
                    </a:lnTo>
                    <a:cubicBezTo>
                      <a:pt x="1972" y="1581"/>
                      <a:pt x="1607" y="1947"/>
                      <a:pt x="1153" y="2159"/>
                    </a:cubicBezTo>
                    <a:lnTo>
                      <a:pt x="111" y="2645"/>
                    </a:lnTo>
                    <a:cubicBezTo>
                      <a:pt x="1" y="2696"/>
                      <a:pt x="1" y="2852"/>
                      <a:pt x="111" y="2905"/>
                    </a:cubicBezTo>
                    <a:lnTo>
                      <a:pt x="1153" y="3389"/>
                    </a:lnTo>
                    <a:cubicBezTo>
                      <a:pt x="1607" y="3601"/>
                      <a:pt x="1975" y="3966"/>
                      <a:pt x="2187" y="4423"/>
                    </a:cubicBezTo>
                    <a:lnTo>
                      <a:pt x="2671" y="5465"/>
                    </a:lnTo>
                    <a:cubicBezTo>
                      <a:pt x="2696" y="5520"/>
                      <a:pt x="2748" y="5547"/>
                      <a:pt x="2801" y="5547"/>
                    </a:cubicBezTo>
                    <a:cubicBezTo>
                      <a:pt x="2853" y="5547"/>
                      <a:pt x="2906" y="5520"/>
                      <a:pt x="2931" y="5465"/>
                    </a:cubicBezTo>
                    <a:lnTo>
                      <a:pt x="3415" y="4423"/>
                    </a:lnTo>
                    <a:cubicBezTo>
                      <a:pt x="3627" y="3966"/>
                      <a:pt x="3992" y="3601"/>
                      <a:pt x="4449" y="3389"/>
                    </a:cubicBezTo>
                    <a:lnTo>
                      <a:pt x="5491" y="2905"/>
                    </a:lnTo>
                    <a:cubicBezTo>
                      <a:pt x="5601" y="2852"/>
                      <a:pt x="5601" y="2693"/>
                      <a:pt x="5488" y="2645"/>
                    </a:cubicBezTo>
                    <a:lnTo>
                      <a:pt x="4449" y="2159"/>
                    </a:lnTo>
                    <a:cubicBezTo>
                      <a:pt x="3992" y="1947"/>
                      <a:pt x="3627" y="1581"/>
                      <a:pt x="3415" y="1125"/>
                    </a:cubicBezTo>
                    <a:lnTo>
                      <a:pt x="2928" y="85"/>
                    </a:lnTo>
                    <a:cubicBezTo>
                      <a:pt x="2903" y="29"/>
                      <a:pt x="2851" y="1"/>
                      <a:pt x="2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1"/>
              <p:cNvSpPr/>
              <p:nvPr/>
            </p:nvSpPr>
            <p:spPr>
              <a:xfrm>
                <a:off x="418525" y="5046825"/>
                <a:ext cx="140025" cy="13860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5544" extrusionOk="0">
                    <a:moveTo>
                      <a:pt x="2800" y="1"/>
                    </a:moveTo>
                    <a:cubicBezTo>
                      <a:pt x="2748" y="1"/>
                      <a:pt x="2696" y="28"/>
                      <a:pt x="2670" y="83"/>
                    </a:cubicBezTo>
                    <a:lnTo>
                      <a:pt x="2187" y="1123"/>
                    </a:lnTo>
                    <a:cubicBezTo>
                      <a:pt x="1975" y="1579"/>
                      <a:pt x="1609" y="1945"/>
                      <a:pt x="1153" y="2157"/>
                    </a:cubicBezTo>
                    <a:lnTo>
                      <a:pt x="111" y="2643"/>
                    </a:lnTo>
                    <a:cubicBezTo>
                      <a:pt x="1" y="2694"/>
                      <a:pt x="1" y="2850"/>
                      <a:pt x="111" y="2903"/>
                    </a:cubicBezTo>
                    <a:lnTo>
                      <a:pt x="1153" y="3387"/>
                    </a:lnTo>
                    <a:cubicBezTo>
                      <a:pt x="1609" y="3599"/>
                      <a:pt x="1975" y="3964"/>
                      <a:pt x="2187" y="4421"/>
                    </a:cubicBezTo>
                    <a:lnTo>
                      <a:pt x="2670" y="5463"/>
                    </a:lnTo>
                    <a:cubicBezTo>
                      <a:pt x="2697" y="5517"/>
                      <a:pt x="2749" y="5543"/>
                      <a:pt x="2801" y="5543"/>
                    </a:cubicBezTo>
                    <a:cubicBezTo>
                      <a:pt x="2853" y="5543"/>
                      <a:pt x="2905" y="5517"/>
                      <a:pt x="2931" y="5463"/>
                    </a:cubicBezTo>
                    <a:lnTo>
                      <a:pt x="3417" y="4421"/>
                    </a:lnTo>
                    <a:cubicBezTo>
                      <a:pt x="3626" y="3964"/>
                      <a:pt x="3994" y="3599"/>
                      <a:pt x="4451" y="3387"/>
                    </a:cubicBezTo>
                    <a:lnTo>
                      <a:pt x="5490" y="2903"/>
                    </a:lnTo>
                    <a:cubicBezTo>
                      <a:pt x="5600" y="2850"/>
                      <a:pt x="5600" y="2694"/>
                      <a:pt x="5490" y="2643"/>
                    </a:cubicBezTo>
                    <a:lnTo>
                      <a:pt x="4451" y="2157"/>
                    </a:lnTo>
                    <a:cubicBezTo>
                      <a:pt x="3994" y="1945"/>
                      <a:pt x="3626" y="1579"/>
                      <a:pt x="3417" y="1123"/>
                    </a:cubicBezTo>
                    <a:lnTo>
                      <a:pt x="2931" y="83"/>
                    </a:lnTo>
                    <a:cubicBezTo>
                      <a:pt x="2905" y="28"/>
                      <a:pt x="2853" y="1"/>
                      <a:pt x="2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1"/>
          <p:cNvSpPr txBox="1">
            <a:spLocks noGrp="1"/>
          </p:cNvSpPr>
          <p:nvPr>
            <p:ph type="title" idx="2"/>
          </p:nvPr>
        </p:nvSpPr>
        <p:spPr>
          <a:xfrm>
            <a:off x="4393975" y="2367519"/>
            <a:ext cx="40368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THANK YOU!</a:t>
            </a:r>
            <a:endParaRPr sz="8800" dirty="0"/>
          </a:p>
        </p:txBody>
      </p:sp>
      <p:grpSp>
        <p:nvGrpSpPr>
          <p:cNvPr id="953" name="Google Shape;953;p41"/>
          <p:cNvGrpSpPr/>
          <p:nvPr/>
        </p:nvGrpSpPr>
        <p:grpSpPr>
          <a:xfrm>
            <a:off x="1277881" y="2408514"/>
            <a:ext cx="2559519" cy="2124965"/>
            <a:chOff x="713231" y="2483614"/>
            <a:chExt cx="2559519" cy="2124965"/>
          </a:xfrm>
        </p:grpSpPr>
        <p:sp>
          <p:nvSpPr>
            <p:cNvPr id="954" name="Google Shape;954;p41"/>
            <p:cNvSpPr/>
            <p:nvPr/>
          </p:nvSpPr>
          <p:spPr>
            <a:xfrm>
              <a:off x="713231" y="2483614"/>
              <a:ext cx="2559519" cy="2124965"/>
            </a:xfrm>
            <a:custGeom>
              <a:avLst/>
              <a:gdLst/>
              <a:ahLst/>
              <a:cxnLst/>
              <a:rect l="l" t="t" r="r" b="b"/>
              <a:pathLst>
                <a:path w="112063" h="93037" extrusionOk="0">
                  <a:moveTo>
                    <a:pt x="56031" y="0"/>
                  </a:moveTo>
                  <a:cubicBezTo>
                    <a:pt x="25085" y="0"/>
                    <a:pt x="0" y="25085"/>
                    <a:pt x="0" y="56026"/>
                  </a:cubicBezTo>
                  <a:lnTo>
                    <a:pt x="0" y="93036"/>
                  </a:lnTo>
                  <a:lnTo>
                    <a:pt x="112062" y="93036"/>
                  </a:lnTo>
                  <a:lnTo>
                    <a:pt x="112062" y="56026"/>
                  </a:lnTo>
                  <a:cubicBezTo>
                    <a:pt x="112062" y="44164"/>
                    <a:pt x="108375" y="33163"/>
                    <a:pt x="102083" y="24106"/>
                  </a:cubicBezTo>
                  <a:cubicBezTo>
                    <a:pt x="101862" y="23788"/>
                    <a:pt x="100959" y="23683"/>
                    <a:pt x="100731" y="23368"/>
                  </a:cubicBezTo>
                  <a:cubicBezTo>
                    <a:pt x="100520" y="23079"/>
                    <a:pt x="100985" y="22577"/>
                    <a:pt x="100770" y="22294"/>
                  </a:cubicBezTo>
                  <a:cubicBezTo>
                    <a:pt x="99202" y="20216"/>
                    <a:pt x="97493" y="18252"/>
                    <a:pt x="95654" y="16411"/>
                  </a:cubicBezTo>
                  <a:cubicBezTo>
                    <a:pt x="85509" y="6271"/>
                    <a:pt x="71502" y="0"/>
                    <a:pt x="56031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5" name="Google Shape;955;p41"/>
            <p:cNvGrpSpPr/>
            <p:nvPr/>
          </p:nvGrpSpPr>
          <p:grpSpPr>
            <a:xfrm>
              <a:off x="713231" y="2483614"/>
              <a:ext cx="2559519" cy="2124965"/>
              <a:chOff x="871050" y="246850"/>
              <a:chExt cx="2801575" cy="2325925"/>
            </a:xfrm>
          </p:grpSpPr>
          <p:sp>
            <p:nvSpPr>
              <p:cNvPr id="956" name="Google Shape;956;p41"/>
              <p:cNvSpPr/>
              <p:nvPr/>
            </p:nvSpPr>
            <p:spPr>
              <a:xfrm>
                <a:off x="871050" y="246850"/>
                <a:ext cx="2801575" cy="2325925"/>
              </a:xfrm>
              <a:custGeom>
                <a:avLst/>
                <a:gdLst/>
                <a:ahLst/>
                <a:cxnLst/>
                <a:rect l="l" t="t" r="r" b="b"/>
                <a:pathLst>
                  <a:path w="112063" h="93037" extrusionOk="0">
                    <a:moveTo>
                      <a:pt x="56031" y="0"/>
                    </a:moveTo>
                    <a:cubicBezTo>
                      <a:pt x="25085" y="0"/>
                      <a:pt x="0" y="25085"/>
                      <a:pt x="0" y="56026"/>
                    </a:cubicBezTo>
                    <a:lnTo>
                      <a:pt x="0" y="93036"/>
                    </a:lnTo>
                    <a:lnTo>
                      <a:pt x="112062" y="93036"/>
                    </a:lnTo>
                    <a:lnTo>
                      <a:pt x="112062" y="56026"/>
                    </a:lnTo>
                    <a:cubicBezTo>
                      <a:pt x="112062" y="44164"/>
                      <a:pt x="108375" y="33163"/>
                      <a:pt x="102083" y="24106"/>
                    </a:cubicBezTo>
                    <a:cubicBezTo>
                      <a:pt x="101862" y="23788"/>
                      <a:pt x="100959" y="23683"/>
                      <a:pt x="100731" y="23368"/>
                    </a:cubicBezTo>
                    <a:cubicBezTo>
                      <a:pt x="100520" y="23079"/>
                      <a:pt x="100985" y="22577"/>
                      <a:pt x="100770" y="22294"/>
                    </a:cubicBezTo>
                    <a:cubicBezTo>
                      <a:pt x="99202" y="20216"/>
                      <a:pt x="97493" y="18252"/>
                      <a:pt x="95654" y="16411"/>
                    </a:cubicBezTo>
                    <a:cubicBezTo>
                      <a:pt x="85509" y="6271"/>
                      <a:pt x="71502" y="0"/>
                      <a:pt x="560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1"/>
              <p:cNvSpPr/>
              <p:nvPr/>
            </p:nvSpPr>
            <p:spPr>
              <a:xfrm>
                <a:off x="2271825" y="670925"/>
                <a:ext cx="1151250" cy="178650"/>
              </a:xfrm>
              <a:custGeom>
                <a:avLst/>
                <a:gdLst/>
                <a:ahLst/>
                <a:cxnLst/>
                <a:rect l="l" t="t" r="r" b="b"/>
                <a:pathLst>
                  <a:path w="46050" h="7146" extrusionOk="0">
                    <a:moveTo>
                      <a:pt x="30513" y="1"/>
                    </a:moveTo>
                    <a:cubicBezTo>
                      <a:pt x="27000" y="1"/>
                      <a:pt x="23511" y="996"/>
                      <a:pt x="20340" y="2526"/>
                    </a:cubicBezTo>
                    <a:cubicBezTo>
                      <a:pt x="18521" y="3402"/>
                      <a:pt x="16643" y="4483"/>
                      <a:pt x="14664" y="4483"/>
                    </a:cubicBezTo>
                    <a:cubicBezTo>
                      <a:pt x="14448" y="4483"/>
                      <a:pt x="14231" y="4470"/>
                      <a:pt x="14013" y="4443"/>
                    </a:cubicBezTo>
                    <a:cubicBezTo>
                      <a:pt x="12377" y="4233"/>
                      <a:pt x="10938" y="3219"/>
                      <a:pt x="9310" y="2920"/>
                    </a:cubicBezTo>
                    <a:cubicBezTo>
                      <a:pt x="9068" y="2876"/>
                      <a:pt x="8812" y="2855"/>
                      <a:pt x="8545" y="2855"/>
                    </a:cubicBezTo>
                    <a:cubicBezTo>
                      <a:pt x="5933" y="2855"/>
                      <a:pt x="2225" y="4861"/>
                      <a:pt x="0" y="7145"/>
                    </a:cubicBezTo>
                    <a:lnTo>
                      <a:pt x="46049" y="7145"/>
                    </a:lnTo>
                    <a:cubicBezTo>
                      <a:pt x="45627" y="6531"/>
                      <a:pt x="45188" y="5924"/>
                      <a:pt x="44736" y="5333"/>
                    </a:cubicBezTo>
                    <a:lnTo>
                      <a:pt x="44051" y="5572"/>
                    </a:lnTo>
                    <a:cubicBezTo>
                      <a:pt x="43803" y="5663"/>
                      <a:pt x="43547" y="5756"/>
                      <a:pt x="43289" y="5756"/>
                    </a:cubicBezTo>
                    <a:cubicBezTo>
                      <a:pt x="43241" y="5756"/>
                      <a:pt x="43193" y="5752"/>
                      <a:pt x="43145" y="5745"/>
                    </a:cubicBezTo>
                    <a:cubicBezTo>
                      <a:pt x="42680" y="5675"/>
                      <a:pt x="42352" y="5278"/>
                      <a:pt x="42050" y="4921"/>
                    </a:cubicBezTo>
                    <a:cubicBezTo>
                      <a:pt x="39502" y="1943"/>
                      <a:pt x="35605" y="296"/>
                      <a:pt x="31695" y="39"/>
                    </a:cubicBezTo>
                    <a:cubicBezTo>
                      <a:pt x="31301" y="13"/>
                      <a:pt x="30907" y="1"/>
                      <a:pt x="30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1"/>
              <p:cNvSpPr/>
              <p:nvPr/>
            </p:nvSpPr>
            <p:spPr>
              <a:xfrm>
                <a:off x="1340450" y="560600"/>
                <a:ext cx="739475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29579" h="5626" extrusionOk="0">
                    <a:moveTo>
                      <a:pt x="20349" y="0"/>
                    </a:moveTo>
                    <a:cubicBezTo>
                      <a:pt x="18714" y="0"/>
                      <a:pt x="17068" y="304"/>
                      <a:pt x="15513" y="817"/>
                    </a:cubicBezTo>
                    <a:cubicBezTo>
                      <a:pt x="12916" y="1668"/>
                      <a:pt x="10532" y="3065"/>
                      <a:pt x="8257" y="4578"/>
                    </a:cubicBezTo>
                    <a:cubicBezTo>
                      <a:pt x="7958" y="4772"/>
                      <a:pt x="7656" y="4977"/>
                      <a:pt x="7301" y="5017"/>
                    </a:cubicBezTo>
                    <a:cubicBezTo>
                      <a:pt x="7256" y="5022"/>
                      <a:pt x="7211" y="5024"/>
                      <a:pt x="7166" y="5024"/>
                    </a:cubicBezTo>
                    <a:cubicBezTo>
                      <a:pt x="6890" y="5024"/>
                      <a:pt x="6620" y="4935"/>
                      <a:pt x="6351" y="4854"/>
                    </a:cubicBezTo>
                    <a:cubicBezTo>
                      <a:pt x="5505" y="4599"/>
                      <a:pt x="4616" y="4436"/>
                      <a:pt x="3734" y="4436"/>
                    </a:cubicBezTo>
                    <a:cubicBezTo>
                      <a:pt x="3235" y="4436"/>
                      <a:pt x="2739" y="4488"/>
                      <a:pt x="2254" y="4604"/>
                    </a:cubicBezTo>
                    <a:cubicBezTo>
                      <a:pt x="1445" y="4799"/>
                      <a:pt x="697" y="5166"/>
                      <a:pt x="1" y="5626"/>
                    </a:cubicBezTo>
                    <a:lnTo>
                      <a:pt x="29579" y="5626"/>
                    </a:lnTo>
                    <a:lnTo>
                      <a:pt x="29574" y="5600"/>
                    </a:lnTo>
                    <a:cubicBezTo>
                      <a:pt x="28584" y="3052"/>
                      <a:pt x="26204" y="1180"/>
                      <a:pt x="23578" y="434"/>
                    </a:cubicBezTo>
                    <a:cubicBezTo>
                      <a:pt x="22527" y="135"/>
                      <a:pt x="21441" y="0"/>
                      <a:pt x="20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1"/>
              <p:cNvSpPr/>
              <p:nvPr/>
            </p:nvSpPr>
            <p:spPr>
              <a:xfrm>
                <a:off x="997425" y="1094250"/>
                <a:ext cx="739475" cy="140575"/>
              </a:xfrm>
              <a:custGeom>
                <a:avLst/>
                <a:gdLst/>
                <a:ahLst/>
                <a:cxnLst/>
                <a:rect l="l" t="t" r="r" b="b"/>
                <a:pathLst>
                  <a:path w="29579" h="5623" extrusionOk="0">
                    <a:moveTo>
                      <a:pt x="20356" y="1"/>
                    </a:moveTo>
                    <a:cubicBezTo>
                      <a:pt x="18719" y="1"/>
                      <a:pt x="17071" y="305"/>
                      <a:pt x="15510" y="817"/>
                    </a:cubicBezTo>
                    <a:cubicBezTo>
                      <a:pt x="12913" y="1667"/>
                      <a:pt x="10531" y="3065"/>
                      <a:pt x="8257" y="4577"/>
                    </a:cubicBezTo>
                    <a:cubicBezTo>
                      <a:pt x="7957" y="4772"/>
                      <a:pt x="7653" y="4976"/>
                      <a:pt x="7301" y="5016"/>
                    </a:cubicBezTo>
                    <a:cubicBezTo>
                      <a:pt x="7257" y="5020"/>
                      <a:pt x="7214" y="5022"/>
                      <a:pt x="7171" y="5022"/>
                    </a:cubicBezTo>
                    <a:cubicBezTo>
                      <a:pt x="6893" y="5022"/>
                      <a:pt x="6621" y="4935"/>
                      <a:pt x="6350" y="4853"/>
                    </a:cubicBezTo>
                    <a:cubicBezTo>
                      <a:pt x="5504" y="4598"/>
                      <a:pt x="4616" y="4435"/>
                      <a:pt x="3733" y="4435"/>
                    </a:cubicBezTo>
                    <a:cubicBezTo>
                      <a:pt x="3235" y="4435"/>
                      <a:pt x="2739" y="4487"/>
                      <a:pt x="2254" y="4603"/>
                    </a:cubicBezTo>
                    <a:cubicBezTo>
                      <a:pt x="1445" y="4798"/>
                      <a:pt x="696" y="5163"/>
                      <a:pt x="0" y="5622"/>
                    </a:cubicBezTo>
                    <a:lnTo>
                      <a:pt x="29578" y="5622"/>
                    </a:lnTo>
                    <a:lnTo>
                      <a:pt x="29573" y="5599"/>
                    </a:lnTo>
                    <a:cubicBezTo>
                      <a:pt x="28583" y="3051"/>
                      <a:pt x="26204" y="1179"/>
                      <a:pt x="23578" y="433"/>
                    </a:cubicBezTo>
                    <a:cubicBezTo>
                      <a:pt x="22528" y="135"/>
                      <a:pt x="21445" y="1"/>
                      <a:pt x="20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1"/>
              <p:cNvSpPr/>
              <p:nvPr/>
            </p:nvSpPr>
            <p:spPr>
              <a:xfrm>
                <a:off x="1041875" y="946650"/>
                <a:ext cx="290075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1603" h="33888" extrusionOk="0">
                    <a:moveTo>
                      <a:pt x="363" y="0"/>
                    </a:moveTo>
                    <a:cubicBezTo>
                      <a:pt x="163" y="0"/>
                      <a:pt x="0" y="160"/>
                      <a:pt x="0" y="360"/>
                    </a:cubicBezTo>
                    <a:lnTo>
                      <a:pt x="0" y="33526"/>
                    </a:lnTo>
                    <a:cubicBezTo>
                      <a:pt x="0" y="33728"/>
                      <a:pt x="163" y="33888"/>
                      <a:pt x="363" y="33888"/>
                    </a:cubicBezTo>
                    <a:lnTo>
                      <a:pt x="11240" y="33888"/>
                    </a:lnTo>
                    <a:cubicBezTo>
                      <a:pt x="11440" y="33888"/>
                      <a:pt x="11602" y="33728"/>
                      <a:pt x="11602" y="33526"/>
                    </a:cubicBezTo>
                    <a:lnTo>
                      <a:pt x="11602" y="360"/>
                    </a:lnTo>
                    <a:cubicBezTo>
                      <a:pt x="11602" y="160"/>
                      <a:pt x="11440" y="0"/>
                      <a:pt x="11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1"/>
              <p:cNvSpPr/>
              <p:nvPr/>
            </p:nvSpPr>
            <p:spPr>
              <a:xfrm>
                <a:off x="1185850" y="978675"/>
                <a:ext cx="8950" cy="15379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61516" extrusionOk="0">
                    <a:moveTo>
                      <a:pt x="179" y="0"/>
                    </a:moveTo>
                    <a:cubicBezTo>
                      <a:pt x="90" y="0"/>
                      <a:pt x="0" y="60"/>
                      <a:pt x="0" y="179"/>
                    </a:cubicBezTo>
                    <a:lnTo>
                      <a:pt x="0" y="61337"/>
                    </a:lnTo>
                    <a:cubicBezTo>
                      <a:pt x="0" y="61434"/>
                      <a:pt x="82" y="61515"/>
                      <a:pt x="179" y="61515"/>
                    </a:cubicBezTo>
                    <a:cubicBezTo>
                      <a:pt x="279" y="61515"/>
                      <a:pt x="357" y="61434"/>
                      <a:pt x="357" y="61337"/>
                    </a:cubicBezTo>
                    <a:lnTo>
                      <a:pt x="357" y="179"/>
                    </a:lnTo>
                    <a:cubicBezTo>
                      <a:pt x="357" y="60"/>
                      <a:pt x="268" y="0"/>
                      <a:pt x="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1"/>
              <p:cNvSpPr/>
              <p:nvPr/>
            </p:nvSpPr>
            <p:spPr>
              <a:xfrm>
                <a:off x="1074450" y="1120150"/>
                <a:ext cx="121650" cy="159850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6394" extrusionOk="0">
                    <a:moveTo>
                      <a:pt x="254" y="0"/>
                    </a:moveTo>
                    <a:cubicBezTo>
                      <a:pt x="124" y="0"/>
                      <a:pt x="0" y="151"/>
                      <a:pt x="107" y="290"/>
                    </a:cubicBezTo>
                    <a:lnTo>
                      <a:pt x="4490" y="6317"/>
                    </a:lnTo>
                    <a:cubicBezTo>
                      <a:pt x="4525" y="6364"/>
                      <a:pt x="4577" y="6393"/>
                      <a:pt x="4635" y="6393"/>
                    </a:cubicBezTo>
                    <a:cubicBezTo>
                      <a:pt x="4782" y="6393"/>
                      <a:pt x="4866" y="6225"/>
                      <a:pt x="4779" y="6107"/>
                    </a:cubicBezTo>
                    <a:lnTo>
                      <a:pt x="396" y="80"/>
                    </a:lnTo>
                    <a:cubicBezTo>
                      <a:pt x="357" y="24"/>
                      <a:pt x="305" y="0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1"/>
              <p:cNvSpPr/>
              <p:nvPr/>
            </p:nvSpPr>
            <p:spPr>
              <a:xfrm>
                <a:off x="1055525" y="1198675"/>
                <a:ext cx="8392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359" extrusionOk="0">
                    <a:moveTo>
                      <a:pt x="178" y="1"/>
                    </a:moveTo>
                    <a:cubicBezTo>
                      <a:pt x="79" y="1"/>
                      <a:pt x="0" y="80"/>
                      <a:pt x="0" y="180"/>
                    </a:cubicBezTo>
                    <a:cubicBezTo>
                      <a:pt x="0" y="279"/>
                      <a:pt x="79" y="358"/>
                      <a:pt x="178" y="358"/>
                    </a:cubicBezTo>
                    <a:cubicBezTo>
                      <a:pt x="181" y="358"/>
                      <a:pt x="184" y="358"/>
                      <a:pt x="187" y="358"/>
                    </a:cubicBezTo>
                    <a:lnTo>
                      <a:pt x="3170" y="358"/>
                    </a:lnTo>
                    <a:cubicBezTo>
                      <a:pt x="3173" y="358"/>
                      <a:pt x="3176" y="358"/>
                      <a:pt x="3179" y="358"/>
                    </a:cubicBezTo>
                    <a:cubicBezTo>
                      <a:pt x="3275" y="358"/>
                      <a:pt x="3357" y="279"/>
                      <a:pt x="3357" y="180"/>
                    </a:cubicBezTo>
                    <a:cubicBezTo>
                      <a:pt x="3357" y="80"/>
                      <a:pt x="3275" y="1"/>
                      <a:pt x="3179" y="1"/>
                    </a:cubicBezTo>
                    <a:cubicBezTo>
                      <a:pt x="3176" y="1"/>
                      <a:pt x="3173" y="1"/>
                      <a:pt x="3170" y="1"/>
                    </a:cubicBezTo>
                    <a:lnTo>
                      <a:pt x="187" y="1"/>
                    </a:lnTo>
                    <a:cubicBezTo>
                      <a:pt x="184" y="1"/>
                      <a:pt x="181" y="1"/>
                      <a:pt x="1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1"/>
              <p:cNvSpPr/>
              <p:nvPr/>
            </p:nvSpPr>
            <p:spPr>
              <a:xfrm>
                <a:off x="1185775" y="1218700"/>
                <a:ext cx="122100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7336" extrusionOk="0">
                    <a:moveTo>
                      <a:pt x="4653" y="1"/>
                    </a:moveTo>
                    <a:cubicBezTo>
                      <a:pt x="4603" y="1"/>
                      <a:pt x="4553" y="24"/>
                      <a:pt x="4518" y="80"/>
                    </a:cubicBezTo>
                    <a:lnTo>
                      <a:pt x="72" y="7078"/>
                    </a:lnTo>
                    <a:cubicBezTo>
                      <a:pt x="1" y="7189"/>
                      <a:pt x="82" y="7333"/>
                      <a:pt x="213" y="7336"/>
                    </a:cubicBezTo>
                    <a:cubicBezTo>
                      <a:pt x="271" y="7333"/>
                      <a:pt x="324" y="7304"/>
                      <a:pt x="355" y="7257"/>
                    </a:cubicBezTo>
                    <a:lnTo>
                      <a:pt x="4799" y="261"/>
                    </a:lnTo>
                    <a:cubicBezTo>
                      <a:pt x="4883" y="128"/>
                      <a:pt x="4769" y="1"/>
                      <a:pt x="46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1"/>
              <p:cNvSpPr/>
              <p:nvPr/>
            </p:nvSpPr>
            <p:spPr>
              <a:xfrm>
                <a:off x="1239675" y="1297550"/>
                <a:ext cx="73950" cy="3490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396" extrusionOk="0">
                    <a:moveTo>
                      <a:pt x="2751" y="0"/>
                    </a:moveTo>
                    <a:cubicBezTo>
                      <a:pt x="2726" y="0"/>
                      <a:pt x="2701" y="6"/>
                      <a:pt x="2677" y="17"/>
                    </a:cubicBezTo>
                    <a:lnTo>
                      <a:pt x="182" y="1054"/>
                    </a:lnTo>
                    <a:cubicBezTo>
                      <a:pt x="1" y="1128"/>
                      <a:pt x="53" y="1395"/>
                      <a:pt x="250" y="1395"/>
                    </a:cubicBezTo>
                    <a:cubicBezTo>
                      <a:pt x="271" y="1395"/>
                      <a:pt x="295" y="1393"/>
                      <a:pt x="318" y="1382"/>
                    </a:cubicBezTo>
                    <a:lnTo>
                      <a:pt x="2813" y="348"/>
                    </a:lnTo>
                    <a:cubicBezTo>
                      <a:pt x="2910" y="313"/>
                      <a:pt x="2958" y="206"/>
                      <a:pt x="2918" y="111"/>
                    </a:cubicBezTo>
                    <a:cubicBezTo>
                      <a:pt x="2889" y="42"/>
                      <a:pt x="2822" y="0"/>
                      <a:pt x="27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1"/>
              <p:cNvSpPr/>
              <p:nvPr/>
            </p:nvSpPr>
            <p:spPr>
              <a:xfrm>
                <a:off x="1052375" y="1452850"/>
                <a:ext cx="144600" cy="167350"/>
              </a:xfrm>
              <a:custGeom>
                <a:avLst/>
                <a:gdLst/>
                <a:ahLst/>
                <a:cxnLst/>
                <a:rect l="l" t="t" r="r" b="b"/>
                <a:pathLst>
                  <a:path w="5784" h="6694" extrusionOk="0">
                    <a:moveTo>
                      <a:pt x="253" y="0"/>
                    </a:moveTo>
                    <a:cubicBezTo>
                      <a:pt x="121" y="0"/>
                      <a:pt x="1" y="161"/>
                      <a:pt x="113" y="297"/>
                    </a:cubicBezTo>
                    <a:lnTo>
                      <a:pt x="5413" y="6628"/>
                    </a:lnTo>
                    <a:cubicBezTo>
                      <a:pt x="5447" y="6670"/>
                      <a:pt x="5497" y="6694"/>
                      <a:pt x="5549" y="6694"/>
                    </a:cubicBezTo>
                    <a:cubicBezTo>
                      <a:pt x="5699" y="6694"/>
                      <a:pt x="5783" y="6515"/>
                      <a:pt x="5686" y="6400"/>
                    </a:cubicBezTo>
                    <a:lnTo>
                      <a:pt x="389" y="68"/>
                    </a:lnTo>
                    <a:cubicBezTo>
                      <a:pt x="349" y="20"/>
                      <a:pt x="300" y="0"/>
                      <a:pt x="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1"/>
              <p:cNvSpPr/>
              <p:nvPr/>
            </p:nvSpPr>
            <p:spPr>
              <a:xfrm>
                <a:off x="1186775" y="1576075"/>
                <a:ext cx="109975" cy="129425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5177" extrusionOk="0">
                    <a:moveTo>
                      <a:pt x="4195" y="0"/>
                    </a:moveTo>
                    <a:cubicBezTo>
                      <a:pt x="4142" y="0"/>
                      <a:pt x="4089" y="24"/>
                      <a:pt x="4055" y="71"/>
                    </a:cubicBezTo>
                    <a:lnTo>
                      <a:pt x="95" y="4885"/>
                    </a:lnTo>
                    <a:cubicBezTo>
                      <a:pt x="0" y="5000"/>
                      <a:pt x="81" y="5176"/>
                      <a:pt x="234" y="5176"/>
                    </a:cubicBezTo>
                    <a:cubicBezTo>
                      <a:pt x="286" y="5176"/>
                      <a:pt x="336" y="5153"/>
                      <a:pt x="370" y="5111"/>
                    </a:cubicBezTo>
                    <a:lnTo>
                      <a:pt x="4331" y="299"/>
                    </a:lnTo>
                    <a:cubicBezTo>
                      <a:pt x="4399" y="223"/>
                      <a:pt x="4388" y="105"/>
                      <a:pt x="4310" y="42"/>
                    </a:cubicBezTo>
                    <a:cubicBezTo>
                      <a:pt x="4276" y="14"/>
                      <a:pt x="4235" y="0"/>
                      <a:pt x="4195" y="0"/>
                    </a:cubicBezTo>
                    <a:close/>
                  </a:path>
                </a:pathLst>
              </a:custGeom>
              <a:solidFill>
                <a:srgbClr val="1F2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1"/>
              <p:cNvSpPr/>
              <p:nvPr/>
            </p:nvSpPr>
            <p:spPr>
              <a:xfrm>
                <a:off x="3176325" y="946650"/>
                <a:ext cx="290075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1603" h="33888" extrusionOk="0">
                    <a:moveTo>
                      <a:pt x="363" y="0"/>
                    </a:moveTo>
                    <a:cubicBezTo>
                      <a:pt x="163" y="0"/>
                      <a:pt x="0" y="160"/>
                      <a:pt x="0" y="360"/>
                    </a:cubicBezTo>
                    <a:lnTo>
                      <a:pt x="0" y="33526"/>
                    </a:lnTo>
                    <a:cubicBezTo>
                      <a:pt x="0" y="33728"/>
                      <a:pt x="163" y="33888"/>
                      <a:pt x="363" y="33888"/>
                    </a:cubicBezTo>
                    <a:lnTo>
                      <a:pt x="11240" y="33888"/>
                    </a:lnTo>
                    <a:cubicBezTo>
                      <a:pt x="11440" y="33888"/>
                      <a:pt x="11603" y="33728"/>
                      <a:pt x="11603" y="33526"/>
                    </a:cubicBezTo>
                    <a:lnTo>
                      <a:pt x="11603" y="360"/>
                    </a:lnTo>
                    <a:cubicBezTo>
                      <a:pt x="11603" y="160"/>
                      <a:pt x="11440" y="0"/>
                      <a:pt x="11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1"/>
              <p:cNvSpPr/>
              <p:nvPr/>
            </p:nvSpPr>
            <p:spPr>
              <a:xfrm>
                <a:off x="3320300" y="978875"/>
                <a:ext cx="8950" cy="15377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61508" extrusionOk="0">
                    <a:moveTo>
                      <a:pt x="180" y="0"/>
                    </a:moveTo>
                    <a:cubicBezTo>
                      <a:pt x="93" y="0"/>
                      <a:pt x="6" y="57"/>
                      <a:pt x="0" y="171"/>
                    </a:cubicBezTo>
                    <a:lnTo>
                      <a:pt x="0" y="61329"/>
                    </a:lnTo>
                    <a:cubicBezTo>
                      <a:pt x="0" y="61426"/>
                      <a:pt x="82" y="61507"/>
                      <a:pt x="179" y="61507"/>
                    </a:cubicBezTo>
                    <a:cubicBezTo>
                      <a:pt x="279" y="61507"/>
                      <a:pt x="358" y="61426"/>
                      <a:pt x="358" y="61329"/>
                    </a:cubicBezTo>
                    <a:lnTo>
                      <a:pt x="358" y="171"/>
                    </a:lnTo>
                    <a:cubicBezTo>
                      <a:pt x="354" y="57"/>
                      <a:pt x="267" y="0"/>
                      <a:pt x="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1"/>
              <p:cNvSpPr/>
              <p:nvPr/>
            </p:nvSpPr>
            <p:spPr>
              <a:xfrm>
                <a:off x="3209075" y="1120200"/>
                <a:ext cx="121550" cy="159800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6392" extrusionOk="0">
                    <a:moveTo>
                      <a:pt x="249" y="1"/>
                    </a:moveTo>
                    <a:cubicBezTo>
                      <a:pt x="122" y="1"/>
                      <a:pt x="1" y="148"/>
                      <a:pt x="101" y="288"/>
                    </a:cubicBezTo>
                    <a:lnTo>
                      <a:pt x="4484" y="6315"/>
                    </a:lnTo>
                    <a:cubicBezTo>
                      <a:pt x="4518" y="6362"/>
                      <a:pt x="4570" y="6391"/>
                      <a:pt x="4628" y="6391"/>
                    </a:cubicBezTo>
                    <a:lnTo>
                      <a:pt x="4631" y="6391"/>
                    </a:lnTo>
                    <a:cubicBezTo>
                      <a:pt x="4775" y="6391"/>
                      <a:pt x="4862" y="6226"/>
                      <a:pt x="4775" y="6105"/>
                    </a:cubicBezTo>
                    <a:lnTo>
                      <a:pt x="389" y="78"/>
                    </a:lnTo>
                    <a:cubicBezTo>
                      <a:pt x="350" y="23"/>
                      <a:pt x="299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1"/>
              <p:cNvSpPr/>
              <p:nvPr/>
            </p:nvSpPr>
            <p:spPr>
              <a:xfrm>
                <a:off x="3189975" y="1198675"/>
                <a:ext cx="83550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359" extrusionOk="0">
                    <a:moveTo>
                      <a:pt x="178" y="1"/>
                    </a:moveTo>
                    <a:cubicBezTo>
                      <a:pt x="80" y="1"/>
                      <a:pt x="1" y="80"/>
                      <a:pt x="1" y="180"/>
                    </a:cubicBezTo>
                    <a:cubicBezTo>
                      <a:pt x="1" y="279"/>
                      <a:pt x="80" y="358"/>
                      <a:pt x="178" y="358"/>
                    </a:cubicBezTo>
                    <a:cubicBezTo>
                      <a:pt x="181" y="358"/>
                      <a:pt x="184" y="358"/>
                      <a:pt x="187" y="358"/>
                    </a:cubicBezTo>
                    <a:lnTo>
                      <a:pt x="3170" y="358"/>
                    </a:lnTo>
                    <a:cubicBezTo>
                      <a:pt x="3265" y="356"/>
                      <a:pt x="3341" y="277"/>
                      <a:pt x="3341" y="180"/>
                    </a:cubicBezTo>
                    <a:cubicBezTo>
                      <a:pt x="3341" y="85"/>
                      <a:pt x="3265" y="6"/>
                      <a:pt x="3170" y="1"/>
                    </a:cubicBezTo>
                    <a:lnTo>
                      <a:pt x="187" y="1"/>
                    </a:lnTo>
                    <a:cubicBezTo>
                      <a:pt x="184" y="1"/>
                      <a:pt x="181" y="1"/>
                      <a:pt x="1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1"/>
              <p:cNvSpPr/>
              <p:nvPr/>
            </p:nvSpPr>
            <p:spPr>
              <a:xfrm>
                <a:off x="3319975" y="1218425"/>
                <a:ext cx="12260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8337" extrusionOk="0">
                    <a:moveTo>
                      <a:pt x="4663" y="1"/>
                    </a:moveTo>
                    <a:cubicBezTo>
                      <a:pt x="4606" y="1"/>
                      <a:pt x="4549" y="29"/>
                      <a:pt x="4512" y="96"/>
                    </a:cubicBezTo>
                    <a:lnTo>
                      <a:pt x="66" y="8072"/>
                    </a:lnTo>
                    <a:cubicBezTo>
                      <a:pt x="0" y="8190"/>
                      <a:pt x="87" y="8337"/>
                      <a:pt x="224" y="8337"/>
                    </a:cubicBezTo>
                    <a:cubicBezTo>
                      <a:pt x="287" y="8337"/>
                      <a:pt x="347" y="8303"/>
                      <a:pt x="379" y="8245"/>
                    </a:cubicBezTo>
                    <a:lnTo>
                      <a:pt x="4825" y="269"/>
                    </a:lnTo>
                    <a:cubicBezTo>
                      <a:pt x="4903" y="127"/>
                      <a:pt x="4784" y="1"/>
                      <a:pt x="4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1"/>
              <p:cNvSpPr/>
              <p:nvPr/>
            </p:nvSpPr>
            <p:spPr>
              <a:xfrm>
                <a:off x="3374100" y="1297600"/>
                <a:ext cx="7380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1394" extrusionOk="0">
                    <a:moveTo>
                      <a:pt x="2747" y="0"/>
                    </a:moveTo>
                    <a:cubicBezTo>
                      <a:pt x="2723" y="0"/>
                      <a:pt x="2699" y="5"/>
                      <a:pt x="2675" y="15"/>
                    </a:cubicBezTo>
                    <a:lnTo>
                      <a:pt x="181" y="1052"/>
                    </a:lnTo>
                    <a:cubicBezTo>
                      <a:pt x="0" y="1125"/>
                      <a:pt x="54" y="1393"/>
                      <a:pt x="249" y="1393"/>
                    </a:cubicBezTo>
                    <a:cubicBezTo>
                      <a:pt x="250" y="1393"/>
                      <a:pt x="250" y="1393"/>
                      <a:pt x="251" y="1393"/>
                    </a:cubicBezTo>
                    <a:cubicBezTo>
                      <a:pt x="272" y="1393"/>
                      <a:pt x="296" y="1391"/>
                      <a:pt x="317" y="1380"/>
                    </a:cubicBezTo>
                    <a:lnTo>
                      <a:pt x="2815" y="346"/>
                    </a:lnTo>
                    <a:cubicBezTo>
                      <a:pt x="2906" y="309"/>
                      <a:pt x="2951" y="204"/>
                      <a:pt x="2914" y="112"/>
                    </a:cubicBezTo>
                    <a:cubicBezTo>
                      <a:pt x="2885" y="41"/>
                      <a:pt x="2817" y="0"/>
                      <a:pt x="27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1"/>
              <p:cNvSpPr/>
              <p:nvPr/>
            </p:nvSpPr>
            <p:spPr>
              <a:xfrm>
                <a:off x="3186825" y="1452850"/>
                <a:ext cx="144600" cy="167350"/>
              </a:xfrm>
              <a:custGeom>
                <a:avLst/>
                <a:gdLst/>
                <a:ahLst/>
                <a:cxnLst/>
                <a:rect l="l" t="t" r="r" b="b"/>
                <a:pathLst>
                  <a:path w="5784" h="6694" extrusionOk="0">
                    <a:moveTo>
                      <a:pt x="254" y="0"/>
                    </a:moveTo>
                    <a:cubicBezTo>
                      <a:pt x="121" y="0"/>
                      <a:pt x="1" y="161"/>
                      <a:pt x="113" y="297"/>
                    </a:cubicBezTo>
                    <a:lnTo>
                      <a:pt x="5410" y="6628"/>
                    </a:lnTo>
                    <a:cubicBezTo>
                      <a:pt x="5444" y="6670"/>
                      <a:pt x="5494" y="6693"/>
                      <a:pt x="5548" y="6694"/>
                    </a:cubicBezTo>
                    <a:lnTo>
                      <a:pt x="5548" y="6694"/>
                    </a:lnTo>
                    <a:cubicBezTo>
                      <a:pt x="5700" y="6693"/>
                      <a:pt x="5783" y="6518"/>
                      <a:pt x="5686" y="6400"/>
                    </a:cubicBezTo>
                    <a:lnTo>
                      <a:pt x="389" y="68"/>
                    </a:lnTo>
                    <a:cubicBezTo>
                      <a:pt x="349" y="20"/>
                      <a:pt x="300" y="0"/>
                      <a:pt x="254" y="0"/>
                    </a:cubicBezTo>
                    <a:close/>
                    <a:moveTo>
                      <a:pt x="5548" y="6694"/>
                    </a:moveTo>
                    <a:cubicBezTo>
                      <a:pt x="5548" y="6694"/>
                      <a:pt x="5547" y="6694"/>
                      <a:pt x="5547" y="6694"/>
                    </a:cubicBezTo>
                    <a:lnTo>
                      <a:pt x="5550" y="6694"/>
                    </a:lnTo>
                    <a:cubicBezTo>
                      <a:pt x="5549" y="6694"/>
                      <a:pt x="5549" y="6694"/>
                      <a:pt x="5548" y="6694"/>
                    </a:cubicBezTo>
                    <a:close/>
                  </a:path>
                </a:pathLst>
              </a:custGeom>
              <a:solidFill>
                <a:srgbClr val="1F2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1"/>
              <p:cNvSpPr/>
              <p:nvPr/>
            </p:nvSpPr>
            <p:spPr>
              <a:xfrm>
                <a:off x="3321225" y="1576200"/>
                <a:ext cx="111050" cy="129300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5172" extrusionOk="0">
                    <a:moveTo>
                      <a:pt x="4188" y="0"/>
                    </a:moveTo>
                    <a:cubicBezTo>
                      <a:pt x="4141" y="0"/>
                      <a:pt x="4092" y="20"/>
                      <a:pt x="4052" y="69"/>
                    </a:cubicBezTo>
                    <a:lnTo>
                      <a:pt x="95" y="4880"/>
                    </a:lnTo>
                    <a:cubicBezTo>
                      <a:pt x="0" y="4995"/>
                      <a:pt x="82" y="5171"/>
                      <a:pt x="234" y="5171"/>
                    </a:cubicBezTo>
                    <a:cubicBezTo>
                      <a:pt x="287" y="5171"/>
                      <a:pt x="339" y="5148"/>
                      <a:pt x="373" y="5106"/>
                    </a:cubicBezTo>
                    <a:lnTo>
                      <a:pt x="4331" y="294"/>
                    </a:lnTo>
                    <a:cubicBezTo>
                      <a:pt x="4441" y="159"/>
                      <a:pt x="4320" y="0"/>
                      <a:pt x="41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1"/>
              <p:cNvSpPr/>
              <p:nvPr/>
            </p:nvSpPr>
            <p:spPr>
              <a:xfrm>
                <a:off x="1195625" y="888400"/>
                <a:ext cx="2256725" cy="1601250"/>
              </a:xfrm>
              <a:custGeom>
                <a:avLst/>
                <a:gdLst/>
                <a:ahLst/>
                <a:cxnLst/>
                <a:rect l="l" t="t" r="r" b="b"/>
                <a:pathLst>
                  <a:path w="90269" h="64050" extrusionOk="0">
                    <a:moveTo>
                      <a:pt x="69433" y="1"/>
                    </a:moveTo>
                    <a:lnTo>
                      <a:pt x="50874" y="36843"/>
                    </a:lnTo>
                    <a:lnTo>
                      <a:pt x="1" y="36843"/>
                    </a:lnTo>
                    <a:cubicBezTo>
                      <a:pt x="1" y="37127"/>
                      <a:pt x="140" y="64050"/>
                      <a:pt x="140" y="64050"/>
                    </a:cubicBezTo>
                    <a:lnTo>
                      <a:pt x="90269" y="64050"/>
                    </a:lnTo>
                    <a:lnTo>
                      <a:pt x="90269" y="36276"/>
                    </a:lnTo>
                    <a:lnTo>
                      <a:pt x="6943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1"/>
              <p:cNvSpPr/>
              <p:nvPr/>
            </p:nvSpPr>
            <p:spPr>
              <a:xfrm>
                <a:off x="1195625" y="1809450"/>
                <a:ext cx="1271875" cy="680200"/>
              </a:xfrm>
              <a:custGeom>
                <a:avLst/>
                <a:gdLst/>
                <a:ahLst/>
                <a:cxnLst/>
                <a:rect l="l" t="t" r="r" b="b"/>
                <a:pathLst>
                  <a:path w="50875" h="27208" extrusionOk="0">
                    <a:moveTo>
                      <a:pt x="1" y="1"/>
                    </a:moveTo>
                    <a:cubicBezTo>
                      <a:pt x="1" y="285"/>
                      <a:pt x="140" y="27208"/>
                      <a:pt x="140" y="27208"/>
                    </a:cubicBezTo>
                    <a:lnTo>
                      <a:pt x="50874" y="27208"/>
                    </a:lnTo>
                    <a:lnTo>
                      <a:pt x="5087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1"/>
              <p:cNvSpPr/>
              <p:nvPr/>
            </p:nvSpPr>
            <p:spPr>
              <a:xfrm>
                <a:off x="1238700" y="1919425"/>
                <a:ext cx="2598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277" extrusionOk="0">
                    <a:moveTo>
                      <a:pt x="184" y="1"/>
                    </a:moveTo>
                    <a:cubicBezTo>
                      <a:pt x="1" y="1"/>
                      <a:pt x="0" y="277"/>
                      <a:pt x="182" y="277"/>
                    </a:cubicBezTo>
                    <a:cubicBezTo>
                      <a:pt x="185" y="277"/>
                      <a:pt x="189" y="277"/>
                      <a:pt x="192" y="276"/>
                    </a:cubicBezTo>
                    <a:lnTo>
                      <a:pt x="10250" y="276"/>
                    </a:lnTo>
                    <a:cubicBezTo>
                      <a:pt x="10252" y="277"/>
                      <a:pt x="10253" y="277"/>
                      <a:pt x="10255" y="277"/>
                    </a:cubicBezTo>
                    <a:cubicBezTo>
                      <a:pt x="10332" y="277"/>
                      <a:pt x="10395" y="217"/>
                      <a:pt x="10395" y="140"/>
                    </a:cubicBezTo>
                    <a:cubicBezTo>
                      <a:pt x="10395" y="63"/>
                      <a:pt x="10332" y="1"/>
                      <a:pt x="10255" y="1"/>
                    </a:cubicBezTo>
                    <a:cubicBezTo>
                      <a:pt x="10253" y="1"/>
                      <a:pt x="10252" y="1"/>
                      <a:pt x="10250" y="1"/>
                    </a:cubicBezTo>
                    <a:lnTo>
                      <a:pt x="192" y="1"/>
                    </a:lnTo>
                    <a:cubicBezTo>
                      <a:pt x="189" y="1"/>
                      <a:pt x="187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1"/>
              <p:cNvSpPr/>
              <p:nvPr/>
            </p:nvSpPr>
            <p:spPr>
              <a:xfrm>
                <a:off x="1238900" y="2007350"/>
                <a:ext cx="2606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276" extrusionOk="0">
                    <a:moveTo>
                      <a:pt x="184" y="0"/>
                    </a:moveTo>
                    <a:cubicBezTo>
                      <a:pt x="0" y="0"/>
                      <a:pt x="0" y="276"/>
                      <a:pt x="184" y="276"/>
                    </a:cubicBezTo>
                    <a:lnTo>
                      <a:pt x="10242" y="276"/>
                    </a:lnTo>
                    <a:cubicBezTo>
                      <a:pt x="10426" y="276"/>
                      <a:pt x="10426" y="0"/>
                      <a:pt x="10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1"/>
              <p:cNvSpPr/>
              <p:nvPr/>
            </p:nvSpPr>
            <p:spPr>
              <a:xfrm>
                <a:off x="1341025" y="1841900"/>
                <a:ext cx="7150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310" extrusionOk="0">
                    <a:moveTo>
                      <a:pt x="143" y="1"/>
                    </a:moveTo>
                    <a:cubicBezTo>
                      <a:pt x="72" y="1"/>
                      <a:pt x="0" y="49"/>
                      <a:pt x="4" y="145"/>
                    </a:cubicBezTo>
                    <a:lnTo>
                      <a:pt x="4" y="3170"/>
                    </a:lnTo>
                    <a:cubicBezTo>
                      <a:pt x="4" y="3246"/>
                      <a:pt x="67" y="3309"/>
                      <a:pt x="143" y="3309"/>
                    </a:cubicBezTo>
                    <a:cubicBezTo>
                      <a:pt x="217" y="3309"/>
                      <a:pt x="280" y="3246"/>
                      <a:pt x="280" y="3170"/>
                    </a:cubicBezTo>
                    <a:lnTo>
                      <a:pt x="280" y="145"/>
                    </a:lnTo>
                    <a:cubicBezTo>
                      <a:pt x="285" y="49"/>
                      <a:pt x="214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1"/>
              <p:cNvSpPr/>
              <p:nvPr/>
            </p:nvSpPr>
            <p:spPr>
              <a:xfrm>
                <a:off x="1428100" y="1921025"/>
                <a:ext cx="7150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695" extrusionOk="0">
                    <a:moveTo>
                      <a:pt x="143" y="0"/>
                    </a:moveTo>
                    <a:cubicBezTo>
                      <a:pt x="72" y="0"/>
                      <a:pt x="1" y="48"/>
                      <a:pt x="6" y="144"/>
                    </a:cubicBezTo>
                    <a:lnTo>
                      <a:pt x="6" y="3558"/>
                    </a:lnTo>
                    <a:cubicBezTo>
                      <a:pt x="6" y="3632"/>
                      <a:pt x="66" y="3695"/>
                      <a:pt x="143" y="3695"/>
                    </a:cubicBezTo>
                    <a:cubicBezTo>
                      <a:pt x="219" y="3695"/>
                      <a:pt x="282" y="3632"/>
                      <a:pt x="282" y="3558"/>
                    </a:cubicBezTo>
                    <a:lnTo>
                      <a:pt x="282" y="144"/>
                    </a:lnTo>
                    <a:cubicBezTo>
                      <a:pt x="286" y="48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1"/>
              <p:cNvSpPr/>
              <p:nvPr/>
            </p:nvSpPr>
            <p:spPr>
              <a:xfrm>
                <a:off x="1665450" y="2200825"/>
                <a:ext cx="2606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277" extrusionOk="0">
                    <a:moveTo>
                      <a:pt x="184" y="0"/>
                    </a:moveTo>
                    <a:cubicBezTo>
                      <a:pt x="0" y="0"/>
                      <a:pt x="0" y="276"/>
                      <a:pt x="184" y="276"/>
                    </a:cubicBezTo>
                    <a:lnTo>
                      <a:pt x="10242" y="276"/>
                    </a:lnTo>
                    <a:cubicBezTo>
                      <a:pt x="10426" y="276"/>
                      <a:pt x="10426" y="0"/>
                      <a:pt x="10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1"/>
              <p:cNvSpPr/>
              <p:nvPr/>
            </p:nvSpPr>
            <p:spPr>
              <a:xfrm>
                <a:off x="1665250" y="2288725"/>
                <a:ext cx="2598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277" extrusionOk="0">
                    <a:moveTo>
                      <a:pt x="10259" y="0"/>
                    </a:moveTo>
                    <a:cubicBezTo>
                      <a:pt x="10256" y="0"/>
                      <a:pt x="10253" y="1"/>
                      <a:pt x="10250" y="1"/>
                    </a:cubicBezTo>
                    <a:lnTo>
                      <a:pt x="192" y="1"/>
                    </a:lnTo>
                    <a:cubicBezTo>
                      <a:pt x="189" y="1"/>
                      <a:pt x="185" y="1"/>
                      <a:pt x="182" y="1"/>
                    </a:cubicBezTo>
                    <a:cubicBezTo>
                      <a:pt x="0" y="1"/>
                      <a:pt x="1" y="277"/>
                      <a:pt x="184" y="277"/>
                    </a:cubicBezTo>
                    <a:cubicBezTo>
                      <a:pt x="187" y="277"/>
                      <a:pt x="189" y="277"/>
                      <a:pt x="192" y="277"/>
                    </a:cubicBezTo>
                    <a:lnTo>
                      <a:pt x="10250" y="277"/>
                    </a:lnTo>
                    <a:cubicBezTo>
                      <a:pt x="10252" y="277"/>
                      <a:pt x="10253" y="277"/>
                      <a:pt x="10255" y="277"/>
                    </a:cubicBezTo>
                    <a:cubicBezTo>
                      <a:pt x="10332" y="277"/>
                      <a:pt x="10395" y="215"/>
                      <a:pt x="10395" y="137"/>
                    </a:cubicBezTo>
                    <a:cubicBezTo>
                      <a:pt x="10395" y="62"/>
                      <a:pt x="10334" y="0"/>
                      <a:pt x="10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1"/>
              <p:cNvSpPr/>
              <p:nvPr/>
            </p:nvSpPr>
            <p:spPr>
              <a:xfrm>
                <a:off x="1767725" y="2123575"/>
                <a:ext cx="6925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3296" extrusionOk="0">
                    <a:moveTo>
                      <a:pt x="138" y="1"/>
                    </a:moveTo>
                    <a:cubicBezTo>
                      <a:pt x="71" y="1"/>
                      <a:pt x="5" y="44"/>
                      <a:pt x="1" y="131"/>
                    </a:cubicBezTo>
                    <a:lnTo>
                      <a:pt x="1" y="3156"/>
                    </a:lnTo>
                    <a:cubicBezTo>
                      <a:pt x="1" y="3232"/>
                      <a:pt x="61" y="3295"/>
                      <a:pt x="137" y="3295"/>
                    </a:cubicBezTo>
                    <a:cubicBezTo>
                      <a:pt x="213" y="3295"/>
                      <a:pt x="276" y="3232"/>
                      <a:pt x="276" y="3156"/>
                    </a:cubicBezTo>
                    <a:lnTo>
                      <a:pt x="276" y="131"/>
                    </a:lnTo>
                    <a:cubicBezTo>
                      <a:pt x="271" y="44"/>
                      <a:pt x="204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1"/>
              <p:cNvSpPr/>
              <p:nvPr/>
            </p:nvSpPr>
            <p:spPr>
              <a:xfrm>
                <a:off x="1854650" y="2202375"/>
                <a:ext cx="7150" cy="9235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694" extrusionOk="0">
                    <a:moveTo>
                      <a:pt x="143" y="0"/>
                    </a:moveTo>
                    <a:cubicBezTo>
                      <a:pt x="72" y="0"/>
                      <a:pt x="1" y="49"/>
                      <a:pt x="6" y="146"/>
                    </a:cubicBezTo>
                    <a:lnTo>
                      <a:pt x="6" y="3557"/>
                    </a:lnTo>
                    <a:cubicBezTo>
                      <a:pt x="6" y="3631"/>
                      <a:pt x="66" y="3694"/>
                      <a:pt x="143" y="3694"/>
                    </a:cubicBezTo>
                    <a:cubicBezTo>
                      <a:pt x="219" y="3694"/>
                      <a:pt x="279" y="3633"/>
                      <a:pt x="282" y="3557"/>
                    </a:cubicBezTo>
                    <a:lnTo>
                      <a:pt x="282" y="146"/>
                    </a:lnTo>
                    <a:cubicBezTo>
                      <a:pt x="286" y="49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1"/>
              <p:cNvSpPr/>
              <p:nvPr/>
            </p:nvSpPr>
            <p:spPr>
              <a:xfrm>
                <a:off x="2171900" y="2016850"/>
                <a:ext cx="2598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277" extrusionOk="0">
                    <a:moveTo>
                      <a:pt x="10259" y="1"/>
                    </a:moveTo>
                    <a:cubicBezTo>
                      <a:pt x="10256" y="1"/>
                      <a:pt x="10253" y="1"/>
                      <a:pt x="10250" y="1"/>
                    </a:cubicBezTo>
                    <a:lnTo>
                      <a:pt x="189" y="1"/>
                    </a:lnTo>
                    <a:cubicBezTo>
                      <a:pt x="186" y="1"/>
                      <a:pt x="183" y="1"/>
                      <a:pt x="179" y="1"/>
                    </a:cubicBezTo>
                    <a:cubicBezTo>
                      <a:pt x="0" y="1"/>
                      <a:pt x="1" y="277"/>
                      <a:pt x="182" y="277"/>
                    </a:cubicBezTo>
                    <a:cubicBezTo>
                      <a:pt x="184" y="277"/>
                      <a:pt x="187" y="277"/>
                      <a:pt x="189" y="277"/>
                    </a:cubicBezTo>
                    <a:lnTo>
                      <a:pt x="10250" y="277"/>
                    </a:lnTo>
                    <a:cubicBezTo>
                      <a:pt x="10252" y="277"/>
                      <a:pt x="10253" y="277"/>
                      <a:pt x="10255" y="277"/>
                    </a:cubicBezTo>
                    <a:cubicBezTo>
                      <a:pt x="10331" y="277"/>
                      <a:pt x="10394" y="215"/>
                      <a:pt x="10394" y="138"/>
                    </a:cubicBezTo>
                    <a:cubicBezTo>
                      <a:pt x="10394" y="62"/>
                      <a:pt x="10334" y="1"/>
                      <a:pt x="10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1"/>
              <p:cNvSpPr/>
              <p:nvPr/>
            </p:nvSpPr>
            <p:spPr>
              <a:xfrm>
                <a:off x="2171900" y="2104825"/>
                <a:ext cx="2598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277" extrusionOk="0">
                    <a:moveTo>
                      <a:pt x="10259" y="1"/>
                    </a:moveTo>
                    <a:cubicBezTo>
                      <a:pt x="10256" y="1"/>
                      <a:pt x="10253" y="1"/>
                      <a:pt x="10250" y="1"/>
                    </a:cubicBezTo>
                    <a:lnTo>
                      <a:pt x="189" y="1"/>
                    </a:lnTo>
                    <a:cubicBezTo>
                      <a:pt x="186" y="1"/>
                      <a:pt x="183" y="1"/>
                      <a:pt x="179" y="1"/>
                    </a:cubicBezTo>
                    <a:cubicBezTo>
                      <a:pt x="0" y="1"/>
                      <a:pt x="1" y="277"/>
                      <a:pt x="182" y="277"/>
                    </a:cubicBezTo>
                    <a:cubicBezTo>
                      <a:pt x="184" y="277"/>
                      <a:pt x="187" y="277"/>
                      <a:pt x="189" y="277"/>
                    </a:cubicBezTo>
                    <a:lnTo>
                      <a:pt x="10250" y="277"/>
                    </a:lnTo>
                    <a:cubicBezTo>
                      <a:pt x="10252" y="277"/>
                      <a:pt x="10253" y="277"/>
                      <a:pt x="10255" y="277"/>
                    </a:cubicBezTo>
                    <a:cubicBezTo>
                      <a:pt x="10331" y="277"/>
                      <a:pt x="10394" y="215"/>
                      <a:pt x="10394" y="138"/>
                    </a:cubicBezTo>
                    <a:cubicBezTo>
                      <a:pt x="10394" y="62"/>
                      <a:pt x="10334" y="1"/>
                      <a:pt x="10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1"/>
              <p:cNvSpPr/>
              <p:nvPr/>
            </p:nvSpPr>
            <p:spPr>
              <a:xfrm>
                <a:off x="2361225" y="2018400"/>
                <a:ext cx="7150" cy="924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697" extrusionOk="0">
                    <a:moveTo>
                      <a:pt x="143" y="1"/>
                    </a:moveTo>
                    <a:cubicBezTo>
                      <a:pt x="72" y="1"/>
                      <a:pt x="1" y="49"/>
                      <a:pt x="6" y="146"/>
                    </a:cubicBezTo>
                    <a:lnTo>
                      <a:pt x="6" y="3558"/>
                    </a:lnTo>
                    <a:cubicBezTo>
                      <a:pt x="6" y="3634"/>
                      <a:pt x="67" y="3697"/>
                      <a:pt x="143" y="3697"/>
                    </a:cubicBezTo>
                    <a:cubicBezTo>
                      <a:pt x="219" y="3697"/>
                      <a:pt x="282" y="3634"/>
                      <a:pt x="282" y="3558"/>
                    </a:cubicBezTo>
                    <a:lnTo>
                      <a:pt x="282" y="146"/>
                    </a:lnTo>
                    <a:cubicBezTo>
                      <a:pt x="286" y="49"/>
                      <a:pt x="214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1"/>
              <p:cNvSpPr/>
              <p:nvPr/>
            </p:nvSpPr>
            <p:spPr>
              <a:xfrm>
                <a:off x="1971450" y="1942925"/>
                <a:ext cx="330725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5682" extrusionOk="0">
                    <a:moveTo>
                      <a:pt x="1" y="1"/>
                    </a:moveTo>
                    <a:lnTo>
                      <a:pt x="1" y="15682"/>
                    </a:lnTo>
                    <a:lnTo>
                      <a:pt x="13228" y="15682"/>
                    </a:lnTo>
                    <a:lnTo>
                      <a:pt x="132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1"/>
              <p:cNvSpPr/>
              <p:nvPr/>
            </p:nvSpPr>
            <p:spPr>
              <a:xfrm>
                <a:off x="1987350" y="1959150"/>
                <a:ext cx="298875" cy="356925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4277" extrusionOk="0">
                    <a:moveTo>
                      <a:pt x="0" y="1"/>
                    </a:moveTo>
                    <a:lnTo>
                      <a:pt x="0" y="14276"/>
                    </a:lnTo>
                    <a:lnTo>
                      <a:pt x="531" y="14276"/>
                    </a:lnTo>
                    <a:lnTo>
                      <a:pt x="4977" y="8199"/>
                    </a:lnTo>
                    <a:lnTo>
                      <a:pt x="11954" y="589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1"/>
              <p:cNvSpPr/>
              <p:nvPr/>
            </p:nvSpPr>
            <p:spPr>
              <a:xfrm>
                <a:off x="2001050" y="1972875"/>
                <a:ext cx="285175" cy="343200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3728" extrusionOk="0">
                    <a:moveTo>
                      <a:pt x="1" y="0"/>
                    </a:moveTo>
                    <a:lnTo>
                      <a:pt x="1" y="13727"/>
                    </a:lnTo>
                    <a:lnTo>
                      <a:pt x="11406" y="13727"/>
                    </a:lnTo>
                    <a:lnTo>
                      <a:pt x="10500" y="9630"/>
                    </a:lnTo>
                    <a:lnTo>
                      <a:pt x="11406" y="4791"/>
                    </a:lnTo>
                    <a:lnTo>
                      <a:pt x="10587" y="2238"/>
                    </a:lnTo>
                    <a:lnTo>
                      <a:pt x="114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1"/>
              <p:cNvSpPr/>
              <p:nvPr/>
            </p:nvSpPr>
            <p:spPr>
              <a:xfrm>
                <a:off x="2143850" y="1972875"/>
                <a:ext cx="142375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4799" extrusionOk="0">
                    <a:moveTo>
                      <a:pt x="5694" y="0"/>
                    </a:moveTo>
                    <a:lnTo>
                      <a:pt x="1" y="3"/>
                    </a:lnTo>
                    <a:cubicBezTo>
                      <a:pt x="1033" y="2277"/>
                      <a:pt x="3173" y="4100"/>
                      <a:pt x="5694" y="4798"/>
                    </a:cubicBezTo>
                    <a:lnTo>
                      <a:pt x="56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1"/>
              <p:cNvSpPr/>
              <p:nvPr/>
            </p:nvSpPr>
            <p:spPr>
              <a:xfrm>
                <a:off x="2180175" y="2094475"/>
                <a:ext cx="106050" cy="221600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8864" extrusionOk="0">
                    <a:moveTo>
                      <a:pt x="4241" y="0"/>
                    </a:moveTo>
                    <a:cubicBezTo>
                      <a:pt x="2022" y="2526"/>
                      <a:pt x="604" y="5628"/>
                      <a:pt x="0" y="8863"/>
                    </a:cubicBezTo>
                    <a:lnTo>
                      <a:pt x="4241" y="8863"/>
                    </a:lnTo>
                    <a:lnTo>
                      <a:pt x="42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1"/>
              <p:cNvSpPr/>
              <p:nvPr/>
            </p:nvSpPr>
            <p:spPr>
              <a:xfrm>
                <a:off x="2001125" y="1972875"/>
                <a:ext cx="137775" cy="343200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13728" extrusionOk="0">
                    <a:moveTo>
                      <a:pt x="1" y="0"/>
                    </a:moveTo>
                    <a:lnTo>
                      <a:pt x="1" y="13727"/>
                    </a:lnTo>
                    <a:lnTo>
                      <a:pt x="4255" y="13727"/>
                    </a:lnTo>
                    <a:cubicBezTo>
                      <a:pt x="3727" y="10468"/>
                      <a:pt x="2480" y="7343"/>
                      <a:pt x="542" y="4809"/>
                    </a:cubicBezTo>
                    <a:cubicBezTo>
                      <a:pt x="2740" y="4121"/>
                      <a:pt x="4612" y="2288"/>
                      <a:pt x="55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1"/>
              <p:cNvSpPr/>
              <p:nvPr/>
            </p:nvSpPr>
            <p:spPr>
              <a:xfrm>
                <a:off x="2129675" y="1945900"/>
                <a:ext cx="18675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5553" extrusionOk="0">
                    <a:moveTo>
                      <a:pt x="1" y="0"/>
                    </a:moveTo>
                    <a:lnTo>
                      <a:pt x="1" y="15552"/>
                    </a:lnTo>
                    <a:lnTo>
                      <a:pt x="746" y="15552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1"/>
              <p:cNvSpPr/>
              <p:nvPr/>
            </p:nvSpPr>
            <p:spPr>
              <a:xfrm>
                <a:off x="1321425" y="1942925"/>
                <a:ext cx="330650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3226" h="15682" extrusionOk="0">
                    <a:moveTo>
                      <a:pt x="0" y="1"/>
                    </a:moveTo>
                    <a:lnTo>
                      <a:pt x="0" y="15682"/>
                    </a:lnTo>
                    <a:lnTo>
                      <a:pt x="13225" y="15682"/>
                    </a:lnTo>
                    <a:lnTo>
                      <a:pt x="132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1"/>
              <p:cNvSpPr/>
              <p:nvPr/>
            </p:nvSpPr>
            <p:spPr>
              <a:xfrm>
                <a:off x="1337300" y="1959150"/>
                <a:ext cx="298875" cy="356925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4277" extrusionOk="0">
                    <a:moveTo>
                      <a:pt x="1" y="1"/>
                    </a:moveTo>
                    <a:lnTo>
                      <a:pt x="1" y="14276"/>
                    </a:lnTo>
                    <a:lnTo>
                      <a:pt x="531" y="14276"/>
                    </a:lnTo>
                    <a:lnTo>
                      <a:pt x="4975" y="8199"/>
                    </a:lnTo>
                    <a:lnTo>
                      <a:pt x="11955" y="589"/>
                    </a:lnTo>
                    <a:lnTo>
                      <a:pt x="119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1"/>
              <p:cNvSpPr/>
              <p:nvPr/>
            </p:nvSpPr>
            <p:spPr>
              <a:xfrm>
                <a:off x="1351025" y="1972875"/>
                <a:ext cx="285150" cy="343200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13728" extrusionOk="0">
                    <a:moveTo>
                      <a:pt x="1" y="0"/>
                    </a:moveTo>
                    <a:lnTo>
                      <a:pt x="1" y="13727"/>
                    </a:lnTo>
                    <a:lnTo>
                      <a:pt x="11406" y="13727"/>
                    </a:lnTo>
                    <a:lnTo>
                      <a:pt x="10497" y="9630"/>
                    </a:lnTo>
                    <a:lnTo>
                      <a:pt x="11406" y="4791"/>
                    </a:lnTo>
                    <a:lnTo>
                      <a:pt x="10587" y="2238"/>
                    </a:lnTo>
                    <a:lnTo>
                      <a:pt x="114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1"/>
              <p:cNvSpPr/>
              <p:nvPr/>
            </p:nvSpPr>
            <p:spPr>
              <a:xfrm>
                <a:off x="1493825" y="1972875"/>
                <a:ext cx="142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4799" extrusionOk="0">
                    <a:moveTo>
                      <a:pt x="5694" y="0"/>
                    </a:moveTo>
                    <a:lnTo>
                      <a:pt x="0" y="3"/>
                    </a:lnTo>
                    <a:cubicBezTo>
                      <a:pt x="1033" y="2277"/>
                      <a:pt x="3170" y="4100"/>
                      <a:pt x="5694" y="4798"/>
                    </a:cubicBezTo>
                    <a:lnTo>
                      <a:pt x="56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1"/>
              <p:cNvSpPr/>
              <p:nvPr/>
            </p:nvSpPr>
            <p:spPr>
              <a:xfrm>
                <a:off x="1530075" y="2094475"/>
                <a:ext cx="106100" cy="2216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8864" extrusionOk="0">
                    <a:moveTo>
                      <a:pt x="4244" y="0"/>
                    </a:moveTo>
                    <a:cubicBezTo>
                      <a:pt x="2022" y="2526"/>
                      <a:pt x="604" y="5628"/>
                      <a:pt x="0" y="8863"/>
                    </a:cubicBezTo>
                    <a:lnTo>
                      <a:pt x="4244" y="8863"/>
                    </a:lnTo>
                    <a:lnTo>
                      <a:pt x="4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1"/>
              <p:cNvSpPr/>
              <p:nvPr/>
            </p:nvSpPr>
            <p:spPr>
              <a:xfrm>
                <a:off x="1351025" y="1972875"/>
                <a:ext cx="137825" cy="343200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13728" extrusionOk="0">
                    <a:moveTo>
                      <a:pt x="1" y="0"/>
                    </a:moveTo>
                    <a:lnTo>
                      <a:pt x="1" y="13727"/>
                    </a:lnTo>
                    <a:lnTo>
                      <a:pt x="4258" y="13727"/>
                    </a:lnTo>
                    <a:cubicBezTo>
                      <a:pt x="3730" y="10468"/>
                      <a:pt x="2482" y="7343"/>
                      <a:pt x="544" y="4809"/>
                    </a:cubicBezTo>
                    <a:cubicBezTo>
                      <a:pt x="2742" y="4121"/>
                      <a:pt x="4612" y="2288"/>
                      <a:pt x="55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1"/>
              <p:cNvSpPr/>
              <p:nvPr/>
            </p:nvSpPr>
            <p:spPr>
              <a:xfrm>
                <a:off x="1479650" y="1945900"/>
                <a:ext cx="186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5553" extrusionOk="0">
                    <a:moveTo>
                      <a:pt x="0" y="0"/>
                    </a:moveTo>
                    <a:lnTo>
                      <a:pt x="0" y="15552"/>
                    </a:lnTo>
                    <a:lnTo>
                      <a:pt x="743" y="15552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1"/>
              <p:cNvSpPr/>
              <p:nvPr/>
            </p:nvSpPr>
            <p:spPr>
              <a:xfrm>
                <a:off x="2590225" y="1794100"/>
                <a:ext cx="283450" cy="599975"/>
              </a:xfrm>
              <a:custGeom>
                <a:avLst/>
                <a:gdLst/>
                <a:ahLst/>
                <a:cxnLst/>
                <a:rect l="l" t="t" r="r" b="b"/>
                <a:pathLst>
                  <a:path w="11338" h="23999" extrusionOk="0">
                    <a:moveTo>
                      <a:pt x="1" y="0"/>
                    </a:moveTo>
                    <a:lnTo>
                      <a:pt x="1" y="23998"/>
                    </a:lnTo>
                    <a:lnTo>
                      <a:pt x="11338" y="23998"/>
                    </a:lnTo>
                    <a:lnTo>
                      <a:pt x="113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1"/>
              <p:cNvSpPr/>
              <p:nvPr/>
            </p:nvSpPr>
            <p:spPr>
              <a:xfrm>
                <a:off x="2605000" y="1811225"/>
                <a:ext cx="253975" cy="56687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22675" extrusionOk="0">
                    <a:moveTo>
                      <a:pt x="1" y="1"/>
                    </a:moveTo>
                    <a:lnTo>
                      <a:pt x="1" y="786"/>
                    </a:lnTo>
                    <a:lnTo>
                      <a:pt x="2398" y="20188"/>
                    </a:lnTo>
                    <a:lnTo>
                      <a:pt x="9429" y="22675"/>
                    </a:lnTo>
                    <a:lnTo>
                      <a:pt x="10159" y="22675"/>
                    </a:lnTo>
                    <a:lnTo>
                      <a:pt x="101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1"/>
              <p:cNvSpPr/>
              <p:nvPr/>
            </p:nvSpPr>
            <p:spPr>
              <a:xfrm>
                <a:off x="2605000" y="1829825"/>
                <a:ext cx="235325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9413" h="21931" extrusionOk="0">
                    <a:moveTo>
                      <a:pt x="1" y="0"/>
                    </a:moveTo>
                    <a:lnTo>
                      <a:pt x="1" y="21931"/>
                    </a:lnTo>
                    <a:lnTo>
                      <a:pt x="9413" y="21931"/>
                    </a:lnTo>
                    <a:lnTo>
                      <a:pt x="94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1"/>
              <p:cNvSpPr/>
              <p:nvPr/>
            </p:nvSpPr>
            <p:spPr>
              <a:xfrm>
                <a:off x="2720300" y="1800000"/>
                <a:ext cx="19975" cy="5893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23574" extrusionOk="0">
                    <a:moveTo>
                      <a:pt x="0" y="1"/>
                    </a:moveTo>
                    <a:lnTo>
                      <a:pt x="0" y="23573"/>
                    </a:lnTo>
                    <a:lnTo>
                      <a:pt x="799" y="23573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1"/>
              <p:cNvSpPr/>
              <p:nvPr/>
            </p:nvSpPr>
            <p:spPr>
              <a:xfrm>
                <a:off x="3068525" y="1794100"/>
                <a:ext cx="283375" cy="599975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23999" extrusionOk="0">
                    <a:moveTo>
                      <a:pt x="0" y="0"/>
                    </a:moveTo>
                    <a:lnTo>
                      <a:pt x="0" y="23998"/>
                    </a:lnTo>
                    <a:lnTo>
                      <a:pt x="11335" y="23998"/>
                    </a:lnTo>
                    <a:lnTo>
                      <a:pt x="113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1"/>
              <p:cNvSpPr/>
              <p:nvPr/>
            </p:nvSpPr>
            <p:spPr>
              <a:xfrm>
                <a:off x="3083300" y="1811225"/>
                <a:ext cx="253900" cy="566875"/>
              </a:xfrm>
              <a:custGeom>
                <a:avLst/>
                <a:gdLst/>
                <a:ahLst/>
                <a:cxnLst/>
                <a:rect l="l" t="t" r="r" b="b"/>
                <a:pathLst>
                  <a:path w="10156" h="22675" extrusionOk="0">
                    <a:moveTo>
                      <a:pt x="0" y="1"/>
                    </a:moveTo>
                    <a:lnTo>
                      <a:pt x="0" y="720"/>
                    </a:lnTo>
                    <a:lnTo>
                      <a:pt x="1647" y="21112"/>
                    </a:lnTo>
                    <a:lnTo>
                      <a:pt x="9368" y="22675"/>
                    </a:lnTo>
                    <a:lnTo>
                      <a:pt x="10155" y="22675"/>
                    </a:lnTo>
                    <a:lnTo>
                      <a:pt x="101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1"/>
              <p:cNvSpPr/>
              <p:nvPr/>
            </p:nvSpPr>
            <p:spPr>
              <a:xfrm>
                <a:off x="3083300" y="1829825"/>
                <a:ext cx="235325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9413" h="21931" extrusionOk="0">
                    <a:moveTo>
                      <a:pt x="0" y="0"/>
                    </a:moveTo>
                    <a:lnTo>
                      <a:pt x="0" y="21931"/>
                    </a:lnTo>
                    <a:lnTo>
                      <a:pt x="9412" y="21931"/>
                    </a:lnTo>
                    <a:lnTo>
                      <a:pt x="94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1"/>
              <p:cNvSpPr/>
              <p:nvPr/>
            </p:nvSpPr>
            <p:spPr>
              <a:xfrm>
                <a:off x="3198575" y="1800000"/>
                <a:ext cx="19925" cy="5893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23574" extrusionOk="0">
                    <a:moveTo>
                      <a:pt x="1" y="1"/>
                    </a:moveTo>
                    <a:lnTo>
                      <a:pt x="1" y="23573"/>
                    </a:lnTo>
                    <a:lnTo>
                      <a:pt x="796" y="2357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1"/>
              <p:cNvSpPr/>
              <p:nvPr/>
            </p:nvSpPr>
            <p:spPr>
              <a:xfrm>
                <a:off x="2791075" y="1345400"/>
                <a:ext cx="330525" cy="301125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2045" extrusionOk="0">
                    <a:moveTo>
                      <a:pt x="6610" y="1"/>
                    </a:moveTo>
                    <a:cubicBezTo>
                      <a:pt x="5069" y="1"/>
                      <a:pt x="3527" y="588"/>
                      <a:pt x="2351" y="1764"/>
                    </a:cubicBezTo>
                    <a:cubicBezTo>
                      <a:pt x="0" y="4117"/>
                      <a:pt x="0" y="7930"/>
                      <a:pt x="2351" y="10280"/>
                    </a:cubicBezTo>
                    <a:cubicBezTo>
                      <a:pt x="3527" y="11457"/>
                      <a:pt x="5069" y="12045"/>
                      <a:pt x="6610" y="12045"/>
                    </a:cubicBezTo>
                    <a:cubicBezTo>
                      <a:pt x="8152" y="12045"/>
                      <a:pt x="9693" y="11457"/>
                      <a:pt x="10870" y="10280"/>
                    </a:cubicBezTo>
                    <a:cubicBezTo>
                      <a:pt x="13220" y="7930"/>
                      <a:pt x="13220" y="4117"/>
                      <a:pt x="10870" y="1764"/>
                    </a:cubicBezTo>
                    <a:cubicBezTo>
                      <a:pt x="9693" y="588"/>
                      <a:pt x="8152" y="1"/>
                      <a:pt x="6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1"/>
              <p:cNvSpPr/>
              <p:nvPr/>
            </p:nvSpPr>
            <p:spPr>
              <a:xfrm>
                <a:off x="2828750" y="1368500"/>
                <a:ext cx="255100" cy="255050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10202" extrusionOk="0">
                    <a:moveTo>
                      <a:pt x="5101" y="0"/>
                    </a:moveTo>
                    <a:cubicBezTo>
                      <a:pt x="3608" y="0"/>
                      <a:pt x="2155" y="656"/>
                      <a:pt x="1167" y="1853"/>
                    </a:cubicBezTo>
                    <a:lnTo>
                      <a:pt x="1151" y="1872"/>
                    </a:lnTo>
                    <a:cubicBezTo>
                      <a:pt x="405" y="2783"/>
                      <a:pt x="1" y="3923"/>
                      <a:pt x="1" y="5102"/>
                    </a:cubicBezTo>
                    <a:cubicBezTo>
                      <a:pt x="1" y="7914"/>
                      <a:pt x="2288" y="10202"/>
                      <a:pt x="5103" y="10202"/>
                    </a:cubicBezTo>
                    <a:cubicBezTo>
                      <a:pt x="6280" y="10202"/>
                      <a:pt x="7419" y="9797"/>
                      <a:pt x="8333" y="9052"/>
                    </a:cubicBezTo>
                    <a:lnTo>
                      <a:pt x="8349" y="9036"/>
                    </a:lnTo>
                    <a:cubicBezTo>
                      <a:pt x="9523" y="8067"/>
                      <a:pt x="10203" y="6622"/>
                      <a:pt x="10203" y="5102"/>
                    </a:cubicBezTo>
                    <a:cubicBezTo>
                      <a:pt x="10203" y="2948"/>
                      <a:pt x="8851" y="1029"/>
                      <a:pt x="6826" y="301"/>
                    </a:cubicBezTo>
                    <a:cubicBezTo>
                      <a:pt x="6261" y="98"/>
                      <a:pt x="5678" y="0"/>
                      <a:pt x="51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1"/>
              <p:cNvSpPr/>
              <p:nvPr/>
            </p:nvSpPr>
            <p:spPr>
              <a:xfrm>
                <a:off x="2828750" y="1386125"/>
                <a:ext cx="237500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497" extrusionOk="0">
                    <a:moveTo>
                      <a:pt x="4385" y="1"/>
                    </a:moveTo>
                    <a:cubicBezTo>
                      <a:pt x="3213" y="1"/>
                      <a:pt x="2075" y="407"/>
                      <a:pt x="1167" y="1148"/>
                    </a:cubicBezTo>
                    <a:lnTo>
                      <a:pt x="1151" y="1167"/>
                    </a:lnTo>
                    <a:cubicBezTo>
                      <a:pt x="405" y="2078"/>
                      <a:pt x="1" y="3218"/>
                      <a:pt x="1" y="4397"/>
                    </a:cubicBezTo>
                    <a:cubicBezTo>
                      <a:pt x="1" y="7209"/>
                      <a:pt x="2288" y="9497"/>
                      <a:pt x="5103" y="9497"/>
                    </a:cubicBezTo>
                    <a:cubicBezTo>
                      <a:pt x="6280" y="9497"/>
                      <a:pt x="7419" y="9092"/>
                      <a:pt x="8333" y="8347"/>
                    </a:cubicBezTo>
                    <a:lnTo>
                      <a:pt x="8349" y="8331"/>
                    </a:lnTo>
                    <a:cubicBezTo>
                      <a:pt x="9095" y="7419"/>
                      <a:pt x="9499" y="6277"/>
                      <a:pt x="9499" y="5101"/>
                    </a:cubicBezTo>
                    <a:cubicBezTo>
                      <a:pt x="9499" y="2285"/>
                      <a:pt x="7212" y="1"/>
                      <a:pt x="4397" y="1"/>
                    </a:cubicBezTo>
                    <a:cubicBezTo>
                      <a:pt x="4393" y="1"/>
                      <a:pt x="4389" y="1"/>
                      <a:pt x="43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1"/>
              <p:cNvSpPr/>
              <p:nvPr/>
            </p:nvSpPr>
            <p:spPr>
              <a:xfrm>
                <a:off x="2952775" y="1353625"/>
                <a:ext cx="18925" cy="28465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1386" extrusionOk="0">
                    <a:moveTo>
                      <a:pt x="0" y="1"/>
                    </a:moveTo>
                    <a:lnTo>
                      <a:pt x="0" y="11385"/>
                    </a:lnTo>
                    <a:lnTo>
                      <a:pt x="757" y="11385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1"/>
              <p:cNvSpPr/>
              <p:nvPr/>
            </p:nvSpPr>
            <p:spPr>
              <a:xfrm>
                <a:off x="2811675" y="1486525"/>
                <a:ext cx="2845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757" extrusionOk="0">
                    <a:moveTo>
                      <a:pt x="1" y="0"/>
                    </a:moveTo>
                    <a:lnTo>
                      <a:pt x="1" y="756"/>
                    </a:lnTo>
                    <a:lnTo>
                      <a:pt x="11383" y="756"/>
                    </a:lnTo>
                    <a:lnTo>
                      <a:pt x="113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1"/>
              <p:cNvSpPr/>
              <p:nvPr/>
            </p:nvSpPr>
            <p:spPr>
              <a:xfrm>
                <a:off x="1118950" y="888400"/>
                <a:ext cx="1812500" cy="941175"/>
              </a:xfrm>
              <a:custGeom>
                <a:avLst/>
                <a:gdLst/>
                <a:ahLst/>
                <a:cxnLst/>
                <a:rect l="l" t="t" r="r" b="b"/>
                <a:pathLst>
                  <a:path w="72500" h="37647" extrusionOk="0">
                    <a:moveTo>
                      <a:pt x="72500" y="1"/>
                    </a:moveTo>
                    <a:lnTo>
                      <a:pt x="22861" y="1592"/>
                    </a:lnTo>
                    <a:lnTo>
                      <a:pt x="21240" y="4153"/>
                    </a:lnTo>
                    <a:lnTo>
                      <a:pt x="21062" y="4436"/>
                    </a:lnTo>
                    <a:lnTo>
                      <a:pt x="19421" y="7015"/>
                    </a:lnTo>
                    <a:lnTo>
                      <a:pt x="19242" y="7299"/>
                    </a:lnTo>
                    <a:lnTo>
                      <a:pt x="17606" y="9880"/>
                    </a:lnTo>
                    <a:lnTo>
                      <a:pt x="17427" y="10164"/>
                    </a:lnTo>
                    <a:lnTo>
                      <a:pt x="15789" y="12743"/>
                    </a:lnTo>
                    <a:lnTo>
                      <a:pt x="15613" y="13027"/>
                    </a:lnTo>
                    <a:lnTo>
                      <a:pt x="13969" y="15613"/>
                    </a:lnTo>
                    <a:lnTo>
                      <a:pt x="13793" y="15892"/>
                    </a:lnTo>
                    <a:lnTo>
                      <a:pt x="12154" y="18476"/>
                    </a:lnTo>
                    <a:lnTo>
                      <a:pt x="11978" y="18759"/>
                    </a:lnTo>
                    <a:lnTo>
                      <a:pt x="10339" y="21341"/>
                    </a:lnTo>
                    <a:lnTo>
                      <a:pt x="10161" y="21619"/>
                    </a:lnTo>
                    <a:lnTo>
                      <a:pt x="8519" y="24206"/>
                    </a:lnTo>
                    <a:lnTo>
                      <a:pt x="8341" y="24487"/>
                    </a:lnTo>
                    <a:lnTo>
                      <a:pt x="6705" y="27074"/>
                    </a:lnTo>
                    <a:lnTo>
                      <a:pt x="6526" y="27357"/>
                    </a:lnTo>
                    <a:lnTo>
                      <a:pt x="4890" y="29939"/>
                    </a:lnTo>
                    <a:lnTo>
                      <a:pt x="4712" y="30215"/>
                    </a:lnTo>
                    <a:lnTo>
                      <a:pt x="3070" y="32801"/>
                    </a:lnTo>
                    <a:lnTo>
                      <a:pt x="2892" y="33085"/>
                    </a:lnTo>
                    <a:lnTo>
                      <a:pt x="1261" y="35666"/>
                    </a:lnTo>
                    <a:lnTo>
                      <a:pt x="1077" y="35942"/>
                    </a:lnTo>
                    <a:lnTo>
                      <a:pt x="0" y="37647"/>
                    </a:lnTo>
                    <a:lnTo>
                      <a:pt x="53941" y="37647"/>
                    </a:lnTo>
                    <a:lnTo>
                      <a:pt x="55236" y="35023"/>
                    </a:lnTo>
                    <a:lnTo>
                      <a:pt x="55372" y="34745"/>
                    </a:lnTo>
                    <a:lnTo>
                      <a:pt x="56643" y="32168"/>
                    </a:lnTo>
                    <a:lnTo>
                      <a:pt x="56783" y="31887"/>
                    </a:lnTo>
                    <a:lnTo>
                      <a:pt x="58054" y="29311"/>
                    </a:lnTo>
                    <a:lnTo>
                      <a:pt x="58193" y="29028"/>
                    </a:lnTo>
                    <a:lnTo>
                      <a:pt x="59464" y="26446"/>
                    </a:lnTo>
                    <a:lnTo>
                      <a:pt x="59603" y="26170"/>
                    </a:lnTo>
                    <a:lnTo>
                      <a:pt x="60869" y="23594"/>
                    </a:lnTo>
                    <a:lnTo>
                      <a:pt x="61005" y="23310"/>
                    </a:lnTo>
                    <a:lnTo>
                      <a:pt x="62276" y="20737"/>
                    </a:lnTo>
                    <a:lnTo>
                      <a:pt x="62416" y="20453"/>
                    </a:lnTo>
                    <a:lnTo>
                      <a:pt x="63687" y="17872"/>
                    </a:lnTo>
                    <a:lnTo>
                      <a:pt x="63826" y="17593"/>
                    </a:lnTo>
                    <a:lnTo>
                      <a:pt x="65097" y="15020"/>
                    </a:lnTo>
                    <a:lnTo>
                      <a:pt x="65236" y="14736"/>
                    </a:lnTo>
                    <a:lnTo>
                      <a:pt x="66507" y="12160"/>
                    </a:lnTo>
                    <a:lnTo>
                      <a:pt x="66646" y="11879"/>
                    </a:lnTo>
                    <a:lnTo>
                      <a:pt x="67917" y="9297"/>
                    </a:lnTo>
                    <a:lnTo>
                      <a:pt x="68054" y="9019"/>
                    </a:lnTo>
                    <a:lnTo>
                      <a:pt x="69328" y="6445"/>
                    </a:lnTo>
                    <a:lnTo>
                      <a:pt x="69464" y="6162"/>
                    </a:lnTo>
                    <a:lnTo>
                      <a:pt x="70735" y="3586"/>
                    </a:lnTo>
                    <a:lnTo>
                      <a:pt x="70874" y="3302"/>
                    </a:lnTo>
                    <a:lnTo>
                      <a:pt x="725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1"/>
              <p:cNvSpPr/>
              <p:nvPr/>
            </p:nvSpPr>
            <p:spPr>
              <a:xfrm>
                <a:off x="1645475" y="970925"/>
                <a:ext cx="124535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49814" h="1136" extrusionOk="0">
                    <a:moveTo>
                      <a:pt x="49813" y="1"/>
                    </a:moveTo>
                    <a:lnTo>
                      <a:pt x="179" y="852"/>
                    </a:lnTo>
                    <a:lnTo>
                      <a:pt x="1" y="1135"/>
                    </a:lnTo>
                    <a:lnTo>
                      <a:pt x="49674" y="285"/>
                    </a:lnTo>
                    <a:lnTo>
                      <a:pt x="498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1"/>
              <p:cNvSpPr/>
              <p:nvPr/>
            </p:nvSpPr>
            <p:spPr>
              <a:xfrm>
                <a:off x="1599975" y="1042425"/>
                <a:ext cx="12556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50224" h="1138" extrusionOk="0">
                    <a:moveTo>
                      <a:pt x="50223" y="1"/>
                    </a:moveTo>
                    <a:lnTo>
                      <a:pt x="180" y="854"/>
                    </a:lnTo>
                    <a:lnTo>
                      <a:pt x="1" y="1138"/>
                    </a:lnTo>
                    <a:lnTo>
                      <a:pt x="50087" y="284"/>
                    </a:lnTo>
                    <a:lnTo>
                      <a:pt x="502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1"/>
              <p:cNvSpPr/>
              <p:nvPr/>
            </p:nvSpPr>
            <p:spPr>
              <a:xfrm>
                <a:off x="1554625" y="1113875"/>
                <a:ext cx="1265675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50627" h="1146" extrusionOk="0">
                    <a:moveTo>
                      <a:pt x="50627" y="0"/>
                    </a:moveTo>
                    <a:lnTo>
                      <a:pt x="179" y="861"/>
                    </a:lnTo>
                    <a:lnTo>
                      <a:pt x="0" y="1145"/>
                    </a:lnTo>
                    <a:lnTo>
                      <a:pt x="50490" y="278"/>
                    </a:lnTo>
                    <a:lnTo>
                      <a:pt x="506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1509250" y="1185350"/>
                <a:ext cx="127587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51035" h="1149" extrusionOk="0">
                    <a:moveTo>
                      <a:pt x="51034" y="1"/>
                    </a:moveTo>
                    <a:lnTo>
                      <a:pt x="177" y="865"/>
                    </a:lnTo>
                    <a:lnTo>
                      <a:pt x="1" y="1149"/>
                    </a:lnTo>
                    <a:lnTo>
                      <a:pt x="1" y="1149"/>
                    </a:lnTo>
                    <a:lnTo>
                      <a:pt x="50895" y="282"/>
                    </a:lnTo>
                    <a:lnTo>
                      <a:pt x="510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1"/>
              <p:cNvSpPr/>
              <p:nvPr/>
            </p:nvSpPr>
            <p:spPr>
              <a:xfrm>
                <a:off x="1463750" y="1256800"/>
                <a:ext cx="128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51445" h="1156" extrusionOk="0">
                    <a:moveTo>
                      <a:pt x="51444" y="0"/>
                    </a:moveTo>
                    <a:lnTo>
                      <a:pt x="177" y="877"/>
                    </a:lnTo>
                    <a:lnTo>
                      <a:pt x="1" y="1156"/>
                    </a:lnTo>
                    <a:lnTo>
                      <a:pt x="51305" y="284"/>
                    </a:lnTo>
                    <a:lnTo>
                      <a:pt x="514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1418400" y="1328225"/>
                <a:ext cx="1296200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51848" h="1167" extrusionOk="0">
                    <a:moveTo>
                      <a:pt x="51848" y="0"/>
                    </a:moveTo>
                    <a:lnTo>
                      <a:pt x="176" y="883"/>
                    </a:lnTo>
                    <a:lnTo>
                      <a:pt x="0" y="1166"/>
                    </a:lnTo>
                    <a:lnTo>
                      <a:pt x="51709" y="279"/>
                    </a:lnTo>
                    <a:lnTo>
                      <a:pt x="518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1372950" y="1399725"/>
                <a:ext cx="1306400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52256" h="1167" extrusionOk="0">
                    <a:moveTo>
                      <a:pt x="52256" y="0"/>
                    </a:moveTo>
                    <a:lnTo>
                      <a:pt x="179" y="888"/>
                    </a:lnTo>
                    <a:lnTo>
                      <a:pt x="1" y="1166"/>
                    </a:lnTo>
                    <a:lnTo>
                      <a:pt x="52116" y="284"/>
                    </a:lnTo>
                    <a:lnTo>
                      <a:pt x="522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1"/>
              <p:cNvSpPr/>
              <p:nvPr/>
            </p:nvSpPr>
            <p:spPr>
              <a:xfrm>
                <a:off x="1327450" y="1471150"/>
                <a:ext cx="131665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52666" h="1177" extrusionOk="0">
                    <a:moveTo>
                      <a:pt x="52665" y="0"/>
                    </a:moveTo>
                    <a:lnTo>
                      <a:pt x="179" y="896"/>
                    </a:lnTo>
                    <a:lnTo>
                      <a:pt x="1" y="1177"/>
                    </a:lnTo>
                    <a:lnTo>
                      <a:pt x="52529" y="284"/>
                    </a:lnTo>
                    <a:lnTo>
                      <a:pt x="526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1"/>
              <p:cNvSpPr/>
              <p:nvPr/>
            </p:nvSpPr>
            <p:spPr>
              <a:xfrm>
                <a:off x="1282100" y="1542650"/>
                <a:ext cx="1326925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53077" h="1188" extrusionOk="0">
                    <a:moveTo>
                      <a:pt x="53077" y="0"/>
                    </a:moveTo>
                    <a:lnTo>
                      <a:pt x="179" y="904"/>
                    </a:lnTo>
                    <a:lnTo>
                      <a:pt x="0" y="1187"/>
                    </a:lnTo>
                    <a:lnTo>
                      <a:pt x="0" y="1187"/>
                    </a:lnTo>
                    <a:lnTo>
                      <a:pt x="52938" y="276"/>
                    </a:lnTo>
                    <a:lnTo>
                      <a:pt x="530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1236725" y="1614075"/>
                <a:ext cx="133705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53482" h="1188" extrusionOk="0">
                    <a:moveTo>
                      <a:pt x="53482" y="1"/>
                    </a:moveTo>
                    <a:lnTo>
                      <a:pt x="179" y="912"/>
                    </a:lnTo>
                    <a:lnTo>
                      <a:pt x="1" y="1188"/>
                    </a:lnTo>
                    <a:lnTo>
                      <a:pt x="53343" y="284"/>
                    </a:lnTo>
                    <a:lnTo>
                      <a:pt x="534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1"/>
              <p:cNvSpPr/>
              <p:nvPr/>
            </p:nvSpPr>
            <p:spPr>
              <a:xfrm>
                <a:off x="1191225" y="1685575"/>
                <a:ext cx="134730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53892" h="1198" extrusionOk="0">
                    <a:moveTo>
                      <a:pt x="53892" y="0"/>
                    </a:moveTo>
                    <a:lnTo>
                      <a:pt x="179" y="914"/>
                    </a:lnTo>
                    <a:lnTo>
                      <a:pt x="1" y="1198"/>
                    </a:lnTo>
                    <a:lnTo>
                      <a:pt x="53752" y="281"/>
                    </a:lnTo>
                    <a:lnTo>
                      <a:pt x="53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1145850" y="1757000"/>
                <a:ext cx="13574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54297" h="1199" extrusionOk="0">
                    <a:moveTo>
                      <a:pt x="54296" y="1"/>
                    </a:moveTo>
                    <a:lnTo>
                      <a:pt x="185" y="922"/>
                    </a:lnTo>
                    <a:lnTo>
                      <a:pt x="1" y="1198"/>
                    </a:lnTo>
                    <a:lnTo>
                      <a:pt x="54160" y="279"/>
                    </a:lnTo>
                    <a:lnTo>
                      <a:pt x="5429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1"/>
              <p:cNvSpPr/>
              <p:nvPr/>
            </p:nvSpPr>
            <p:spPr>
              <a:xfrm>
                <a:off x="940500" y="2305950"/>
                <a:ext cx="578550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23142" h="8648" extrusionOk="0">
                    <a:moveTo>
                      <a:pt x="14271" y="1"/>
                    </a:moveTo>
                    <a:cubicBezTo>
                      <a:pt x="13590" y="1"/>
                      <a:pt x="12909" y="86"/>
                      <a:pt x="12249" y="262"/>
                    </a:cubicBezTo>
                    <a:cubicBezTo>
                      <a:pt x="9418" y="1011"/>
                      <a:pt x="7083" y="3406"/>
                      <a:pt x="6406" y="6258"/>
                    </a:cubicBezTo>
                    <a:cubicBezTo>
                      <a:pt x="5880" y="5368"/>
                      <a:pt x="4859" y="4927"/>
                      <a:pt x="3822" y="4927"/>
                    </a:cubicBezTo>
                    <a:cubicBezTo>
                      <a:pt x="3129" y="4927"/>
                      <a:pt x="2430" y="5124"/>
                      <a:pt x="1865" y="5515"/>
                    </a:cubicBezTo>
                    <a:cubicBezTo>
                      <a:pt x="833" y="6226"/>
                      <a:pt x="221" y="7400"/>
                      <a:pt x="0" y="8648"/>
                    </a:cubicBezTo>
                    <a:lnTo>
                      <a:pt x="23142" y="8648"/>
                    </a:lnTo>
                    <a:cubicBezTo>
                      <a:pt x="22625" y="6418"/>
                      <a:pt x="21847" y="4217"/>
                      <a:pt x="20298" y="2568"/>
                    </a:cubicBezTo>
                    <a:cubicBezTo>
                      <a:pt x="18761" y="925"/>
                      <a:pt x="16514" y="1"/>
                      <a:pt x="14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1"/>
              <p:cNvSpPr/>
              <p:nvPr/>
            </p:nvSpPr>
            <p:spPr>
              <a:xfrm>
                <a:off x="3046325" y="2305950"/>
                <a:ext cx="57862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23145" h="8648" extrusionOk="0">
                    <a:moveTo>
                      <a:pt x="14273" y="1"/>
                    </a:moveTo>
                    <a:cubicBezTo>
                      <a:pt x="13591" y="1"/>
                      <a:pt x="12910" y="86"/>
                      <a:pt x="12249" y="262"/>
                    </a:cubicBezTo>
                    <a:cubicBezTo>
                      <a:pt x="9418" y="1011"/>
                      <a:pt x="7086" y="3406"/>
                      <a:pt x="6406" y="6258"/>
                    </a:cubicBezTo>
                    <a:cubicBezTo>
                      <a:pt x="5880" y="5368"/>
                      <a:pt x="4860" y="4927"/>
                      <a:pt x="3823" y="4927"/>
                    </a:cubicBezTo>
                    <a:cubicBezTo>
                      <a:pt x="3131" y="4927"/>
                      <a:pt x="2431" y="5124"/>
                      <a:pt x="1865" y="5515"/>
                    </a:cubicBezTo>
                    <a:cubicBezTo>
                      <a:pt x="833" y="6226"/>
                      <a:pt x="221" y="7400"/>
                      <a:pt x="1" y="8648"/>
                    </a:cubicBezTo>
                    <a:lnTo>
                      <a:pt x="23145" y="8648"/>
                    </a:lnTo>
                    <a:cubicBezTo>
                      <a:pt x="22625" y="6418"/>
                      <a:pt x="21847" y="4217"/>
                      <a:pt x="20298" y="2568"/>
                    </a:cubicBezTo>
                    <a:cubicBezTo>
                      <a:pt x="18763" y="925"/>
                      <a:pt x="16516" y="1"/>
                      <a:pt x="14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1"/>
              <p:cNvSpPr/>
              <p:nvPr/>
            </p:nvSpPr>
            <p:spPr>
              <a:xfrm>
                <a:off x="1235550" y="632175"/>
                <a:ext cx="8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34" y="0"/>
                    </a:moveTo>
                    <a:cubicBezTo>
                      <a:pt x="21" y="8"/>
                      <a:pt x="0" y="18"/>
                      <a:pt x="0" y="34"/>
                    </a:cubicBezTo>
                    <a:cubicBezTo>
                      <a:pt x="13" y="24"/>
                      <a:pt x="24" y="11"/>
                      <a:pt x="34" y="0"/>
                    </a:cubicBezTo>
                    <a:close/>
                  </a:path>
                </a:pathLst>
              </a:custGeom>
              <a:solidFill>
                <a:srgbClr val="F6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3" name="Google Shape;1033;p41"/>
          <p:cNvSpPr/>
          <p:nvPr/>
        </p:nvSpPr>
        <p:spPr>
          <a:xfrm flipH="1">
            <a:off x="7484824" y="1511175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1"/>
          <p:cNvSpPr/>
          <p:nvPr/>
        </p:nvSpPr>
        <p:spPr>
          <a:xfrm>
            <a:off x="5942573" y="712479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1"/>
          <p:cNvSpPr/>
          <p:nvPr/>
        </p:nvSpPr>
        <p:spPr>
          <a:xfrm flipH="1">
            <a:off x="3178101" y="929425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1"/>
          <p:cNvSpPr/>
          <p:nvPr/>
        </p:nvSpPr>
        <p:spPr>
          <a:xfrm>
            <a:off x="5240661" y="446240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3" name="Google Shape;1563;p49"/>
          <p:cNvGrpSpPr/>
          <p:nvPr/>
        </p:nvGrpSpPr>
        <p:grpSpPr>
          <a:xfrm>
            <a:off x="6918903" y="3572037"/>
            <a:ext cx="1042108" cy="988005"/>
            <a:chOff x="5466116" y="957277"/>
            <a:chExt cx="2072446" cy="2124917"/>
          </a:xfrm>
        </p:grpSpPr>
        <p:sp>
          <p:nvSpPr>
            <p:cNvPr id="1564" name="Google Shape;1564;p49"/>
            <p:cNvSpPr/>
            <p:nvPr/>
          </p:nvSpPr>
          <p:spPr>
            <a:xfrm>
              <a:off x="5466139" y="957436"/>
              <a:ext cx="2072400" cy="2124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5" name="Google Shape;1565;p49"/>
            <p:cNvGrpSpPr/>
            <p:nvPr/>
          </p:nvGrpSpPr>
          <p:grpSpPr>
            <a:xfrm>
              <a:off x="5466116" y="957277"/>
              <a:ext cx="2072446" cy="2124917"/>
              <a:chOff x="5134225" y="296825"/>
              <a:chExt cx="1179000" cy="1208850"/>
            </a:xfrm>
          </p:grpSpPr>
          <p:sp>
            <p:nvSpPr>
              <p:cNvPr id="1566" name="Google Shape;1566;p49"/>
              <p:cNvSpPr/>
              <p:nvPr/>
            </p:nvSpPr>
            <p:spPr>
              <a:xfrm>
                <a:off x="5134225" y="296825"/>
                <a:ext cx="1179000" cy="12087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5609350" y="339100"/>
                <a:ext cx="266625" cy="266625"/>
              </a:xfrm>
              <a:custGeom>
                <a:avLst/>
                <a:gdLst/>
                <a:ahLst/>
                <a:cxnLst/>
                <a:rect l="l" t="t" r="r" b="b"/>
                <a:pathLst>
                  <a:path w="10665" h="10665" extrusionOk="0">
                    <a:moveTo>
                      <a:pt x="5331" y="1"/>
                    </a:moveTo>
                    <a:cubicBezTo>
                      <a:pt x="2387" y="1"/>
                      <a:pt x="0" y="2387"/>
                      <a:pt x="0" y="5332"/>
                    </a:cubicBezTo>
                    <a:cubicBezTo>
                      <a:pt x="0" y="8276"/>
                      <a:pt x="2387" y="10665"/>
                      <a:pt x="5331" y="10665"/>
                    </a:cubicBezTo>
                    <a:cubicBezTo>
                      <a:pt x="8277" y="10665"/>
                      <a:pt x="10664" y="8276"/>
                      <a:pt x="10664" y="5332"/>
                    </a:cubicBezTo>
                    <a:cubicBezTo>
                      <a:pt x="10664" y="2387"/>
                      <a:pt x="8277" y="1"/>
                      <a:pt x="5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9"/>
              <p:cNvSpPr/>
              <p:nvPr/>
            </p:nvSpPr>
            <p:spPr>
              <a:xfrm>
                <a:off x="6172775" y="882175"/>
                <a:ext cx="115225" cy="17075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6830" extrusionOk="0">
                    <a:moveTo>
                      <a:pt x="167" y="1"/>
                    </a:moveTo>
                    <a:cubicBezTo>
                      <a:pt x="76" y="1"/>
                      <a:pt x="1" y="76"/>
                      <a:pt x="1" y="167"/>
                    </a:cubicBezTo>
                    <a:lnTo>
                      <a:pt x="1" y="6663"/>
                    </a:lnTo>
                    <a:cubicBezTo>
                      <a:pt x="1" y="6756"/>
                      <a:pt x="76" y="6829"/>
                      <a:pt x="167" y="6829"/>
                    </a:cubicBezTo>
                    <a:lnTo>
                      <a:pt x="4440" y="6829"/>
                    </a:lnTo>
                    <a:cubicBezTo>
                      <a:pt x="4533" y="6829"/>
                      <a:pt x="4608" y="6756"/>
                      <a:pt x="4608" y="6663"/>
                    </a:cubicBezTo>
                    <a:lnTo>
                      <a:pt x="4608" y="167"/>
                    </a:lnTo>
                    <a:cubicBezTo>
                      <a:pt x="4608" y="76"/>
                      <a:pt x="4533" y="1"/>
                      <a:pt x="44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6154100" y="1050300"/>
                <a:ext cx="151375" cy="224375"/>
              </a:xfrm>
              <a:custGeom>
                <a:avLst/>
                <a:gdLst/>
                <a:ahLst/>
                <a:cxnLst/>
                <a:rect l="l" t="t" r="r" b="b"/>
                <a:pathLst>
                  <a:path w="6055" h="8975" extrusionOk="0">
                    <a:moveTo>
                      <a:pt x="219" y="1"/>
                    </a:moveTo>
                    <a:cubicBezTo>
                      <a:pt x="97" y="1"/>
                      <a:pt x="0" y="98"/>
                      <a:pt x="0" y="220"/>
                    </a:cubicBezTo>
                    <a:lnTo>
                      <a:pt x="0" y="8756"/>
                    </a:lnTo>
                    <a:cubicBezTo>
                      <a:pt x="0" y="8878"/>
                      <a:pt x="97" y="8975"/>
                      <a:pt x="219" y="8975"/>
                    </a:cubicBezTo>
                    <a:lnTo>
                      <a:pt x="5836" y="8975"/>
                    </a:lnTo>
                    <a:cubicBezTo>
                      <a:pt x="5957" y="8975"/>
                      <a:pt x="6054" y="8878"/>
                      <a:pt x="6054" y="8756"/>
                    </a:cubicBezTo>
                    <a:lnTo>
                      <a:pt x="6054" y="220"/>
                    </a:lnTo>
                    <a:cubicBezTo>
                      <a:pt x="6054" y="98"/>
                      <a:pt x="5957" y="1"/>
                      <a:pt x="58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6229950" y="894925"/>
                <a:ext cx="3600" cy="61075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4430" extrusionOk="0">
                    <a:moveTo>
                      <a:pt x="71" y="1"/>
                    </a:moveTo>
                    <a:cubicBezTo>
                      <a:pt x="35" y="1"/>
                      <a:pt x="0" y="25"/>
                      <a:pt x="1" y="72"/>
                    </a:cubicBezTo>
                    <a:lnTo>
                      <a:pt x="1" y="24358"/>
                    </a:lnTo>
                    <a:cubicBezTo>
                      <a:pt x="1" y="24397"/>
                      <a:pt x="32" y="24429"/>
                      <a:pt x="72" y="24429"/>
                    </a:cubicBezTo>
                    <a:cubicBezTo>
                      <a:pt x="111" y="24429"/>
                      <a:pt x="143" y="24397"/>
                      <a:pt x="143" y="24358"/>
                    </a:cubicBezTo>
                    <a:lnTo>
                      <a:pt x="143" y="72"/>
                    </a:lnTo>
                    <a:cubicBezTo>
                      <a:pt x="142" y="25"/>
                      <a:pt x="106" y="1"/>
                      <a:pt x="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9"/>
              <p:cNvSpPr/>
              <p:nvPr/>
            </p:nvSpPr>
            <p:spPr>
              <a:xfrm>
                <a:off x="6185700" y="951100"/>
                <a:ext cx="48350" cy="6347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2539" extrusionOk="0">
                    <a:moveTo>
                      <a:pt x="101" y="0"/>
                    </a:moveTo>
                    <a:cubicBezTo>
                      <a:pt x="49" y="0"/>
                      <a:pt x="1" y="60"/>
                      <a:pt x="43" y="115"/>
                    </a:cubicBezTo>
                    <a:lnTo>
                      <a:pt x="1784" y="2510"/>
                    </a:lnTo>
                    <a:cubicBezTo>
                      <a:pt x="1798" y="2528"/>
                      <a:pt x="1818" y="2538"/>
                      <a:pt x="1842" y="2538"/>
                    </a:cubicBezTo>
                    <a:cubicBezTo>
                      <a:pt x="1899" y="2538"/>
                      <a:pt x="1933" y="2473"/>
                      <a:pt x="1899" y="2425"/>
                    </a:cubicBezTo>
                    <a:lnTo>
                      <a:pt x="158" y="32"/>
                    </a:lnTo>
                    <a:cubicBezTo>
                      <a:pt x="142" y="9"/>
                      <a:pt x="122" y="0"/>
                      <a:pt x="1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9"/>
              <p:cNvSpPr/>
              <p:nvPr/>
            </p:nvSpPr>
            <p:spPr>
              <a:xfrm>
                <a:off x="6177800" y="982275"/>
                <a:ext cx="34100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45" extrusionOk="0">
                    <a:moveTo>
                      <a:pt x="89" y="0"/>
                    </a:moveTo>
                    <a:cubicBezTo>
                      <a:pt x="0" y="7"/>
                      <a:pt x="0" y="138"/>
                      <a:pt x="89" y="144"/>
                    </a:cubicBezTo>
                    <a:lnTo>
                      <a:pt x="1275" y="144"/>
                    </a:lnTo>
                    <a:cubicBezTo>
                      <a:pt x="1364" y="138"/>
                      <a:pt x="1364" y="7"/>
                      <a:pt x="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6229825" y="990025"/>
                <a:ext cx="48800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3316" extrusionOk="0">
                    <a:moveTo>
                      <a:pt x="1853" y="0"/>
                    </a:moveTo>
                    <a:cubicBezTo>
                      <a:pt x="1829" y="0"/>
                      <a:pt x="1806" y="12"/>
                      <a:pt x="1791" y="41"/>
                    </a:cubicBezTo>
                    <a:lnTo>
                      <a:pt x="27" y="3210"/>
                    </a:lnTo>
                    <a:cubicBezTo>
                      <a:pt x="0" y="3257"/>
                      <a:pt x="35" y="3315"/>
                      <a:pt x="89" y="3315"/>
                    </a:cubicBezTo>
                    <a:cubicBezTo>
                      <a:pt x="114" y="3315"/>
                      <a:pt x="138" y="3301"/>
                      <a:pt x="150" y="3279"/>
                    </a:cubicBezTo>
                    <a:lnTo>
                      <a:pt x="1917" y="110"/>
                    </a:lnTo>
                    <a:cubicBezTo>
                      <a:pt x="1951" y="52"/>
                      <a:pt x="1902" y="0"/>
                      <a:pt x="1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6251300" y="1021550"/>
                <a:ext cx="2992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555" extrusionOk="0">
                    <a:moveTo>
                      <a:pt x="1093" y="0"/>
                    </a:moveTo>
                    <a:cubicBezTo>
                      <a:pt x="1084" y="0"/>
                      <a:pt x="1074" y="2"/>
                      <a:pt x="1064" y="6"/>
                    </a:cubicBezTo>
                    <a:lnTo>
                      <a:pt x="73" y="417"/>
                    </a:lnTo>
                    <a:cubicBezTo>
                      <a:pt x="0" y="448"/>
                      <a:pt x="23" y="555"/>
                      <a:pt x="100" y="555"/>
                    </a:cubicBezTo>
                    <a:cubicBezTo>
                      <a:pt x="110" y="555"/>
                      <a:pt x="118" y="553"/>
                      <a:pt x="128" y="549"/>
                    </a:cubicBezTo>
                    <a:lnTo>
                      <a:pt x="1119" y="138"/>
                    </a:lnTo>
                    <a:cubicBezTo>
                      <a:pt x="1196" y="107"/>
                      <a:pt x="1162" y="0"/>
                      <a:pt x="1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9"/>
              <p:cNvSpPr/>
              <p:nvPr/>
            </p:nvSpPr>
            <p:spPr>
              <a:xfrm>
                <a:off x="6176925" y="1083225"/>
                <a:ext cx="5742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660" extrusionOk="0">
                    <a:moveTo>
                      <a:pt x="102" y="0"/>
                    </a:moveTo>
                    <a:cubicBezTo>
                      <a:pt x="49" y="0"/>
                      <a:pt x="0" y="64"/>
                      <a:pt x="45" y="118"/>
                    </a:cubicBezTo>
                    <a:lnTo>
                      <a:pt x="2151" y="2633"/>
                    </a:lnTo>
                    <a:cubicBezTo>
                      <a:pt x="2163" y="2649"/>
                      <a:pt x="2183" y="2659"/>
                      <a:pt x="2205" y="2659"/>
                    </a:cubicBezTo>
                    <a:cubicBezTo>
                      <a:pt x="2264" y="2659"/>
                      <a:pt x="2297" y="2588"/>
                      <a:pt x="2260" y="2542"/>
                    </a:cubicBezTo>
                    <a:lnTo>
                      <a:pt x="155" y="27"/>
                    </a:lnTo>
                    <a:cubicBezTo>
                      <a:pt x="139" y="8"/>
                      <a:pt x="120" y="0"/>
                      <a:pt x="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9"/>
              <p:cNvSpPr/>
              <p:nvPr/>
            </p:nvSpPr>
            <p:spPr>
              <a:xfrm>
                <a:off x="6230275" y="1132275"/>
                <a:ext cx="44050" cy="51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051" extrusionOk="0">
                    <a:moveTo>
                      <a:pt x="1663" y="0"/>
                    </a:moveTo>
                    <a:cubicBezTo>
                      <a:pt x="1645" y="0"/>
                      <a:pt x="1627" y="7"/>
                      <a:pt x="1611" y="24"/>
                    </a:cubicBezTo>
                    <a:lnTo>
                      <a:pt x="39" y="1935"/>
                    </a:lnTo>
                    <a:cubicBezTo>
                      <a:pt x="1" y="1980"/>
                      <a:pt x="35" y="2051"/>
                      <a:pt x="94" y="2051"/>
                    </a:cubicBezTo>
                    <a:cubicBezTo>
                      <a:pt x="116" y="2051"/>
                      <a:pt x="136" y="2041"/>
                      <a:pt x="148" y="2024"/>
                    </a:cubicBezTo>
                    <a:lnTo>
                      <a:pt x="1721" y="114"/>
                    </a:lnTo>
                    <a:cubicBezTo>
                      <a:pt x="1761" y="61"/>
                      <a:pt x="1715" y="0"/>
                      <a:pt x="1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77" name="Google Shape;1577;p49"/>
              <p:cNvGrpSpPr/>
              <p:nvPr/>
            </p:nvGrpSpPr>
            <p:grpSpPr>
              <a:xfrm>
                <a:off x="5323350" y="538625"/>
                <a:ext cx="842725" cy="960400"/>
                <a:chOff x="6379300" y="3178925"/>
                <a:chExt cx="842725" cy="960400"/>
              </a:xfrm>
            </p:grpSpPr>
            <p:sp>
              <p:nvSpPr>
                <p:cNvPr id="1578" name="Google Shape;1578;p49"/>
                <p:cNvSpPr/>
                <p:nvPr/>
              </p:nvSpPr>
              <p:spPr>
                <a:xfrm>
                  <a:off x="6547675" y="3178925"/>
                  <a:ext cx="666200" cy="95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8" h="38380" extrusionOk="0">
                      <a:moveTo>
                        <a:pt x="0" y="1"/>
                      </a:moveTo>
                      <a:lnTo>
                        <a:pt x="0" y="38379"/>
                      </a:lnTo>
                      <a:lnTo>
                        <a:pt x="26647" y="38379"/>
                      </a:lnTo>
                      <a:lnTo>
                        <a:pt x="2664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49"/>
                <p:cNvSpPr/>
                <p:nvPr/>
              </p:nvSpPr>
              <p:spPr>
                <a:xfrm>
                  <a:off x="6506625" y="3953700"/>
                  <a:ext cx="707250" cy="1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0" h="7391" extrusionOk="0">
                      <a:moveTo>
                        <a:pt x="1" y="1"/>
                      </a:moveTo>
                      <a:lnTo>
                        <a:pt x="1" y="7390"/>
                      </a:lnTo>
                      <a:lnTo>
                        <a:pt x="28289" y="7390"/>
                      </a:lnTo>
                      <a:lnTo>
                        <a:pt x="2828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49"/>
                <p:cNvSpPr/>
                <p:nvPr/>
              </p:nvSpPr>
              <p:spPr>
                <a:xfrm>
                  <a:off x="6535975" y="3178925"/>
                  <a:ext cx="677950" cy="9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18" h="3839" extrusionOk="0">
                      <a:moveTo>
                        <a:pt x="468" y="1"/>
                      </a:moveTo>
                      <a:lnTo>
                        <a:pt x="0" y="3839"/>
                      </a:lnTo>
                      <a:lnTo>
                        <a:pt x="27117" y="3839"/>
                      </a:lnTo>
                      <a:lnTo>
                        <a:pt x="2711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49"/>
                <p:cNvSpPr/>
                <p:nvPr/>
              </p:nvSpPr>
              <p:spPr>
                <a:xfrm>
                  <a:off x="6379300" y="3273050"/>
                  <a:ext cx="834625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5" h="599" extrusionOk="0">
                      <a:moveTo>
                        <a:pt x="0" y="1"/>
                      </a:moveTo>
                      <a:lnTo>
                        <a:pt x="0" y="598"/>
                      </a:lnTo>
                      <a:lnTo>
                        <a:pt x="33384" y="598"/>
                      </a:lnTo>
                      <a:lnTo>
                        <a:pt x="3338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49"/>
                <p:cNvSpPr/>
                <p:nvPr/>
              </p:nvSpPr>
              <p:spPr>
                <a:xfrm>
                  <a:off x="6379350" y="3178925"/>
                  <a:ext cx="168350" cy="95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38380" extrusionOk="0">
                      <a:moveTo>
                        <a:pt x="0" y="1"/>
                      </a:moveTo>
                      <a:lnTo>
                        <a:pt x="0" y="38379"/>
                      </a:lnTo>
                      <a:lnTo>
                        <a:pt x="6733" y="38379"/>
                      </a:lnTo>
                      <a:lnTo>
                        <a:pt x="67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49"/>
                <p:cNvSpPr/>
                <p:nvPr/>
              </p:nvSpPr>
              <p:spPr>
                <a:xfrm>
                  <a:off x="6607450" y="3349075"/>
                  <a:ext cx="204550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" h="9778" extrusionOk="0">
                      <a:moveTo>
                        <a:pt x="0" y="1"/>
                      </a:moveTo>
                      <a:lnTo>
                        <a:pt x="0" y="9777"/>
                      </a:lnTo>
                      <a:lnTo>
                        <a:pt x="8182" y="9777"/>
                      </a:lnTo>
                      <a:lnTo>
                        <a:pt x="818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49"/>
                <p:cNvSpPr/>
                <p:nvPr/>
              </p:nvSpPr>
              <p:spPr>
                <a:xfrm>
                  <a:off x="6618275" y="3362050"/>
                  <a:ext cx="182850" cy="2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4" h="8740" extrusionOk="0">
                      <a:moveTo>
                        <a:pt x="1" y="1"/>
                      </a:moveTo>
                      <a:lnTo>
                        <a:pt x="1" y="8740"/>
                      </a:lnTo>
                      <a:lnTo>
                        <a:pt x="7313" y="8740"/>
                      </a:lnTo>
                      <a:lnTo>
                        <a:pt x="73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49"/>
                <p:cNvSpPr/>
                <p:nvPr/>
              </p:nvSpPr>
              <p:spPr>
                <a:xfrm>
                  <a:off x="6618275" y="3368475"/>
                  <a:ext cx="176425" cy="2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8483" extrusionOk="0">
                      <a:moveTo>
                        <a:pt x="1" y="1"/>
                      </a:moveTo>
                      <a:lnTo>
                        <a:pt x="1" y="8483"/>
                      </a:lnTo>
                      <a:lnTo>
                        <a:pt x="7056" y="8483"/>
                      </a:lnTo>
                      <a:lnTo>
                        <a:pt x="70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49"/>
                <p:cNvSpPr/>
                <p:nvPr/>
              </p:nvSpPr>
              <p:spPr>
                <a:xfrm>
                  <a:off x="6609475" y="3465200"/>
                  <a:ext cx="199600" cy="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4" h="544" extrusionOk="0">
                      <a:moveTo>
                        <a:pt x="0" y="0"/>
                      </a:moveTo>
                      <a:lnTo>
                        <a:pt x="0" y="543"/>
                      </a:lnTo>
                      <a:lnTo>
                        <a:pt x="7983" y="543"/>
                      </a:lnTo>
                      <a:lnTo>
                        <a:pt x="798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49"/>
                <p:cNvSpPr/>
                <p:nvPr/>
              </p:nvSpPr>
              <p:spPr>
                <a:xfrm>
                  <a:off x="6673950" y="3357700"/>
                  <a:ext cx="8175" cy="2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9287" extrusionOk="0">
                      <a:moveTo>
                        <a:pt x="1" y="0"/>
                      </a:moveTo>
                      <a:lnTo>
                        <a:pt x="1" y="9287"/>
                      </a:lnTo>
                      <a:lnTo>
                        <a:pt x="327" y="9287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49"/>
                <p:cNvSpPr/>
                <p:nvPr/>
              </p:nvSpPr>
              <p:spPr>
                <a:xfrm>
                  <a:off x="6747700" y="3357700"/>
                  <a:ext cx="8175" cy="2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9287" extrusionOk="0">
                      <a:moveTo>
                        <a:pt x="1" y="0"/>
                      </a:moveTo>
                      <a:lnTo>
                        <a:pt x="1" y="9287"/>
                      </a:lnTo>
                      <a:lnTo>
                        <a:pt x="327" y="9287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49"/>
                <p:cNvSpPr/>
                <p:nvPr/>
              </p:nvSpPr>
              <p:spPr>
                <a:xfrm>
                  <a:off x="6612400" y="3413375"/>
                  <a:ext cx="1960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1" h="290" extrusionOk="0">
                      <a:moveTo>
                        <a:pt x="1" y="0"/>
                      </a:moveTo>
                      <a:lnTo>
                        <a:pt x="1" y="290"/>
                      </a:lnTo>
                      <a:lnTo>
                        <a:pt x="7840" y="290"/>
                      </a:lnTo>
                      <a:lnTo>
                        <a:pt x="78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49"/>
                <p:cNvSpPr/>
                <p:nvPr/>
              </p:nvSpPr>
              <p:spPr>
                <a:xfrm>
                  <a:off x="6612400" y="3522875"/>
                  <a:ext cx="19602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1" h="291" extrusionOk="0">
                      <a:moveTo>
                        <a:pt x="1" y="1"/>
                      </a:moveTo>
                      <a:lnTo>
                        <a:pt x="1" y="291"/>
                      </a:lnTo>
                      <a:lnTo>
                        <a:pt x="7840" y="291"/>
                      </a:lnTo>
                      <a:lnTo>
                        <a:pt x="784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49"/>
                <p:cNvSpPr/>
                <p:nvPr/>
              </p:nvSpPr>
              <p:spPr>
                <a:xfrm>
                  <a:off x="6594525" y="3586700"/>
                  <a:ext cx="228125" cy="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5" h="788" extrusionOk="0">
                      <a:moveTo>
                        <a:pt x="0" y="1"/>
                      </a:moveTo>
                      <a:lnTo>
                        <a:pt x="0" y="787"/>
                      </a:lnTo>
                      <a:lnTo>
                        <a:pt x="9125" y="787"/>
                      </a:lnTo>
                      <a:lnTo>
                        <a:pt x="912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49"/>
                <p:cNvSpPr/>
                <p:nvPr/>
              </p:nvSpPr>
              <p:spPr>
                <a:xfrm>
                  <a:off x="6607450" y="3654600"/>
                  <a:ext cx="204550" cy="2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" h="9775" extrusionOk="0">
                      <a:moveTo>
                        <a:pt x="0" y="0"/>
                      </a:moveTo>
                      <a:lnTo>
                        <a:pt x="0" y="9775"/>
                      </a:lnTo>
                      <a:lnTo>
                        <a:pt x="8182" y="9775"/>
                      </a:lnTo>
                      <a:lnTo>
                        <a:pt x="818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49"/>
                <p:cNvSpPr/>
                <p:nvPr/>
              </p:nvSpPr>
              <p:spPr>
                <a:xfrm>
                  <a:off x="6618275" y="3667550"/>
                  <a:ext cx="182850" cy="2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4" h="8738" extrusionOk="0">
                      <a:moveTo>
                        <a:pt x="1" y="1"/>
                      </a:moveTo>
                      <a:lnTo>
                        <a:pt x="1" y="8738"/>
                      </a:lnTo>
                      <a:lnTo>
                        <a:pt x="7313" y="8738"/>
                      </a:lnTo>
                      <a:lnTo>
                        <a:pt x="73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49"/>
                <p:cNvSpPr/>
                <p:nvPr/>
              </p:nvSpPr>
              <p:spPr>
                <a:xfrm>
                  <a:off x="6618275" y="3674000"/>
                  <a:ext cx="176425" cy="2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8482" extrusionOk="0">
                      <a:moveTo>
                        <a:pt x="1" y="0"/>
                      </a:moveTo>
                      <a:lnTo>
                        <a:pt x="1" y="8482"/>
                      </a:lnTo>
                      <a:lnTo>
                        <a:pt x="7056" y="8482"/>
                      </a:lnTo>
                      <a:lnTo>
                        <a:pt x="705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49"/>
                <p:cNvSpPr/>
                <p:nvPr/>
              </p:nvSpPr>
              <p:spPr>
                <a:xfrm>
                  <a:off x="6609475" y="3770700"/>
                  <a:ext cx="199600" cy="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4" h="544" extrusionOk="0">
                      <a:moveTo>
                        <a:pt x="0" y="0"/>
                      </a:moveTo>
                      <a:lnTo>
                        <a:pt x="0" y="543"/>
                      </a:lnTo>
                      <a:lnTo>
                        <a:pt x="7983" y="543"/>
                      </a:lnTo>
                      <a:lnTo>
                        <a:pt x="798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49"/>
                <p:cNvSpPr/>
                <p:nvPr/>
              </p:nvSpPr>
              <p:spPr>
                <a:xfrm>
                  <a:off x="6673950" y="3663200"/>
                  <a:ext cx="8175" cy="2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9287" extrusionOk="0">
                      <a:moveTo>
                        <a:pt x="1" y="1"/>
                      </a:moveTo>
                      <a:lnTo>
                        <a:pt x="1" y="9287"/>
                      </a:lnTo>
                      <a:lnTo>
                        <a:pt x="327" y="9287"/>
                      </a:lnTo>
                      <a:lnTo>
                        <a:pt x="3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49"/>
                <p:cNvSpPr/>
                <p:nvPr/>
              </p:nvSpPr>
              <p:spPr>
                <a:xfrm>
                  <a:off x="6747700" y="3663200"/>
                  <a:ext cx="8175" cy="2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9287" extrusionOk="0">
                      <a:moveTo>
                        <a:pt x="1" y="1"/>
                      </a:moveTo>
                      <a:lnTo>
                        <a:pt x="1" y="9287"/>
                      </a:lnTo>
                      <a:lnTo>
                        <a:pt x="327" y="9287"/>
                      </a:lnTo>
                      <a:lnTo>
                        <a:pt x="3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8" name="Google Shape;1598;p49"/>
                <p:cNvSpPr/>
                <p:nvPr/>
              </p:nvSpPr>
              <p:spPr>
                <a:xfrm>
                  <a:off x="6612400" y="3718875"/>
                  <a:ext cx="19602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1" h="291" extrusionOk="0">
                      <a:moveTo>
                        <a:pt x="1" y="0"/>
                      </a:moveTo>
                      <a:lnTo>
                        <a:pt x="1" y="290"/>
                      </a:lnTo>
                      <a:lnTo>
                        <a:pt x="7840" y="290"/>
                      </a:lnTo>
                      <a:lnTo>
                        <a:pt x="78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9" name="Google Shape;1599;p49"/>
                <p:cNvSpPr/>
                <p:nvPr/>
              </p:nvSpPr>
              <p:spPr>
                <a:xfrm>
                  <a:off x="6612400" y="3828400"/>
                  <a:ext cx="1960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1" h="290" extrusionOk="0">
                      <a:moveTo>
                        <a:pt x="1" y="0"/>
                      </a:moveTo>
                      <a:lnTo>
                        <a:pt x="1" y="290"/>
                      </a:lnTo>
                      <a:lnTo>
                        <a:pt x="7840" y="290"/>
                      </a:lnTo>
                      <a:lnTo>
                        <a:pt x="78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49"/>
                <p:cNvSpPr/>
                <p:nvPr/>
              </p:nvSpPr>
              <p:spPr>
                <a:xfrm>
                  <a:off x="6593600" y="3892175"/>
                  <a:ext cx="228150" cy="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6" h="789" extrusionOk="0">
                      <a:moveTo>
                        <a:pt x="1" y="0"/>
                      </a:moveTo>
                      <a:lnTo>
                        <a:pt x="1" y="788"/>
                      </a:lnTo>
                      <a:lnTo>
                        <a:pt x="9125" y="788"/>
                      </a:lnTo>
                      <a:lnTo>
                        <a:pt x="91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49"/>
                <p:cNvSpPr/>
                <p:nvPr/>
              </p:nvSpPr>
              <p:spPr>
                <a:xfrm>
                  <a:off x="6949575" y="3349075"/>
                  <a:ext cx="204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5" h="9778" extrusionOk="0">
                      <a:moveTo>
                        <a:pt x="0" y="1"/>
                      </a:moveTo>
                      <a:lnTo>
                        <a:pt x="0" y="9777"/>
                      </a:lnTo>
                      <a:lnTo>
                        <a:pt x="8184" y="9777"/>
                      </a:lnTo>
                      <a:lnTo>
                        <a:pt x="818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49"/>
                <p:cNvSpPr/>
                <p:nvPr/>
              </p:nvSpPr>
              <p:spPr>
                <a:xfrm>
                  <a:off x="6960450" y="3362050"/>
                  <a:ext cx="182850" cy="2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4" h="8740" extrusionOk="0">
                      <a:moveTo>
                        <a:pt x="1" y="1"/>
                      </a:moveTo>
                      <a:lnTo>
                        <a:pt x="1" y="8740"/>
                      </a:lnTo>
                      <a:lnTo>
                        <a:pt x="7314" y="8740"/>
                      </a:lnTo>
                      <a:lnTo>
                        <a:pt x="73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49"/>
                <p:cNvSpPr/>
                <p:nvPr/>
              </p:nvSpPr>
              <p:spPr>
                <a:xfrm>
                  <a:off x="6960450" y="3368475"/>
                  <a:ext cx="176425" cy="2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8483" extrusionOk="0">
                      <a:moveTo>
                        <a:pt x="1" y="1"/>
                      </a:moveTo>
                      <a:lnTo>
                        <a:pt x="1" y="8483"/>
                      </a:lnTo>
                      <a:lnTo>
                        <a:pt x="7056" y="8483"/>
                      </a:lnTo>
                      <a:lnTo>
                        <a:pt x="70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49"/>
                <p:cNvSpPr/>
                <p:nvPr/>
              </p:nvSpPr>
              <p:spPr>
                <a:xfrm>
                  <a:off x="6951600" y="3465200"/>
                  <a:ext cx="199600" cy="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4" h="544" extrusionOk="0">
                      <a:moveTo>
                        <a:pt x="0" y="0"/>
                      </a:moveTo>
                      <a:lnTo>
                        <a:pt x="0" y="543"/>
                      </a:lnTo>
                      <a:lnTo>
                        <a:pt x="7984" y="543"/>
                      </a:lnTo>
                      <a:lnTo>
                        <a:pt x="798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49"/>
                <p:cNvSpPr/>
                <p:nvPr/>
              </p:nvSpPr>
              <p:spPr>
                <a:xfrm>
                  <a:off x="7016125" y="3357700"/>
                  <a:ext cx="8125" cy="2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" h="9287" extrusionOk="0">
                      <a:moveTo>
                        <a:pt x="1" y="0"/>
                      </a:moveTo>
                      <a:lnTo>
                        <a:pt x="1" y="9287"/>
                      </a:lnTo>
                      <a:lnTo>
                        <a:pt x="325" y="9287"/>
                      </a:lnTo>
                      <a:lnTo>
                        <a:pt x="3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49"/>
                <p:cNvSpPr/>
                <p:nvPr/>
              </p:nvSpPr>
              <p:spPr>
                <a:xfrm>
                  <a:off x="7089875" y="3357700"/>
                  <a:ext cx="8200" cy="2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9287" extrusionOk="0">
                      <a:moveTo>
                        <a:pt x="1" y="0"/>
                      </a:moveTo>
                      <a:lnTo>
                        <a:pt x="1" y="9287"/>
                      </a:lnTo>
                      <a:lnTo>
                        <a:pt x="327" y="9287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49"/>
                <p:cNvSpPr/>
                <p:nvPr/>
              </p:nvSpPr>
              <p:spPr>
                <a:xfrm>
                  <a:off x="6954575" y="3413375"/>
                  <a:ext cx="19597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9" h="290" extrusionOk="0">
                      <a:moveTo>
                        <a:pt x="1" y="0"/>
                      </a:moveTo>
                      <a:lnTo>
                        <a:pt x="1" y="290"/>
                      </a:lnTo>
                      <a:lnTo>
                        <a:pt x="7838" y="290"/>
                      </a:lnTo>
                      <a:lnTo>
                        <a:pt x="783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49"/>
                <p:cNvSpPr/>
                <p:nvPr/>
              </p:nvSpPr>
              <p:spPr>
                <a:xfrm>
                  <a:off x="6954575" y="3522875"/>
                  <a:ext cx="19597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9" h="291" extrusionOk="0">
                      <a:moveTo>
                        <a:pt x="1" y="1"/>
                      </a:moveTo>
                      <a:lnTo>
                        <a:pt x="1" y="291"/>
                      </a:lnTo>
                      <a:lnTo>
                        <a:pt x="7838" y="291"/>
                      </a:lnTo>
                      <a:lnTo>
                        <a:pt x="783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49"/>
                <p:cNvSpPr/>
                <p:nvPr/>
              </p:nvSpPr>
              <p:spPr>
                <a:xfrm>
                  <a:off x="6936700" y="3586700"/>
                  <a:ext cx="228075" cy="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3" h="788" extrusionOk="0">
                      <a:moveTo>
                        <a:pt x="1" y="1"/>
                      </a:moveTo>
                      <a:lnTo>
                        <a:pt x="1" y="787"/>
                      </a:lnTo>
                      <a:lnTo>
                        <a:pt x="9123" y="787"/>
                      </a:lnTo>
                      <a:lnTo>
                        <a:pt x="912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49"/>
                <p:cNvSpPr/>
                <p:nvPr/>
              </p:nvSpPr>
              <p:spPr>
                <a:xfrm>
                  <a:off x="6420075" y="3382575"/>
                  <a:ext cx="66075" cy="2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8981" extrusionOk="0">
                      <a:moveTo>
                        <a:pt x="0" y="0"/>
                      </a:moveTo>
                      <a:lnTo>
                        <a:pt x="0" y="8980"/>
                      </a:lnTo>
                      <a:lnTo>
                        <a:pt x="2642" y="8980"/>
                      </a:lnTo>
                      <a:lnTo>
                        <a:pt x="264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49"/>
                <p:cNvSpPr/>
                <p:nvPr/>
              </p:nvSpPr>
              <p:spPr>
                <a:xfrm>
                  <a:off x="6429125" y="3394325"/>
                  <a:ext cx="48000" cy="2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" h="8004" extrusionOk="0">
                      <a:moveTo>
                        <a:pt x="1" y="0"/>
                      </a:moveTo>
                      <a:lnTo>
                        <a:pt x="1" y="8004"/>
                      </a:lnTo>
                      <a:lnTo>
                        <a:pt x="1920" y="8004"/>
                      </a:lnTo>
                      <a:lnTo>
                        <a:pt x="1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49"/>
                <p:cNvSpPr/>
                <p:nvPr/>
              </p:nvSpPr>
              <p:spPr>
                <a:xfrm>
                  <a:off x="6420075" y="3669075"/>
                  <a:ext cx="66075" cy="2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8979" extrusionOk="0">
                      <a:moveTo>
                        <a:pt x="0" y="1"/>
                      </a:moveTo>
                      <a:lnTo>
                        <a:pt x="0" y="8979"/>
                      </a:lnTo>
                      <a:lnTo>
                        <a:pt x="2642" y="8979"/>
                      </a:lnTo>
                      <a:lnTo>
                        <a:pt x="26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49"/>
                <p:cNvSpPr/>
                <p:nvPr/>
              </p:nvSpPr>
              <p:spPr>
                <a:xfrm>
                  <a:off x="6429125" y="3680825"/>
                  <a:ext cx="48000" cy="20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" h="8003" extrusionOk="0">
                      <a:moveTo>
                        <a:pt x="1" y="1"/>
                      </a:moveTo>
                      <a:lnTo>
                        <a:pt x="1" y="8002"/>
                      </a:lnTo>
                      <a:lnTo>
                        <a:pt x="1920" y="8002"/>
                      </a:lnTo>
                      <a:lnTo>
                        <a:pt x="192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49"/>
                <p:cNvSpPr/>
                <p:nvPr/>
              </p:nvSpPr>
              <p:spPr>
                <a:xfrm>
                  <a:off x="6905250" y="3664050"/>
                  <a:ext cx="259325" cy="4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3" h="18993" extrusionOk="0">
                      <a:moveTo>
                        <a:pt x="0" y="1"/>
                      </a:moveTo>
                      <a:lnTo>
                        <a:pt x="0" y="18993"/>
                      </a:lnTo>
                      <a:lnTo>
                        <a:pt x="10373" y="18993"/>
                      </a:lnTo>
                      <a:lnTo>
                        <a:pt x="1037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49"/>
                <p:cNvSpPr/>
                <p:nvPr/>
              </p:nvSpPr>
              <p:spPr>
                <a:xfrm>
                  <a:off x="6917000" y="3680875"/>
                  <a:ext cx="235375" cy="33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5" h="13449" extrusionOk="0">
                      <a:moveTo>
                        <a:pt x="0" y="1"/>
                      </a:moveTo>
                      <a:lnTo>
                        <a:pt x="0" y="13449"/>
                      </a:lnTo>
                      <a:lnTo>
                        <a:pt x="9414" y="13449"/>
                      </a:lnTo>
                      <a:lnTo>
                        <a:pt x="941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49"/>
                <p:cNvSpPr/>
                <p:nvPr/>
              </p:nvSpPr>
              <p:spPr>
                <a:xfrm>
                  <a:off x="6924700" y="3689025"/>
                  <a:ext cx="219975" cy="3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9" h="12852" extrusionOk="0">
                      <a:moveTo>
                        <a:pt x="8691" y="106"/>
                      </a:moveTo>
                      <a:lnTo>
                        <a:pt x="8691" y="12744"/>
                      </a:lnTo>
                      <a:lnTo>
                        <a:pt x="106" y="12744"/>
                      </a:lnTo>
                      <a:lnTo>
                        <a:pt x="106" y="106"/>
                      </a:lnTo>
                      <a:close/>
                      <a:moveTo>
                        <a:pt x="52" y="1"/>
                      </a:moveTo>
                      <a:cubicBezTo>
                        <a:pt x="25" y="1"/>
                        <a:pt x="2" y="24"/>
                        <a:pt x="2" y="52"/>
                      </a:cubicBezTo>
                      <a:lnTo>
                        <a:pt x="2" y="12796"/>
                      </a:lnTo>
                      <a:cubicBezTo>
                        <a:pt x="0" y="12827"/>
                        <a:pt x="25" y="12851"/>
                        <a:pt x="55" y="12851"/>
                      </a:cubicBezTo>
                      <a:lnTo>
                        <a:pt x="8746" y="12851"/>
                      </a:lnTo>
                      <a:cubicBezTo>
                        <a:pt x="8774" y="12851"/>
                        <a:pt x="8798" y="12827"/>
                        <a:pt x="8798" y="12796"/>
                      </a:cubicBezTo>
                      <a:lnTo>
                        <a:pt x="8798" y="52"/>
                      </a:lnTo>
                      <a:cubicBezTo>
                        <a:pt x="8798" y="23"/>
                        <a:pt x="8774" y="1"/>
                        <a:pt x="8746" y="1"/>
                      </a:cubicBezTo>
                      <a:lnTo>
                        <a:pt x="55" y="1"/>
                      </a:lnTo>
                      <a:cubicBezTo>
                        <a:pt x="54" y="1"/>
                        <a:pt x="53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49"/>
                <p:cNvSpPr/>
                <p:nvPr/>
              </p:nvSpPr>
              <p:spPr>
                <a:xfrm>
                  <a:off x="6941475" y="3706200"/>
                  <a:ext cx="189375" cy="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5" h="1655" extrusionOk="0">
                      <a:moveTo>
                        <a:pt x="7469" y="106"/>
                      </a:moveTo>
                      <a:lnTo>
                        <a:pt x="7469" y="1549"/>
                      </a:lnTo>
                      <a:lnTo>
                        <a:pt x="105" y="1549"/>
                      </a:lnTo>
                      <a:lnTo>
                        <a:pt x="105" y="106"/>
                      </a:lnTo>
                      <a:close/>
                      <a:moveTo>
                        <a:pt x="53" y="1"/>
                      </a:moveTo>
                      <a:cubicBezTo>
                        <a:pt x="24" y="1"/>
                        <a:pt x="0" y="25"/>
                        <a:pt x="2" y="53"/>
                      </a:cubicBezTo>
                      <a:lnTo>
                        <a:pt x="2" y="1601"/>
                      </a:lnTo>
                      <a:cubicBezTo>
                        <a:pt x="0" y="1630"/>
                        <a:pt x="24" y="1654"/>
                        <a:pt x="53" y="1654"/>
                      </a:cubicBezTo>
                      <a:lnTo>
                        <a:pt x="7521" y="1654"/>
                      </a:lnTo>
                      <a:cubicBezTo>
                        <a:pt x="7550" y="1654"/>
                        <a:pt x="7574" y="1630"/>
                        <a:pt x="7574" y="1601"/>
                      </a:cubicBezTo>
                      <a:lnTo>
                        <a:pt x="7574" y="53"/>
                      </a:lnTo>
                      <a:cubicBezTo>
                        <a:pt x="7574" y="23"/>
                        <a:pt x="7550" y="1"/>
                        <a:pt x="75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49"/>
                <p:cNvSpPr/>
                <p:nvPr/>
              </p:nvSpPr>
              <p:spPr>
                <a:xfrm>
                  <a:off x="6941475" y="3772725"/>
                  <a:ext cx="189375" cy="4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5" h="1656" extrusionOk="0">
                      <a:moveTo>
                        <a:pt x="7469" y="108"/>
                      </a:moveTo>
                      <a:lnTo>
                        <a:pt x="7469" y="1548"/>
                      </a:lnTo>
                      <a:lnTo>
                        <a:pt x="105" y="1548"/>
                      </a:lnTo>
                      <a:lnTo>
                        <a:pt x="105" y="108"/>
                      </a:lnTo>
                      <a:close/>
                      <a:moveTo>
                        <a:pt x="53" y="0"/>
                      </a:moveTo>
                      <a:cubicBezTo>
                        <a:pt x="24" y="2"/>
                        <a:pt x="0" y="25"/>
                        <a:pt x="2" y="55"/>
                      </a:cubicBezTo>
                      <a:lnTo>
                        <a:pt x="2" y="1603"/>
                      </a:lnTo>
                      <a:cubicBezTo>
                        <a:pt x="0" y="1631"/>
                        <a:pt x="24" y="1656"/>
                        <a:pt x="53" y="1656"/>
                      </a:cubicBezTo>
                      <a:lnTo>
                        <a:pt x="7521" y="1656"/>
                      </a:lnTo>
                      <a:cubicBezTo>
                        <a:pt x="7550" y="1656"/>
                        <a:pt x="7574" y="1631"/>
                        <a:pt x="7574" y="1603"/>
                      </a:cubicBezTo>
                      <a:lnTo>
                        <a:pt x="7574" y="55"/>
                      </a:lnTo>
                      <a:cubicBezTo>
                        <a:pt x="7574" y="25"/>
                        <a:pt x="7550" y="0"/>
                        <a:pt x="75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49"/>
                <p:cNvSpPr/>
                <p:nvPr/>
              </p:nvSpPr>
              <p:spPr>
                <a:xfrm>
                  <a:off x="6941475" y="3839275"/>
                  <a:ext cx="1893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5" h="1653" extrusionOk="0">
                      <a:moveTo>
                        <a:pt x="7469" y="108"/>
                      </a:moveTo>
                      <a:lnTo>
                        <a:pt x="7469" y="1549"/>
                      </a:lnTo>
                      <a:lnTo>
                        <a:pt x="105" y="1549"/>
                      </a:lnTo>
                      <a:lnTo>
                        <a:pt x="105" y="108"/>
                      </a:lnTo>
                      <a:close/>
                      <a:moveTo>
                        <a:pt x="53" y="1"/>
                      </a:moveTo>
                      <a:cubicBezTo>
                        <a:pt x="22" y="1"/>
                        <a:pt x="0" y="25"/>
                        <a:pt x="2" y="53"/>
                      </a:cubicBezTo>
                      <a:lnTo>
                        <a:pt x="2" y="1601"/>
                      </a:lnTo>
                      <a:cubicBezTo>
                        <a:pt x="2" y="1630"/>
                        <a:pt x="24" y="1652"/>
                        <a:pt x="53" y="1652"/>
                      </a:cubicBezTo>
                      <a:lnTo>
                        <a:pt x="7521" y="1652"/>
                      </a:lnTo>
                      <a:cubicBezTo>
                        <a:pt x="7523" y="1652"/>
                        <a:pt x="7524" y="1652"/>
                        <a:pt x="7525" y="1652"/>
                      </a:cubicBezTo>
                      <a:cubicBezTo>
                        <a:pt x="7552" y="1652"/>
                        <a:pt x="7574" y="1630"/>
                        <a:pt x="7574" y="1601"/>
                      </a:cubicBezTo>
                      <a:lnTo>
                        <a:pt x="7574" y="53"/>
                      </a:lnTo>
                      <a:cubicBezTo>
                        <a:pt x="7574" y="25"/>
                        <a:pt x="7552" y="1"/>
                        <a:pt x="75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49"/>
                <p:cNvSpPr/>
                <p:nvPr/>
              </p:nvSpPr>
              <p:spPr>
                <a:xfrm>
                  <a:off x="6941475" y="3905825"/>
                  <a:ext cx="1893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5" h="1653" extrusionOk="0">
                      <a:moveTo>
                        <a:pt x="7469" y="104"/>
                      </a:moveTo>
                      <a:lnTo>
                        <a:pt x="7469" y="1545"/>
                      </a:lnTo>
                      <a:lnTo>
                        <a:pt x="105" y="1545"/>
                      </a:lnTo>
                      <a:lnTo>
                        <a:pt x="105" y="104"/>
                      </a:lnTo>
                      <a:close/>
                      <a:moveTo>
                        <a:pt x="7525" y="1"/>
                      </a:moveTo>
                      <a:cubicBezTo>
                        <a:pt x="7524" y="1"/>
                        <a:pt x="7523" y="1"/>
                        <a:pt x="7521" y="1"/>
                      </a:cubicBezTo>
                      <a:lnTo>
                        <a:pt x="53" y="1"/>
                      </a:lnTo>
                      <a:cubicBezTo>
                        <a:pt x="24" y="1"/>
                        <a:pt x="2" y="23"/>
                        <a:pt x="2" y="52"/>
                      </a:cubicBezTo>
                      <a:lnTo>
                        <a:pt x="2" y="1600"/>
                      </a:lnTo>
                      <a:cubicBezTo>
                        <a:pt x="0" y="1628"/>
                        <a:pt x="24" y="1652"/>
                        <a:pt x="53" y="1652"/>
                      </a:cubicBezTo>
                      <a:lnTo>
                        <a:pt x="7521" y="1652"/>
                      </a:lnTo>
                      <a:cubicBezTo>
                        <a:pt x="7550" y="1652"/>
                        <a:pt x="7574" y="1628"/>
                        <a:pt x="7574" y="1600"/>
                      </a:cubicBezTo>
                      <a:lnTo>
                        <a:pt x="7574" y="52"/>
                      </a:lnTo>
                      <a:cubicBezTo>
                        <a:pt x="7574" y="23"/>
                        <a:pt x="7552" y="1"/>
                        <a:pt x="7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49"/>
                <p:cNvSpPr/>
                <p:nvPr/>
              </p:nvSpPr>
              <p:spPr>
                <a:xfrm>
                  <a:off x="7112675" y="3831425"/>
                  <a:ext cx="2465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" h="845" extrusionOk="0">
                      <a:moveTo>
                        <a:pt x="564" y="1"/>
                      </a:moveTo>
                      <a:cubicBezTo>
                        <a:pt x="189" y="1"/>
                        <a:pt x="1" y="454"/>
                        <a:pt x="266" y="720"/>
                      </a:cubicBezTo>
                      <a:cubicBezTo>
                        <a:pt x="352" y="806"/>
                        <a:pt x="457" y="844"/>
                        <a:pt x="561" y="844"/>
                      </a:cubicBezTo>
                      <a:cubicBezTo>
                        <a:pt x="778" y="844"/>
                        <a:pt x="985" y="676"/>
                        <a:pt x="985" y="422"/>
                      </a:cubicBezTo>
                      <a:cubicBezTo>
                        <a:pt x="985" y="189"/>
                        <a:pt x="797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49"/>
                <p:cNvSpPr/>
                <p:nvPr/>
              </p:nvSpPr>
              <p:spPr>
                <a:xfrm>
                  <a:off x="6917000" y="4017125"/>
                  <a:ext cx="2951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4" h="4888" extrusionOk="0">
                      <a:moveTo>
                        <a:pt x="0" y="1"/>
                      </a:moveTo>
                      <a:lnTo>
                        <a:pt x="533" y="1196"/>
                      </a:lnTo>
                      <a:lnTo>
                        <a:pt x="582" y="1302"/>
                      </a:lnTo>
                      <a:lnTo>
                        <a:pt x="1133" y="2535"/>
                      </a:lnTo>
                      <a:lnTo>
                        <a:pt x="1184" y="2643"/>
                      </a:lnTo>
                      <a:lnTo>
                        <a:pt x="1733" y="3875"/>
                      </a:lnTo>
                      <a:lnTo>
                        <a:pt x="1781" y="3982"/>
                      </a:lnTo>
                      <a:lnTo>
                        <a:pt x="2187" y="4888"/>
                      </a:lnTo>
                      <a:lnTo>
                        <a:pt x="11803" y="4888"/>
                      </a:lnTo>
                      <a:lnTo>
                        <a:pt x="11361" y="3982"/>
                      </a:lnTo>
                      <a:lnTo>
                        <a:pt x="11309" y="3875"/>
                      </a:lnTo>
                      <a:lnTo>
                        <a:pt x="10705" y="2643"/>
                      </a:lnTo>
                      <a:lnTo>
                        <a:pt x="10652" y="2535"/>
                      </a:lnTo>
                      <a:lnTo>
                        <a:pt x="10050" y="1302"/>
                      </a:lnTo>
                      <a:lnTo>
                        <a:pt x="10022" y="1245"/>
                      </a:lnTo>
                      <a:lnTo>
                        <a:pt x="9998" y="1196"/>
                      </a:lnTo>
                      <a:lnTo>
                        <a:pt x="9994" y="1184"/>
                      </a:lnTo>
                      <a:lnTo>
                        <a:pt x="941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49"/>
                <p:cNvSpPr/>
                <p:nvPr/>
              </p:nvSpPr>
              <p:spPr>
                <a:xfrm>
                  <a:off x="7028350" y="4017125"/>
                  <a:ext cx="193675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7" h="4888" extrusionOk="0">
                      <a:moveTo>
                        <a:pt x="4960" y="1"/>
                      </a:moveTo>
                      <a:lnTo>
                        <a:pt x="0" y="53"/>
                      </a:lnTo>
                      <a:lnTo>
                        <a:pt x="0" y="4888"/>
                      </a:lnTo>
                      <a:lnTo>
                        <a:pt x="7746" y="4888"/>
                      </a:lnTo>
                      <a:lnTo>
                        <a:pt x="7746" y="3895"/>
                      </a:lnTo>
                      <a:lnTo>
                        <a:pt x="7025" y="3895"/>
                      </a:lnTo>
                      <a:lnTo>
                        <a:pt x="7025" y="2578"/>
                      </a:lnTo>
                      <a:lnTo>
                        <a:pt x="6318" y="2578"/>
                      </a:lnTo>
                      <a:lnTo>
                        <a:pt x="6318" y="1245"/>
                      </a:lnTo>
                      <a:lnTo>
                        <a:pt x="5540" y="1245"/>
                      </a:lnTo>
                      <a:lnTo>
                        <a:pt x="554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49"/>
                <p:cNvSpPr/>
                <p:nvPr/>
              </p:nvSpPr>
              <p:spPr>
                <a:xfrm>
                  <a:off x="6917000" y="4017125"/>
                  <a:ext cx="58675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" h="4888" extrusionOk="0">
                      <a:moveTo>
                        <a:pt x="0" y="1"/>
                      </a:moveTo>
                      <a:lnTo>
                        <a:pt x="0" y="4888"/>
                      </a:lnTo>
                      <a:lnTo>
                        <a:pt x="2347" y="488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49"/>
                <p:cNvSpPr/>
                <p:nvPr/>
              </p:nvSpPr>
              <p:spPr>
                <a:xfrm>
                  <a:off x="6921500" y="4047025"/>
                  <a:ext cx="2648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2" h="106" extrusionOk="0">
                      <a:moveTo>
                        <a:pt x="1" y="0"/>
                      </a:moveTo>
                      <a:lnTo>
                        <a:pt x="1" y="106"/>
                      </a:lnTo>
                      <a:lnTo>
                        <a:pt x="10592" y="106"/>
                      </a:lnTo>
                      <a:lnTo>
                        <a:pt x="10592" y="49"/>
                      </a:lnTo>
                      <a:lnTo>
                        <a:pt x="9842" y="49"/>
                      </a:lnTo>
                      <a:lnTo>
                        <a:pt x="981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49"/>
                <p:cNvSpPr/>
                <p:nvPr/>
              </p:nvSpPr>
              <p:spPr>
                <a:xfrm>
                  <a:off x="6921500" y="4080500"/>
                  <a:ext cx="282475" cy="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9" h="108" extrusionOk="0">
                      <a:moveTo>
                        <a:pt x="1" y="0"/>
                      </a:moveTo>
                      <a:lnTo>
                        <a:pt x="1" y="108"/>
                      </a:lnTo>
                      <a:lnTo>
                        <a:pt x="11299" y="108"/>
                      </a:lnTo>
                      <a:lnTo>
                        <a:pt x="11299" y="43"/>
                      </a:lnTo>
                      <a:lnTo>
                        <a:pt x="10592" y="43"/>
                      </a:lnTo>
                      <a:lnTo>
                        <a:pt x="105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9"/>
                <p:cNvSpPr/>
                <p:nvPr/>
              </p:nvSpPr>
              <p:spPr>
                <a:xfrm>
                  <a:off x="6921500" y="4113975"/>
                  <a:ext cx="300525" cy="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1" h="109" extrusionOk="0">
                      <a:moveTo>
                        <a:pt x="1" y="1"/>
                      </a:moveTo>
                      <a:lnTo>
                        <a:pt x="1" y="108"/>
                      </a:lnTo>
                      <a:lnTo>
                        <a:pt x="12020" y="108"/>
                      </a:lnTo>
                      <a:lnTo>
                        <a:pt x="12020" y="21"/>
                      </a:lnTo>
                      <a:lnTo>
                        <a:pt x="11299" y="21"/>
                      </a:lnTo>
                      <a:lnTo>
                        <a:pt x="112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8" name="Google Shape;1628;p49"/>
                <p:cNvSpPr/>
                <p:nvPr/>
              </p:nvSpPr>
              <p:spPr>
                <a:xfrm>
                  <a:off x="6587075" y="3972350"/>
                  <a:ext cx="5400" cy="1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6643" extrusionOk="0">
                      <a:moveTo>
                        <a:pt x="108" y="1"/>
                      </a:moveTo>
                      <a:cubicBezTo>
                        <a:pt x="49" y="1"/>
                        <a:pt x="3" y="47"/>
                        <a:pt x="1" y="106"/>
                      </a:cubicBezTo>
                      <a:lnTo>
                        <a:pt x="1" y="6642"/>
                      </a:lnTo>
                      <a:lnTo>
                        <a:pt x="215" y="6642"/>
                      </a:lnTo>
                      <a:lnTo>
                        <a:pt x="215" y="106"/>
                      </a:lnTo>
                      <a:cubicBezTo>
                        <a:pt x="215" y="47"/>
                        <a:pt x="167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49"/>
                <p:cNvSpPr/>
                <p:nvPr/>
              </p:nvSpPr>
              <p:spPr>
                <a:xfrm>
                  <a:off x="6887200" y="3972325"/>
                  <a:ext cx="5300" cy="16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6646" extrusionOk="0">
                      <a:moveTo>
                        <a:pt x="106" y="1"/>
                      </a:moveTo>
                      <a:cubicBezTo>
                        <a:pt x="54" y="1"/>
                        <a:pt x="1" y="36"/>
                        <a:pt x="1" y="107"/>
                      </a:cubicBezTo>
                      <a:lnTo>
                        <a:pt x="1" y="6645"/>
                      </a:lnTo>
                      <a:lnTo>
                        <a:pt x="212" y="6645"/>
                      </a:lnTo>
                      <a:lnTo>
                        <a:pt x="212" y="107"/>
                      </a:lnTo>
                      <a:cubicBezTo>
                        <a:pt x="212" y="36"/>
                        <a:pt x="159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0" name="Google Shape;1630;p49"/>
                <p:cNvSpPr/>
                <p:nvPr/>
              </p:nvSpPr>
              <p:spPr>
                <a:xfrm>
                  <a:off x="6535100" y="4005375"/>
                  <a:ext cx="369150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6" h="214" extrusionOk="0">
                      <a:moveTo>
                        <a:pt x="143" y="1"/>
                      </a:moveTo>
                      <a:cubicBezTo>
                        <a:pt x="1" y="1"/>
                        <a:pt x="1" y="213"/>
                        <a:pt x="143" y="213"/>
                      </a:cubicBezTo>
                      <a:lnTo>
                        <a:pt x="14624" y="213"/>
                      </a:lnTo>
                      <a:cubicBezTo>
                        <a:pt x="14766" y="213"/>
                        <a:pt x="14766" y="1"/>
                        <a:pt x="146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49"/>
                <p:cNvSpPr/>
                <p:nvPr/>
              </p:nvSpPr>
              <p:spPr>
                <a:xfrm>
                  <a:off x="6535100" y="4105875"/>
                  <a:ext cx="369150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6" h="214" extrusionOk="0">
                      <a:moveTo>
                        <a:pt x="141" y="1"/>
                      </a:moveTo>
                      <a:cubicBezTo>
                        <a:pt x="1" y="1"/>
                        <a:pt x="1" y="211"/>
                        <a:pt x="143" y="213"/>
                      </a:cubicBezTo>
                      <a:lnTo>
                        <a:pt x="14624" y="213"/>
                      </a:lnTo>
                      <a:cubicBezTo>
                        <a:pt x="14766" y="213"/>
                        <a:pt x="14766" y="1"/>
                        <a:pt x="14624" y="1"/>
                      </a:cubicBezTo>
                      <a:lnTo>
                        <a:pt x="143" y="1"/>
                      </a:lnTo>
                      <a:cubicBezTo>
                        <a:pt x="142" y="1"/>
                        <a:pt x="141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49"/>
                <p:cNvSpPr/>
                <p:nvPr/>
              </p:nvSpPr>
              <p:spPr>
                <a:xfrm>
                  <a:off x="6614625" y="4004825"/>
                  <a:ext cx="5550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4150" extrusionOk="0">
                      <a:moveTo>
                        <a:pt x="111" y="1"/>
                      </a:moveTo>
                      <a:cubicBezTo>
                        <a:pt x="56" y="1"/>
                        <a:pt x="1" y="38"/>
                        <a:pt x="1" y="112"/>
                      </a:cubicBezTo>
                      <a:lnTo>
                        <a:pt x="1" y="4041"/>
                      </a:lnTo>
                      <a:cubicBezTo>
                        <a:pt x="1" y="4099"/>
                        <a:pt x="49" y="4150"/>
                        <a:pt x="110" y="4150"/>
                      </a:cubicBezTo>
                      <a:cubicBezTo>
                        <a:pt x="171" y="4150"/>
                        <a:pt x="222" y="4099"/>
                        <a:pt x="222" y="4041"/>
                      </a:cubicBezTo>
                      <a:lnTo>
                        <a:pt x="222" y="112"/>
                      </a:lnTo>
                      <a:cubicBezTo>
                        <a:pt x="222" y="38"/>
                        <a:pt x="166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49"/>
                <p:cNvSpPr/>
                <p:nvPr/>
              </p:nvSpPr>
              <p:spPr>
                <a:xfrm>
                  <a:off x="6650050" y="4004975"/>
                  <a:ext cx="5550" cy="1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4144" extrusionOk="0">
                      <a:moveTo>
                        <a:pt x="112" y="1"/>
                      </a:moveTo>
                      <a:cubicBezTo>
                        <a:pt x="58" y="1"/>
                        <a:pt x="5" y="36"/>
                        <a:pt x="2" y="106"/>
                      </a:cubicBezTo>
                      <a:lnTo>
                        <a:pt x="2" y="4035"/>
                      </a:lnTo>
                      <a:cubicBezTo>
                        <a:pt x="0" y="4093"/>
                        <a:pt x="51" y="4144"/>
                        <a:pt x="112" y="4144"/>
                      </a:cubicBezTo>
                      <a:cubicBezTo>
                        <a:pt x="172" y="4144"/>
                        <a:pt x="221" y="4093"/>
                        <a:pt x="221" y="4035"/>
                      </a:cubicBezTo>
                      <a:lnTo>
                        <a:pt x="221" y="106"/>
                      </a:lnTo>
                      <a:cubicBezTo>
                        <a:pt x="218" y="36"/>
                        <a:pt x="165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4" name="Google Shape;1634;p49"/>
                <p:cNvSpPr/>
                <p:nvPr/>
              </p:nvSpPr>
              <p:spPr>
                <a:xfrm>
                  <a:off x="6685500" y="4004825"/>
                  <a:ext cx="5500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4150" extrusionOk="0">
                      <a:moveTo>
                        <a:pt x="110" y="1"/>
                      </a:moveTo>
                      <a:cubicBezTo>
                        <a:pt x="55" y="1"/>
                        <a:pt x="1" y="38"/>
                        <a:pt x="1" y="112"/>
                      </a:cubicBezTo>
                      <a:lnTo>
                        <a:pt x="1" y="4041"/>
                      </a:lnTo>
                      <a:cubicBezTo>
                        <a:pt x="1" y="4099"/>
                        <a:pt x="49" y="4150"/>
                        <a:pt x="110" y="4150"/>
                      </a:cubicBezTo>
                      <a:cubicBezTo>
                        <a:pt x="171" y="4150"/>
                        <a:pt x="219" y="4099"/>
                        <a:pt x="219" y="4041"/>
                      </a:cubicBezTo>
                      <a:lnTo>
                        <a:pt x="219" y="112"/>
                      </a:lnTo>
                      <a:cubicBezTo>
                        <a:pt x="219" y="38"/>
                        <a:pt x="165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5" name="Google Shape;1635;p49"/>
                <p:cNvSpPr/>
                <p:nvPr/>
              </p:nvSpPr>
              <p:spPr>
                <a:xfrm>
                  <a:off x="6720900" y="4004975"/>
                  <a:ext cx="5550" cy="1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4144" extrusionOk="0">
                      <a:moveTo>
                        <a:pt x="111" y="1"/>
                      </a:moveTo>
                      <a:cubicBezTo>
                        <a:pt x="58" y="1"/>
                        <a:pt x="5" y="36"/>
                        <a:pt x="1" y="106"/>
                      </a:cubicBezTo>
                      <a:lnTo>
                        <a:pt x="1" y="4035"/>
                      </a:lnTo>
                      <a:cubicBezTo>
                        <a:pt x="1" y="4093"/>
                        <a:pt x="52" y="4144"/>
                        <a:pt x="112" y="4144"/>
                      </a:cubicBezTo>
                      <a:cubicBezTo>
                        <a:pt x="171" y="4144"/>
                        <a:pt x="222" y="4093"/>
                        <a:pt x="222" y="4035"/>
                      </a:cubicBezTo>
                      <a:lnTo>
                        <a:pt x="222" y="106"/>
                      </a:lnTo>
                      <a:cubicBezTo>
                        <a:pt x="218" y="36"/>
                        <a:pt x="164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49"/>
                <p:cNvSpPr/>
                <p:nvPr/>
              </p:nvSpPr>
              <p:spPr>
                <a:xfrm>
                  <a:off x="6756375" y="4004975"/>
                  <a:ext cx="5500" cy="1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4144" extrusionOk="0">
                      <a:moveTo>
                        <a:pt x="110" y="1"/>
                      </a:moveTo>
                      <a:cubicBezTo>
                        <a:pt x="56" y="1"/>
                        <a:pt x="3" y="36"/>
                        <a:pt x="0" y="106"/>
                      </a:cubicBezTo>
                      <a:lnTo>
                        <a:pt x="0" y="4035"/>
                      </a:lnTo>
                      <a:cubicBezTo>
                        <a:pt x="0" y="4093"/>
                        <a:pt x="49" y="4144"/>
                        <a:pt x="110" y="4144"/>
                      </a:cubicBezTo>
                      <a:cubicBezTo>
                        <a:pt x="170" y="4144"/>
                        <a:pt x="219" y="4093"/>
                        <a:pt x="219" y="4035"/>
                      </a:cubicBezTo>
                      <a:lnTo>
                        <a:pt x="219" y="106"/>
                      </a:lnTo>
                      <a:cubicBezTo>
                        <a:pt x="216" y="36"/>
                        <a:pt x="163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49"/>
                <p:cNvSpPr/>
                <p:nvPr/>
              </p:nvSpPr>
              <p:spPr>
                <a:xfrm>
                  <a:off x="6791775" y="4004825"/>
                  <a:ext cx="5550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4150" extrusionOk="0">
                      <a:moveTo>
                        <a:pt x="111" y="1"/>
                      </a:moveTo>
                      <a:cubicBezTo>
                        <a:pt x="56" y="1"/>
                        <a:pt x="1" y="38"/>
                        <a:pt x="1" y="112"/>
                      </a:cubicBezTo>
                      <a:lnTo>
                        <a:pt x="1" y="4041"/>
                      </a:lnTo>
                      <a:cubicBezTo>
                        <a:pt x="1" y="4099"/>
                        <a:pt x="51" y="4150"/>
                        <a:pt x="112" y="4150"/>
                      </a:cubicBezTo>
                      <a:cubicBezTo>
                        <a:pt x="171" y="4150"/>
                        <a:pt x="221" y="4099"/>
                        <a:pt x="221" y="4041"/>
                      </a:cubicBezTo>
                      <a:lnTo>
                        <a:pt x="221" y="112"/>
                      </a:lnTo>
                      <a:cubicBezTo>
                        <a:pt x="221" y="38"/>
                        <a:pt x="166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49"/>
                <p:cNvSpPr/>
                <p:nvPr/>
              </p:nvSpPr>
              <p:spPr>
                <a:xfrm>
                  <a:off x="6827225" y="4004975"/>
                  <a:ext cx="5500" cy="1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4144" extrusionOk="0">
                      <a:moveTo>
                        <a:pt x="110" y="1"/>
                      </a:moveTo>
                      <a:cubicBezTo>
                        <a:pt x="57" y="1"/>
                        <a:pt x="4" y="36"/>
                        <a:pt x="1" y="106"/>
                      </a:cubicBezTo>
                      <a:lnTo>
                        <a:pt x="1" y="4035"/>
                      </a:lnTo>
                      <a:cubicBezTo>
                        <a:pt x="1" y="4093"/>
                        <a:pt x="50" y="4144"/>
                        <a:pt x="110" y="4144"/>
                      </a:cubicBezTo>
                      <a:cubicBezTo>
                        <a:pt x="171" y="4144"/>
                        <a:pt x="220" y="4093"/>
                        <a:pt x="220" y="4035"/>
                      </a:cubicBezTo>
                      <a:lnTo>
                        <a:pt x="220" y="106"/>
                      </a:lnTo>
                      <a:cubicBezTo>
                        <a:pt x="217" y="36"/>
                        <a:pt x="16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49"/>
                <p:cNvSpPr/>
                <p:nvPr/>
              </p:nvSpPr>
              <p:spPr>
                <a:xfrm>
                  <a:off x="6862650" y="4004825"/>
                  <a:ext cx="5550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4150" extrusionOk="0">
                      <a:moveTo>
                        <a:pt x="111" y="1"/>
                      </a:moveTo>
                      <a:cubicBezTo>
                        <a:pt x="55" y="1"/>
                        <a:pt x="0" y="38"/>
                        <a:pt x="0" y="112"/>
                      </a:cubicBezTo>
                      <a:lnTo>
                        <a:pt x="0" y="4041"/>
                      </a:lnTo>
                      <a:cubicBezTo>
                        <a:pt x="0" y="4099"/>
                        <a:pt x="49" y="4150"/>
                        <a:pt x="110" y="4150"/>
                      </a:cubicBezTo>
                      <a:cubicBezTo>
                        <a:pt x="170" y="4150"/>
                        <a:pt x="221" y="4099"/>
                        <a:pt x="221" y="4041"/>
                      </a:cubicBezTo>
                      <a:lnTo>
                        <a:pt x="221" y="112"/>
                      </a:lnTo>
                      <a:cubicBezTo>
                        <a:pt x="221" y="38"/>
                        <a:pt x="166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40" name="Google Shape;1640;p49"/>
              <p:cNvSpPr/>
              <p:nvPr/>
            </p:nvSpPr>
            <p:spPr>
              <a:xfrm>
                <a:off x="5182675" y="882175"/>
                <a:ext cx="115200" cy="170750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6830" extrusionOk="0">
                    <a:moveTo>
                      <a:pt x="168" y="1"/>
                    </a:moveTo>
                    <a:cubicBezTo>
                      <a:pt x="75" y="1"/>
                      <a:pt x="0" y="76"/>
                      <a:pt x="0" y="167"/>
                    </a:cubicBezTo>
                    <a:lnTo>
                      <a:pt x="0" y="6663"/>
                    </a:lnTo>
                    <a:cubicBezTo>
                      <a:pt x="0" y="6756"/>
                      <a:pt x="75" y="6829"/>
                      <a:pt x="168" y="6829"/>
                    </a:cubicBezTo>
                    <a:lnTo>
                      <a:pt x="4442" y="6829"/>
                    </a:lnTo>
                    <a:cubicBezTo>
                      <a:pt x="4533" y="6829"/>
                      <a:pt x="4608" y="6756"/>
                      <a:pt x="4608" y="6663"/>
                    </a:cubicBezTo>
                    <a:lnTo>
                      <a:pt x="4608" y="167"/>
                    </a:lnTo>
                    <a:cubicBezTo>
                      <a:pt x="4608" y="76"/>
                      <a:pt x="4533" y="1"/>
                      <a:pt x="44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9"/>
              <p:cNvSpPr/>
              <p:nvPr/>
            </p:nvSpPr>
            <p:spPr>
              <a:xfrm>
                <a:off x="5164025" y="1050300"/>
                <a:ext cx="151375" cy="224375"/>
              </a:xfrm>
              <a:custGeom>
                <a:avLst/>
                <a:gdLst/>
                <a:ahLst/>
                <a:cxnLst/>
                <a:rect l="l" t="t" r="r" b="b"/>
                <a:pathLst>
                  <a:path w="6055" h="8975" extrusionOk="0">
                    <a:moveTo>
                      <a:pt x="219" y="1"/>
                    </a:moveTo>
                    <a:cubicBezTo>
                      <a:pt x="98" y="1"/>
                      <a:pt x="1" y="98"/>
                      <a:pt x="1" y="220"/>
                    </a:cubicBezTo>
                    <a:lnTo>
                      <a:pt x="1" y="8756"/>
                    </a:lnTo>
                    <a:cubicBezTo>
                      <a:pt x="1" y="8878"/>
                      <a:pt x="98" y="8975"/>
                      <a:pt x="219" y="8975"/>
                    </a:cubicBezTo>
                    <a:lnTo>
                      <a:pt x="5834" y="8975"/>
                    </a:lnTo>
                    <a:cubicBezTo>
                      <a:pt x="5956" y="8975"/>
                      <a:pt x="6055" y="8878"/>
                      <a:pt x="6055" y="8756"/>
                    </a:cubicBezTo>
                    <a:lnTo>
                      <a:pt x="6055" y="220"/>
                    </a:lnTo>
                    <a:cubicBezTo>
                      <a:pt x="6055" y="98"/>
                      <a:pt x="5956" y="1"/>
                      <a:pt x="58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9"/>
              <p:cNvSpPr/>
              <p:nvPr/>
            </p:nvSpPr>
            <p:spPr>
              <a:xfrm>
                <a:off x="5239850" y="894925"/>
                <a:ext cx="3575" cy="61075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4430" extrusionOk="0">
                    <a:moveTo>
                      <a:pt x="72" y="1"/>
                    </a:moveTo>
                    <a:cubicBezTo>
                      <a:pt x="36" y="1"/>
                      <a:pt x="1" y="25"/>
                      <a:pt x="1" y="72"/>
                    </a:cubicBezTo>
                    <a:lnTo>
                      <a:pt x="1" y="24358"/>
                    </a:lnTo>
                    <a:cubicBezTo>
                      <a:pt x="1" y="24397"/>
                      <a:pt x="33" y="24429"/>
                      <a:pt x="72" y="24429"/>
                    </a:cubicBezTo>
                    <a:cubicBezTo>
                      <a:pt x="110" y="24429"/>
                      <a:pt x="143" y="24397"/>
                      <a:pt x="143" y="24358"/>
                    </a:cubicBezTo>
                    <a:lnTo>
                      <a:pt x="143" y="72"/>
                    </a:lnTo>
                    <a:cubicBezTo>
                      <a:pt x="143" y="25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9"/>
              <p:cNvSpPr/>
              <p:nvPr/>
            </p:nvSpPr>
            <p:spPr>
              <a:xfrm>
                <a:off x="5195700" y="951150"/>
                <a:ext cx="482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2537" extrusionOk="0">
                    <a:moveTo>
                      <a:pt x="98" y="1"/>
                    </a:moveTo>
                    <a:cubicBezTo>
                      <a:pt x="48" y="1"/>
                      <a:pt x="0" y="57"/>
                      <a:pt x="38" y="113"/>
                    </a:cubicBezTo>
                    <a:lnTo>
                      <a:pt x="1781" y="2508"/>
                    </a:lnTo>
                    <a:cubicBezTo>
                      <a:pt x="1793" y="2526"/>
                      <a:pt x="1815" y="2536"/>
                      <a:pt x="1838" y="2536"/>
                    </a:cubicBezTo>
                    <a:cubicBezTo>
                      <a:pt x="1896" y="2536"/>
                      <a:pt x="1929" y="2471"/>
                      <a:pt x="1894" y="2423"/>
                    </a:cubicBezTo>
                    <a:lnTo>
                      <a:pt x="154" y="30"/>
                    </a:lnTo>
                    <a:cubicBezTo>
                      <a:pt x="138" y="9"/>
                      <a:pt x="118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9"/>
              <p:cNvSpPr/>
              <p:nvPr/>
            </p:nvSpPr>
            <p:spPr>
              <a:xfrm>
                <a:off x="5187675" y="982275"/>
                <a:ext cx="341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45" extrusionOk="0">
                    <a:moveTo>
                      <a:pt x="90" y="0"/>
                    </a:moveTo>
                    <a:cubicBezTo>
                      <a:pt x="1" y="7"/>
                      <a:pt x="1" y="138"/>
                      <a:pt x="90" y="144"/>
                    </a:cubicBezTo>
                    <a:lnTo>
                      <a:pt x="1275" y="144"/>
                    </a:lnTo>
                    <a:cubicBezTo>
                      <a:pt x="1364" y="138"/>
                      <a:pt x="1364" y="7"/>
                      <a:pt x="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9"/>
              <p:cNvSpPr/>
              <p:nvPr/>
            </p:nvSpPr>
            <p:spPr>
              <a:xfrm>
                <a:off x="5239700" y="990025"/>
                <a:ext cx="48850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316" extrusionOk="0">
                    <a:moveTo>
                      <a:pt x="1854" y="0"/>
                    </a:moveTo>
                    <a:cubicBezTo>
                      <a:pt x="1831" y="0"/>
                      <a:pt x="1808" y="12"/>
                      <a:pt x="1794" y="41"/>
                    </a:cubicBezTo>
                    <a:lnTo>
                      <a:pt x="27" y="3210"/>
                    </a:lnTo>
                    <a:cubicBezTo>
                      <a:pt x="1" y="3257"/>
                      <a:pt x="35" y="3315"/>
                      <a:pt x="90" y="3315"/>
                    </a:cubicBezTo>
                    <a:cubicBezTo>
                      <a:pt x="116" y="3315"/>
                      <a:pt x="141" y="3301"/>
                      <a:pt x="153" y="3279"/>
                    </a:cubicBezTo>
                    <a:lnTo>
                      <a:pt x="1918" y="110"/>
                    </a:lnTo>
                    <a:cubicBezTo>
                      <a:pt x="1953" y="52"/>
                      <a:pt x="1903" y="0"/>
                      <a:pt x="1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9"/>
              <p:cNvSpPr/>
              <p:nvPr/>
            </p:nvSpPr>
            <p:spPr>
              <a:xfrm>
                <a:off x="5261225" y="1021550"/>
                <a:ext cx="2992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555" extrusionOk="0">
                    <a:moveTo>
                      <a:pt x="1093" y="0"/>
                    </a:moveTo>
                    <a:cubicBezTo>
                      <a:pt x="1084" y="0"/>
                      <a:pt x="1075" y="2"/>
                      <a:pt x="1065" y="6"/>
                    </a:cubicBezTo>
                    <a:lnTo>
                      <a:pt x="72" y="417"/>
                    </a:lnTo>
                    <a:cubicBezTo>
                      <a:pt x="1" y="448"/>
                      <a:pt x="21" y="555"/>
                      <a:pt x="100" y="555"/>
                    </a:cubicBezTo>
                    <a:cubicBezTo>
                      <a:pt x="108" y="555"/>
                      <a:pt x="118" y="553"/>
                      <a:pt x="126" y="549"/>
                    </a:cubicBezTo>
                    <a:lnTo>
                      <a:pt x="1117" y="138"/>
                    </a:lnTo>
                    <a:cubicBezTo>
                      <a:pt x="1196" y="107"/>
                      <a:pt x="1162" y="0"/>
                      <a:pt x="1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9"/>
              <p:cNvSpPr/>
              <p:nvPr/>
            </p:nvSpPr>
            <p:spPr>
              <a:xfrm>
                <a:off x="5186850" y="1083225"/>
                <a:ext cx="57450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2660" extrusionOk="0">
                    <a:moveTo>
                      <a:pt x="102" y="0"/>
                    </a:moveTo>
                    <a:cubicBezTo>
                      <a:pt x="49" y="0"/>
                      <a:pt x="1" y="64"/>
                      <a:pt x="46" y="118"/>
                    </a:cubicBezTo>
                    <a:lnTo>
                      <a:pt x="2149" y="2633"/>
                    </a:lnTo>
                    <a:cubicBezTo>
                      <a:pt x="2163" y="2649"/>
                      <a:pt x="2184" y="2659"/>
                      <a:pt x="2204" y="2659"/>
                    </a:cubicBezTo>
                    <a:cubicBezTo>
                      <a:pt x="2265" y="2659"/>
                      <a:pt x="2297" y="2588"/>
                      <a:pt x="2259" y="2542"/>
                    </a:cubicBezTo>
                    <a:lnTo>
                      <a:pt x="155" y="27"/>
                    </a:lnTo>
                    <a:cubicBezTo>
                      <a:pt x="140" y="8"/>
                      <a:pt x="121" y="0"/>
                      <a:pt x="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9"/>
              <p:cNvSpPr/>
              <p:nvPr/>
            </p:nvSpPr>
            <p:spPr>
              <a:xfrm>
                <a:off x="5240200" y="1132275"/>
                <a:ext cx="44025" cy="51275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2051" extrusionOk="0">
                    <a:moveTo>
                      <a:pt x="1663" y="0"/>
                    </a:moveTo>
                    <a:cubicBezTo>
                      <a:pt x="1646" y="0"/>
                      <a:pt x="1627" y="7"/>
                      <a:pt x="1612" y="24"/>
                    </a:cubicBezTo>
                    <a:lnTo>
                      <a:pt x="39" y="1935"/>
                    </a:lnTo>
                    <a:cubicBezTo>
                      <a:pt x="1" y="1980"/>
                      <a:pt x="33" y="2051"/>
                      <a:pt x="94" y="2051"/>
                    </a:cubicBezTo>
                    <a:cubicBezTo>
                      <a:pt x="114" y="2051"/>
                      <a:pt x="135" y="2041"/>
                      <a:pt x="149" y="2024"/>
                    </a:cubicBezTo>
                    <a:lnTo>
                      <a:pt x="1721" y="114"/>
                    </a:lnTo>
                    <a:cubicBezTo>
                      <a:pt x="1760" y="61"/>
                      <a:pt x="1714" y="0"/>
                      <a:pt x="1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9" name="Google Shape;1649;p49"/>
          <p:cNvSpPr txBox="1">
            <a:spLocks noGrp="1"/>
          </p:cNvSpPr>
          <p:nvPr>
            <p:ph type="title"/>
          </p:nvPr>
        </p:nvSpPr>
        <p:spPr>
          <a:xfrm>
            <a:off x="657557" y="927044"/>
            <a:ext cx="4221632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T</a:t>
            </a:r>
            <a:r>
              <a:rPr lang="en" sz="3600" dirty="0"/>
              <a:t>ypes of house: </a:t>
            </a:r>
            <a:endParaRPr sz="3600" dirty="0"/>
          </a:p>
        </p:txBody>
      </p:sp>
      <p:sp>
        <p:nvSpPr>
          <p:cNvPr id="1650" name="Google Shape;1650;p49"/>
          <p:cNvSpPr txBox="1">
            <a:spLocks noGrp="1"/>
          </p:cNvSpPr>
          <p:nvPr>
            <p:ph type="subTitle" idx="1"/>
          </p:nvPr>
        </p:nvSpPr>
        <p:spPr>
          <a:xfrm>
            <a:off x="650028" y="1644513"/>
            <a:ext cx="7519217" cy="243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</a:t>
            </a:r>
            <a:r>
              <a:rPr lang="en" sz="2400" dirty="0"/>
              <a:t>ower, palace, building, villa, tent, house, apartment, hotel, casle, cottage, etc.  </a:t>
            </a:r>
            <a:endParaRPr sz="2400" dirty="0"/>
          </a:p>
        </p:txBody>
      </p:sp>
      <p:sp>
        <p:nvSpPr>
          <p:cNvPr id="1651" name="Google Shape;1651;p49"/>
          <p:cNvSpPr/>
          <p:nvPr/>
        </p:nvSpPr>
        <p:spPr>
          <a:xfrm>
            <a:off x="7631101" y="3733112"/>
            <a:ext cx="1298716" cy="1276846"/>
          </a:xfrm>
          <a:custGeom>
            <a:avLst/>
            <a:gdLst/>
            <a:ahLst/>
            <a:cxnLst/>
            <a:rect l="l" t="t" r="r" b="b"/>
            <a:pathLst>
              <a:path w="86699" h="92183" extrusionOk="0">
                <a:moveTo>
                  <a:pt x="40531" y="1"/>
                </a:moveTo>
                <a:cubicBezTo>
                  <a:pt x="30989" y="1"/>
                  <a:pt x="22223" y="3299"/>
                  <a:pt x="15293" y="8820"/>
                </a:cubicBezTo>
                <a:cubicBezTo>
                  <a:pt x="15226" y="8869"/>
                  <a:pt x="15159" y="8925"/>
                  <a:pt x="15092" y="8982"/>
                </a:cubicBezTo>
                <a:cubicBezTo>
                  <a:pt x="14112" y="9768"/>
                  <a:pt x="13169" y="10604"/>
                  <a:pt x="12272" y="11485"/>
                </a:cubicBezTo>
                <a:cubicBezTo>
                  <a:pt x="12221" y="11528"/>
                  <a:pt x="12173" y="11576"/>
                  <a:pt x="12127" y="11627"/>
                </a:cubicBezTo>
                <a:cubicBezTo>
                  <a:pt x="4642" y="18972"/>
                  <a:pt x="1" y="29210"/>
                  <a:pt x="1" y="40531"/>
                </a:cubicBezTo>
                <a:lnTo>
                  <a:pt x="1" y="92182"/>
                </a:lnTo>
                <a:lnTo>
                  <a:pt x="81064" y="92182"/>
                </a:lnTo>
                <a:lnTo>
                  <a:pt x="81064" y="54738"/>
                </a:lnTo>
                <a:lnTo>
                  <a:pt x="86699" y="23334"/>
                </a:lnTo>
                <a:cubicBezTo>
                  <a:pt x="84821" y="22643"/>
                  <a:pt x="83402" y="22396"/>
                  <a:pt x="82333" y="22396"/>
                </a:cubicBezTo>
                <a:cubicBezTo>
                  <a:pt x="82197" y="22396"/>
                  <a:pt x="82067" y="22400"/>
                  <a:pt x="81942" y="22407"/>
                </a:cubicBezTo>
                <a:lnTo>
                  <a:pt x="81945" y="22394"/>
                </a:lnTo>
                <a:lnTo>
                  <a:pt x="81945" y="22394"/>
                </a:lnTo>
                <a:cubicBezTo>
                  <a:pt x="81942" y="22399"/>
                  <a:pt x="81937" y="22405"/>
                  <a:pt x="81934" y="22407"/>
                </a:cubicBezTo>
                <a:cubicBezTo>
                  <a:pt x="79541" y="22561"/>
                  <a:pt x="79130" y="24038"/>
                  <a:pt x="79130" y="24038"/>
                </a:cubicBezTo>
                <a:lnTo>
                  <a:pt x="77543" y="23989"/>
                </a:lnTo>
                <a:cubicBezTo>
                  <a:pt x="73571" y="15132"/>
                  <a:pt x="66564" y="7988"/>
                  <a:pt x="57784" y="3846"/>
                </a:cubicBezTo>
                <a:cubicBezTo>
                  <a:pt x="57725" y="3817"/>
                  <a:pt x="57666" y="3787"/>
                  <a:pt x="57610" y="3763"/>
                </a:cubicBezTo>
                <a:cubicBezTo>
                  <a:pt x="52418" y="1346"/>
                  <a:pt x="46630" y="1"/>
                  <a:pt x="40531" y="1"/>
                </a:cubicBezTo>
                <a:close/>
              </a:path>
            </a:pathLst>
          </a:custGeom>
          <a:solidFill>
            <a:schemeClr val="dk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2" name="Google Shape;1652;p49"/>
          <p:cNvGrpSpPr/>
          <p:nvPr/>
        </p:nvGrpSpPr>
        <p:grpSpPr>
          <a:xfrm>
            <a:off x="7631101" y="3733112"/>
            <a:ext cx="1298671" cy="1276846"/>
            <a:chOff x="2777050" y="3054350"/>
            <a:chExt cx="2167400" cy="2304575"/>
          </a:xfrm>
        </p:grpSpPr>
        <p:sp>
          <p:nvSpPr>
            <p:cNvPr id="1653" name="Google Shape;1653;p49"/>
            <p:cNvSpPr/>
            <p:nvPr/>
          </p:nvSpPr>
          <p:spPr>
            <a:xfrm>
              <a:off x="2777050" y="3054350"/>
              <a:ext cx="2026550" cy="2304575"/>
            </a:xfrm>
            <a:custGeom>
              <a:avLst/>
              <a:gdLst/>
              <a:ahLst/>
              <a:cxnLst/>
              <a:rect l="l" t="t" r="r" b="b"/>
              <a:pathLst>
                <a:path w="81062" h="92183" extrusionOk="0">
                  <a:moveTo>
                    <a:pt x="40531" y="1"/>
                  </a:moveTo>
                  <a:cubicBezTo>
                    <a:pt x="30989" y="1"/>
                    <a:pt x="22220" y="3299"/>
                    <a:pt x="15293" y="8823"/>
                  </a:cubicBezTo>
                  <a:cubicBezTo>
                    <a:pt x="15226" y="8871"/>
                    <a:pt x="15159" y="8928"/>
                    <a:pt x="15092" y="8984"/>
                  </a:cubicBezTo>
                  <a:cubicBezTo>
                    <a:pt x="14109" y="9771"/>
                    <a:pt x="13169" y="10606"/>
                    <a:pt x="12272" y="11487"/>
                  </a:cubicBezTo>
                  <a:cubicBezTo>
                    <a:pt x="12221" y="11530"/>
                    <a:pt x="12170" y="11579"/>
                    <a:pt x="12124" y="11627"/>
                  </a:cubicBezTo>
                  <a:cubicBezTo>
                    <a:pt x="4642" y="18975"/>
                    <a:pt x="1" y="29210"/>
                    <a:pt x="1" y="40533"/>
                  </a:cubicBezTo>
                  <a:lnTo>
                    <a:pt x="1" y="92182"/>
                  </a:lnTo>
                  <a:lnTo>
                    <a:pt x="81061" y="92182"/>
                  </a:lnTo>
                  <a:lnTo>
                    <a:pt x="81061" y="40533"/>
                  </a:lnTo>
                  <a:cubicBezTo>
                    <a:pt x="81061" y="29342"/>
                    <a:pt x="76525" y="19209"/>
                    <a:pt x="69193" y="11877"/>
                  </a:cubicBezTo>
                  <a:cubicBezTo>
                    <a:pt x="65879" y="8563"/>
                    <a:pt x="62020" y="5845"/>
                    <a:pt x="57781" y="3846"/>
                  </a:cubicBezTo>
                  <a:cubicBezTo>
                    <a:pt x="57725" y="3820"/>
                    <a:pt x="57663" y="3790"/>
                    <a:pt x="57607" y="3766"/>
                  </a:cubicBezTo>
                  <a:cubicBezTo>
                    <a:pt x="52418" y="1349"/>
                    <a:pt x="46630" y="1"/>
                    <a:pt x="40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9"/>
            <p:cNvSpPr/>
            <p:nvPr/>
          </p:nvSpPr>
          <p:spPr>
            <a:xfrm>
              <a:off x="2777050" y="4963150"/>
              <a:ext cx="2026550" cy="395775"/>
            </a:xfrm>
            <a:custGeom>
              <a:avLst/>
              <a:gdLst/>
              <a:ahLst/>
              <a:cxnLst/>
              <a:rect l="l" t="t" r="r" b="b"/>
              <a:pathLst>
                <a:path w="81062" h="15831" extrusionOk="0">
                  <a:moveTo>
                    <a:pt x="1" y="1"/>
                  </a:moveTo>
                  <a:lnTo>
                    <a:pt x="1" y="15830"/>
                  </a:lnTo>
                  <a:lnTo>
                    <a:pt x="81061" y="15830"/>
                  </a:lnTo>
                  <a:lnTo>
                    <a:pt x="81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9"/>
            <p:cNvSpPr/>
            <p:nvPr/>
          </p:nvSpPr>
          <p:spPr>
            <a:xfrm>
              <a:off x="3317025" y="3260150"/>
              <a:ext cx="688900" cy="761950"/>
            </a:xfrm>
            <a:custGeom>
              <a:avLst/>
              <a:gdLst/>
              <a:ahLst/>
              <a:cxnLst/>
              <a:rect l="l" t="t" r="r" b="b"/>
              <a:pathLst>
                <a:path w="27556" h="30478" extrusionOk="0">
                  <a:moveTo>
                    <a:pt x="0" y="0"/>
                  </a:moveTo>
                  <a:lnTo>
                    <a:pt x="0" y="30478"/>
                  </a:lnTo>
                  <a:lnTo>
                    <a:pt x="27556" y="30478"/>
                  </a:lnTo>
                  <a:lnTo>
                    <a:pt x="275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9"/>
            <p:cNvSpPr/>
            <p:nvPr/>
          </p:nvSpPr>
          <p:spPr>
            <a:xfrm>
              <a:off x="3358250" y="3305800"/>
              <a:ext cx="606450" cy="670650"/>
            </a:xfrm>
            <a:custGeom>
              <a:avLst/>
              <a:gdLst/>
              <a:ahLst/>
              <a:cxnLst/>
              <a:rect l="l" t="t" r="r" b="b"/>
              <a:pathLst>
                <a:path w="24258" h="26826" extrusionOk="0">
                  <a:moveTo>
                    <a:pt x="0" y="1"/>
                  </a:moveTo>
                  <a:lnTo>
                    <a:pt x="0" y="26825"/>
                  </a:lnTo>
                  <a:lnTo>
                    <a:pt x="24258" y="26825"/>
                  </a:lnTo>
                  <a:lnTo>
                    <a:pt x="24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9"/>
            <p:cNvSpPr/>
            <p:nvPr/>
          </p:nvSpPr>
          <p:spPr>
            <a:xfrm>
              <a:off x="3513675" y="3494475"/>
              <a:ext cx="54025" cy="520575"/>
            </a:xfrm>
            <a:custGeom>
              <a:avLst/>
              <a:gdLst/>
              <a:ahLst/>
              <a:cxnLst/>
              <a:rect l="l" t="t" r="r" b="b"/>
              <a:pathLst>
                <a:path w="2161" h="20823" extrusionOk="0">
                  <a:moveTo>
                    <a:pt x="1823" y="0"/>
                  </a:moveTo>
                  <a:cubicBezTo>
                    <a:pt x="1782" y="0"/>
                    <a:pt x="1741" y="24"/>
                    <a:pt x="1728" y="78"/>
                  </a:cubicBezTo>
                  <a:cubicBezTo>
                    <a:pt x="1" y="6870"/>
                    <a:pt x="76" y="13996"/>
                    <a:pt x="1948" y="20748"/>
                  </a:cubicBezTo>
                  <a:cubicBezTo>
                    <a:pt x="1961" y="20793"/>
                    <a:pt x="2002" y="20823"/>
                    <a:pt x="2047" y="20823"/>
                  </a:cubicBezTo>
                  <a:cubicBezTo>
                    <a:pt x="2055" y="20823"/>
                    <a:pt x="2064" y="20823"/>
                    <a:pt x="2074" y="20820"/>
                  </a:cubicBezTo>
                  <a:cubicBezTo>
                    <a:pt x="2128" y="20804"/>
                    <a:pt x="2160" y="20748"/>
                    <a:pt x="2144" y="20694"/>
                  </a:cubicBezTo>
                  <a:cubicBezTo>
                    <a:pt x="283" y="13974"/>
                    <a:pt x="205" y="6884"/>
                    <a:pt x="1924" y="127"/>
                  </a:cubicBezTo>
                  <a:cubicBezTo>
                    <a:pt x="1943" y="49"/>
                    <a:pt x="1883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9"/>
            <p:cNvSpPr/>
            <p:nvPr/>
          </p:nvSpPr>
          <p:spPr>
            <a:xfrm>
              <a:off x="3372550" y="3666750"/>
              <a:ext cx="159300" cy="157825"/>
            </a:xfrm>
            <a:custGeom>
              <a:avLst/>
              <a:gdLst/>
              <a:ahLst/>
              <a:cxnLst/>
              <a:rect l="l" t="t" r="r" b="b"/>
              <a:pathLst>
                <a:path w="6372" h="6313" extrusionOk="0">
                  <a:moveTo>
                    <a:pt x="573" y="1"/>
                  </a:moveTo>
                  <a:cubicBezTo>
                    <a:pt x="1" y="965"/>
                    <a:pt x="132" y="2292"/>
                    <a:pt x="879" y="3130"/>
                  </a:cubicBezTo>
                  <a:cubicBezTo>
                    <a:pt x="1599" y="3938"/>
                    <a:pt x="2721" y="4226"/>
                    <a:pt x="3755" y="4545"/>
                  </a:cubicBezTo>
                  <a:cubicBezTo>
                    <a:pt x="4789" y="4865"/>
                    <a:pt x="5896" y="5337"/>
                    <a:pt x="6371" y="6312"/>
                  </a:cubicBezTo>
                  <a:cubicBezTo>
                    <a:pt x="6213" y="5571"/>
                    <a:pt x="5890" y="4618"/>
                    <a:pt x="5729" y="3876"/>
                  </a:cubicBezTo>
                  <a:cubicBezTo>
                    <a:pt x="5606" y="3302"/>
                    <a:pt x="5479" y="2716"/>
                    <a:pt x="5168" y="2222"/>
                  </a:cubicBezTo>
                  <a:cubicBezTo>
                    <a:pt x="4958" y="1889"/>
                    <a:pt x="4674" y="1610"/>
                    <a:pt x="4376" y="1357"/>
                  </a:cubicBezTo>
                  <a:cubicBezTo>
                    <a:pt x="3855" y="914"/>
                    <a:pt x="3272" y="535"/>
                    <a:pt x="2624" y="318"/>
                  </a:cubicBezTo>
                  <a:cubicBezTo>
                    <a:pt x="1950" y="92"/>
                    <a:pt x="1282" y="47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9"/>
            <p:cNvSpPr/>
            <p:nvPr/>
          </p:nvSpPr>
          <p:spPr>
            <a:xfrm>
              <a:off x="3530750" y="3655350"/>
              <a:ext cx="131275" cy="128600"/>
            </a:xfrm>
            <a:custGeom>
              <a:avLst/>
              <a:gdLst/>
              <a:ahLst/>
              <a:cxnLst/>
              <a:rect l="l" t="t" r="r" b="b"/>
              <a:pathLst>
                <a:path w="5251" h="5144" extrusionOk="0">
                  <a:moveTo>
                    <a:pt x="5251" y="0"/>
                  </a:moveTo>
                  <a:lnTo>
                    <a:pt x="5251" y="0"/>
                  </a:lnTo>
                  <a:cubicBezTo>
                    <a:pt x="2484" y="213"/>
                    <a:pt x="269" y="2380"/>
                    <a:pt x="0" y="5143"/>
                  </a:cubicBezTo>
                  <a:cubicBezTo>
                    <a:pt x="521" y="5063"/>
                    <a:pt x="1023" y="4864"/>
                    <a:pt x="1544" y="4784"/>
                  </a:cubicBezTo>
                  <a:cubicBezTo>
                    <a:pt x="2079" y="4703"/>
                    <a:pt x="2616" y="4620"/>
                    <a:pt x="3137" y="4475"/>
                  </a:cubicBezTo>
                  <a:cubicBezTo>
                    <a:pt x="3857" y="4279"/>
                    <a:pt x="4603" y="3905"/>
                    <a:pt x="4885" y="3215"/>
                  </a:cubicBezTo>
                  <a:cubicBezTo>
                    <a:pt x="5006" y="2922"/>
                    <a:pt x="5028" y="2600"/>
                    <a:pt x="5049" y="2286"/>
                  </a:cubicBezTo>
                  <a:cubicBezTo>
                    <a:pt x="5100" y="1512"/>
                    <a:pt x="5200" y="771"/>
                    <a:pt x="5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9"/>
            <p:cNvSpPr/>
            <p:nvPr/>
          </p:nvSpPr>
          <p:spPr>
            <a:xfrm>
              <a:off x="3781850" y="3748350"/>
              <a:ext cx="30250" cy="247225"/>
            </a:xfrm>
            <a:custGeom>
              <a:avLst/>
              <a:gdLst/>
              <a:ahLst/>
              <a:cxnLst/>
              <a:rect l="l" t="t" r="r" b="b"/>
              <a:pathLst>
                <a:path w="1210" h="9889" extrusionOk="0">
                  <a:moveTo>
                    <a:pt x="1000" y="0"/>
                  </a:moveTo>
                  <a:cubicBezTo>
                    <a:pt x="943" y="3"/>
                    <a:pt x="898" y="51"/>
                    <a:pt x="900" y="107"/>
                  </a:cubicBezTo>
                  <a:cubicBezTo>
                    <a:pt x="1008" y="3349"/>
                    <a:pt x="710" y="6596"/>
                    <a:pt x="14" y="9765"/>
                  </a:cubicBezTo>
                  <a:cubicBezTo>
                    <a:pt x="1" y="9822"/>
                    <a:pt x="36" y="9875"/>
                    <a:pt x="92" y="9886"/>
                  </a:cubicBezTo>
                  <a:cubicBezTo>
                    <a:pt x="97" y="9889"/>
                    <a:pt x="105" y="9889"/>
                    <a:pt x="113" y="9889"/>
                  </a:cubicBezTo>
                  <a:cubicBezTo>
                    <a:pt x="162" y="9889"/>
                    <a:pt x="202" y="9857"/>
                    <a:pt x="213" y="9808"/>
                  </a:cubicBezTo>
                  <a:cubicBezTo>
                    <a:pt x="911" y="6623"/>
                    <a:pt x="1209" y="3360"/>
                    <a:pt x="1105" y="99"/>
                  </a:cubicBezTo>
                  <a:cubicBezTo>
                    <a:pt x="1102" y="46"/>
                    <a:pt x="1056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9"/>
            <p:cNvSpPr/>
            <p:nvPr/>
          </p:nvSpPr>
          <p:spPr>
            <a:xfrm>
              <a:off x="3794350" y="3831200"/>
              <a:ext cx="137725" cy="100325"/>
            </a:xfrm>
            <a:custGeom>
              <a:avLst/>
              <a:gdLst/>
              <a:ahLst/>
              <a:cxnLst/>
              <a:rect l="l" t="t" r="r" b="b"/>
              <a:pathLst>
                <a:path w="5509" h="4013" extrusionOk="0">
                  <a:moveTo>
                    <a:pt x="5134" y="1"/>
                  </a:moveTo>
                  <a:cubicBezTo>
                    <a:pt x="2721" y="1"/>
                    <a:pt x="590" y="1642"/>
                    <a:pt x="0" y="4013"/>
                  </a:cubicBezTo>
                  <a:cubicBezTo>
                    <a:pt x="489" y="4010"/>
                    <a:pt x="975" y="3897"/>
                    <a:pt x="1464" y="3895"/>
                  </a:cubicBezTo>
                  <a:cubicBezTo>
                    <a:pt x="1966" y="3892"/>
                    <a:pt x="2468" y="3886"/>
                    <a:pt x="2965" y="3827"/>
                  </a:cubicBezTo>
                  <a:cubicBezTo>
                    <a:pt x="3650" y="3744"/>
                    <a:pt x="4386" y="3502"/>
                    <a:pt x="4738" y="2909"/>
                  </a:cubicBezTo>
                  <a:cubicBezTo>
                    <a:pt x="4888" y="2656"/>
                    <a:pt x="4950" y="2364"/>
                    <a:pt x="5012" y="2079"/>
                  </a:cubicBezTo>
                  <a:cubicBezTo>
                    <a:pt x="5165" y="1378"/>
                    <a:pt x="5356" y="712"/>
                    <a:pt x="5509" y="14"/>
                  </a:cubicBezTo>
                  <a:cubicBezTo>
                    <a:pt x="5383" y="5"/>
                    <a:pt x="5258" y="1"/>
                    <a:pt x="5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9"/>
            <p:cNvSpPr/>
            <p:nvPr/>
          </p:nvSpPr>
          <p:spPr>
            <a:xfrm>
              <a:off x="3659175" y="3837300"/>
              <a:ext cx="137675" cy="100400"/>
            </a:xfrm>
            <a:custGeom>
              <a:avLst/>
              <a:gdLst/>
              <a:ahLst/>
              <a:cxnLst/>
              <a:rect l="l" t="t" r="r" b="b"/>
              <a:pathLst>
                <a:path w="5507" h="4016" extrusionOk="0">
                  <a:moveTo>
                    <a:pt x="375" y="1"/>
                  </a:moveTo>
                  <a:cubicBezTo>
                    <a:pt x="251" y="1"/>
                    <a:pt x="126" y="5"/>
                    <a:pt x="1" y="14"/>
                  </a:cubicBezTo>
                  <a:cubicBezTo>
                    <a:pt x="151" y="715"/>
                    <a:pt x="342" y="1381"/>
                    <a:pt x="492" y="2079"/>
                  </a:cubicBezTo>
                  <a:cubicBezTo>
                    <a:pt x="557" y="2367"/>
                    <a:pt x="621" y="2657"/>
                    <a:pt x="769" y="2909"/>
                  </a:cubicBezTo>
                  <a:cubicBezTo>
                    <a:pt x="1121" y="3503"/>
                    <a:pt x="1857" y="3745"/>
                    <a:pt x="2542" y="3828"/>
                  </a:cubicBezTo>
                  <a:cubicBezTo>
                    <a:pt x="3038" y="3890"/>
                    <a:pt x="3541" y="3892"/>
                    <a:pt x="4043" y="3895"/>
                  </a:cubicBezTo>
                  <a:cubicBezTo>
                    <a:pt x="4529" y="3898"/>
                    <a:pt x="5018" y="4010"/>
                    <a:pt x="5507" y="4016"/>
                  </a:cubicBezTo>
                  <a:cubicBezTo>
                    <a:pt x="4914" y="1643"/>
                    <a:pt x="2786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9"/>
            <p:cNvSpPr/>
            <p:nvPr/>
          </p:nvSpPr>
          <p:spPr>
            <a:xfrm>
              <a:off x="3786000" y="3592350"/>
              <a:ext cx="68725" cy="137625"/>
            </a:xfrm>
            <a:custGeom>
              <a:avLst/>
              <a:gdLst/>
              <a:ahLst/>
              <a:cxnLst/>
              <a:rect l="l" t="t" r="r" b="b"/>
              <a:pathLst>
                <a:path w="2749" h="5505" extrusionOk="0">
                  <a:moveTo>
                    <a:pt x="1310" y="1"/>
                  </a:moveTo>
                  <a:cubicBezTo>
                    <a:pt x="1" y="1"/>
                    <a:pt x="998" y="5504"/>
                    <a:pt x="998" y="5504"/>
                  </a:cubicBezTo>
                  <a:cubicBezTo>
                    <a:pt x="998" y="5504"/>
                    <a:pt x="2749" y="149"/>
                    <a:pt x="1363" y="4"/>
                  </a:cubicBezTo>
                  <a:cubicBezTo>
                    <a:pt x="1345" y="2"/>
                    <a:pt x="1327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9"/>
            <p:cNvSpPr/>
            <p:nvPr/>
          </p:nvSpPr>
          <p:spPr>
            <a:xfrm>
              <a:off x="3767550" y="3741550"/>
              <a:ext cx="68750" cy="137600"/>
            </a:xfrm>
            <a:custGeom>
              <a:avLst/>
              <a:gdLst/>
              <a:ahLst/>
              <a:cxnLst/>
              <a:rect l="l" t="t" r="r" b="b"/>
              <a:pathLst>
                <a:path w="2750" h="5504" extrusionOk="0">
                  <a:moveTo>
                    <a:pt x="1752" y="1"/>
                  </a:moveTo>
                  <a:lnTo>
                    <a:pt x="1752" y="1"/>
                  </a:lnTo>
                  <a:cubicBezTo>
                    <a:pt x="1752" y="1"/>
                    <a:pt x="1" y="5356"/>
                    <a:pt x="1386" y="5501"/>
                  </a:cubicBezTo>
                  <a:cubicBezTo>
                    <a:pt x="1404" y="5503"/>
                    <a:pt x="1421" y="5504"/>
                    <a:pt x="1438" y="5504"/>
                  </a:cubicBezTo>
                  <a:cubicBezTo>
                    <a:pt x="2749" y="5504"/>
                    <a:pt x="1752" y="1"/>
                    <a:pt x="1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9"/>
            <p:cNvSpPr/>
            <p:nvPr/>
          </p:nvSpPr>
          <p:spPr>
            <a:xfrm>
              <a:off x="3816500" y="3632625"/>
              <a:ext cx="123500" cy="97950"/>
            </a:xfrm>
            <a:custGeom>
              <a:avLst/>
              <a:gdLst/>
              <a:ahLst/>
              <a:cxnLst/>
              <a:rect l="l" t="t" r="r" b="b"/>
              <a:pathLst>
                <a:path w="4940" h="3918" extrusionOk="0">
                  <a:moveTo>
                    <a:pt x="3697" y="1"/>
                  </a:moveTo>
                  <a:cubicBezTo>
                    <a:pt x="2529" y="1"/>
                    <a:pt x="1" y="3917"/>
                    <a:pt x="1" y="3917"/>
                  </a:cubicBezTo>
                  <a:cubicBezTo>
                    <a:pt x="1" y="3917"/>
                    <a:pt x="4940" y="1207"/>
                    <a:pt x="4026" y="152"/>
                  </a:cubicBezTo>
                  <a:cubicBezTo>
                    <a:pt x="3936" y="48"/>
                    <a:pt x="3825" y="1"/>
                    <a:pt x="3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9"/>
            <p:cNvSpPr/>
            <p:nvPr/>
          </p:nvSpPr>
          <p:spPr>
            <a:xfrm>
              <a:off x="3685450" y="3739350"/>
              <a:ext cx="123425" cy="97975"/>
            </a:xfrm>
            <a:custGeom>
              <a:avLst/>
              <a:gdLst/>
              <a:ahLst/>
              <a:cxnLst/>
              <a:rect l="l" t="t" r="r" b="b"/>
              <a:pathLst>
                <a:path w="4937" h="3919" extrusionOk="0">
                  <a:moveTo>
                    <a:pt x="4936" y="0"/>
                  </a:moveTo>
                  <a:cubicBezTo>
                    <a:pt x="4936" y="0"/>
                    <a:pt x="0" y="2713"/>
                    <a:pt x="910" y="3768"/>
                  </a:cubicBezTo>
                  <a:cubicBezTo>
                    <a:pt x="1000" y="3872"/>
                    <a:pt x="1112" y="3919"/>
                    <a:pt x="1239" y="3919"/>
                  </a:cubicBezTo>
                  <a:cubicBezTo>
                    <a:pt x="2406" y="3919"/>
                    <a:pt x="4936" y="0"/>
                    <a:pt x="4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9"/>
            <p:cNvSpPr/>
            <p:nvPr/>
          </p:nvSpPr>
          <p:spPr>
            <a:xfrm>
              <a:off x="3816175" y="3735150"/>
              <a:ext cx="140500" cy="36625"/>
            </a:xfrm>
            <a:custGeom>
              <a:avLst/>
              <a:gdLst/>
              <a:ahLst/>
              <a:cxnLst/>
              <a:rect l="l" t="t" r="r" b="b"/>
              <a:pathLst>
                <a:path w="5620" h="1465" extrusionOk="0">
                  <a:moveTo>
                    <a:pt x="1594" y="0"/>
                  </a:moveTo>
                  <a:cubicBezTo>
                    <a:pt x="698" y="0"/>
                    <a:pt x="0" y="45"/>
                    <a:pt x="0" y="45"/>
                  </a:cubicBezTo>
                  <a:cubicBezTo>
                    <a:pt x="0" y="45"/>
                    <a:pt x="3081" y="1464"/>
                    <a:pt x="4603" y="1464"/>
                  </a:cubicBezTo>
                  <a:cubicBezTo>
                    <a:pt x="5042" y="1464"/>
                    <a:pt x="5352" y="1346"/>
                    <a:pt x="5420" y="1041"/>
                  </a:cubicBezTo>
                  <a:cubicBezTo>
                    <a:pt x="5619" y="155"/>
                    <a:pt x="3263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9"/>
            <p:cNvSpPr/>
            <p:nvPr/>
          </p:nvSpPr>
          <p:spPr>
            <a:xfrm>
              <a:off x="3664025" y="3699750"/>
              <a:ext cx="140550" cy="36675"/>
            </a:xfrm>
            <a:custGeom>
              <a:avLst/>
              <a:gdLst/>
              <a:ahLst/>
              <a:cxnLst/>
              <a:rect l="l" t="t" r="r" b="b"/>
              <a:pathLst>
                <a:path w="5622" h="1467" extrusionOk="0">
                  <a:moveTo>
                    <a:pt x="1016" y="1"/>
                  </a:moveTo>
                  <a:cubicBezTo>
                    <a:pt x="577" y="1"/>
                    <a:pt x="268" y="119"/>
                    <a:pt x="199" y="424"/>
                  </a:cubicBezTo>
                  <a:cubicBezTo>
                    <a:pt x="1" y="1312"/>
                    <a:pt x="2370" y="1467"/>
                    <a:pt x="4040" y="1467"/>
                  </a:cubicBezTo>
                  <a:cubicBezTo>
                    <a:pt x="4930" y="1467"/>
                    <a:pt x="5621" y="1423"/>
                    <a:pt x="5621" y="1423"/>
                  </a:cubicBezTo>
                  <a:cubicBezTo>
                    <a:pt x="5621" y="1423"/>
                    <a:pt x="2539" y="1"/>
                    <a:pt x="10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9"/>
            <p:cNvSpPr/>
            <p:nvPr/>
          </p:nvSpPr>
          <p:spPr>
            <a:xfrm>
              <a:off x="3817100" y="3741825"/>
              <a:ext cx="104775" cy="117475"/>
            </a:xfrm>
            <a:custGeom>
              <a:avLst/>
              <a:gdLst/>
              <a:ahLst/>
              <a:cxnLst/>
              <a:rect l="l" t="t" r="r" b="b"/>
              <a:pathLst>
                <a:path w="4191" h="469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571" y="4699"/>
                    <a:pt x="2758" y="4699"/>
                  </a:cubicBezTo>
                  <a:cubicBezTo>
                    <a:pt x="2837" y="4699"/>
                    <a:pt x="2915" y="4678"/>
                    <a:pt x="2990" y="4633"/>
                  </a:cubicBezTo>
                  <a:cubicBezTo>
                    <a:pt x="4190" y="392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9"/>
            <p:cNvSpPr/>
            <p:nvPr/>
          </p:nvSpPr>
          <p:spPr>
            <a:xfrm>
              <a:off x="3705050" y="3615300"/>
              <a:ext cx="104750" cy="117475"/>
            </a:xfrm>
            <a:custGeom>
              <a:avLst/>
              <a:gdLst/>
              <a:ahLst/>
              <a:cxnLst/>
              <a:rect l="l" t="t" r="r" b="b"/>
              <a:pathLst>
                <a:path w="4190" h="4699" extrusionOk="0">
                  <a:moveTo>
                    <a:pt x="1435" y="1"/>
                  </a:moveTo>
                  <a:cubicBezTo>
                    <a:pt x="1356" y="1"/>
                    <a:pt x="1278" y="22"/>
                    <a:pt x="1203" y="66"/>
                  </a:cubicBezTo>
                  <a:cubicBezTo>
                    <a:pt x="0" y="778"/>
                    <a:pt x="4190" y="4699"/>
                    <a:pt x="4190" y="4699"/>
                  </a:cubicBezTo>
                  <a:cubicBezTo>
                    <a:pt x="4190" y="4699"/>
                    <a:pt x="2620" y="1"/>
                    <a:pt x="1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9"/>
            <p:cNvSpPr/>
            <p:nvPr/>
          </p:nvSpPr>
          <p:spPr>
            <a:xfrm>
              <a:off x="3780650" y="3713700"/>
              <a:ext cx="54350" cy="46450"/>
            </a:xfrm>
            <a:custGeom>
              <a:avLst/>
              <a:gdLst/>
              <a:ahLst/>
              <a:cxnLst/>
              <a:rect l="l" t="t" r="r" b="b"/>
              <a:pathLst>
                <a:path w="2174" h="1858" extrusionOk="0">
                  <a:moveTo>
                    <a:pt x="1244" y="0"/>
                  </a:moveTo>
                  <a:cubicBezTo>
                    <a:pt x="417" y="0"/>
                    <a:pt x="0" y="999"/>
                    <a:pt x="586" y="1585"/>
                  </a:cubicBezTo>
                  <a:cubicBezTo>
                    <a:pt x="764" y="1763"/>
                    <a:pt x="1002" y="1858"/>
                    <a:pt x="1243" y="1858"/>
                  </a:cubicBezTo>
                  <a:cubicBezTo>
                    <a:pt x="1363" y="1858"/>
                    <a:pt x="1484" y="1834"/>
                    <a:pt x="1598" y="1786"/>
                  </a:cubicBezTo>
                  <a:cubicBezTo>
                    <a:pt x="1945" y="1644"/>
                    <a:pt x="2173" y="1305"/>
                    <a:pt x="2173" y="929"/>
                  </a:cubicBezTo>
                  <a:cubicBezTo>
                    <a:pt x="2173" y="417"/>
                    <a:pt x="1757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9"/>
            <p:cNvSpPr/>
            <p:nvPr/>
          </p:nvSpPr>
          <p:spPr>
            <a:xfrm>
              <a:off x="3540475" y="3322850"/>
              <a:ext cx="77575" cy="155400"/>
            </a:xfrm>
            <a:custGeom>
              <a:avLst/>
              <a:gdLst/>
              <a:ahLst/>
              <a:cxnLst/>
              <a:rect l="l" t="t" r="r" b="b"/>
              <a:pathLst>
                <a:path w="3103" h="6216" extrusionOk="0">
                  <a:moveTo>
                    <a:pt x="1478" y="0"/>
                  </a:moveTo>
                  <a:cubicBezTo>
                    <a:pt x="0" y="0"/>
                    <a:pt x="1123" y="6215"/>
                    <a:pt x="1123" y="6215"/>
                  </a:cubicBezTo>
                  <a:cubicBezTo>
                    <a:pt x="1123" y="6215"/>
                    <a:pt x="3103" y="170"/>
                    <a:pt x="1537" y="3"/>
                  </a:cubicBezTo>
                  <a:cubicBezTo>
                    <a:pt x="1517" y="1"/>
                    <a:pt x="1497" y="0"/>
                    <a:pt x="1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9"/>
            <p:cNvSpPr/>
            <p:nvPr/>
          </p:nvSpPr>
          <p:spPr>
            <a:xfrm>
              <a:off x="3519600" y="3491375"/>
              <a:ext cx="77575" cy="155350"/>
            </a:xfrm>
            <a:custGeom>
              <a:avLst/>
              <a:gdLst/>
              <a:ahLst/>
              <a:cxnLst/>
              <a:rect l="l" t="t" r="r" b="b"/>
              <a:pathLst>
                <a:path w="3103" h="6214" extrusionOk="0">
                  <a:moveTo>
                    <a:pt x="1980" y="1"/>
                  </a:moveTo>
                  <a:cubicBezTo>
                    <a:pt x="1979" y="1"/>
                    <a:pt x="0" y="6046"/>
                    <a:pt x="1566" y="6210"/>
                  </a:cubicBezTo>
                  <a:cubicBezTo>
                    <a:pt x="1586" y="6212"/>
                    <a:pt x="1605" y="6213"/>
                    <a:pt x="1624" y="6213"/>
                  </a:cubicBezTo>
                  <a:cubicBezTo>
                    <a:pt x="3103" y="6213"/>
                    <a:pt x="1980" y="1"/>
                    <a:pt x="1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9"/>
            <p:cNvSpPr/>
            <p:nvPr/>
          </p:nvSpPr>
          <p:spPr>
            <a:xfrm>
              <a:off x="3574850" y="3368400"/>
              <a:ext cx="139425" cy="110575"/>
            </a:xfrm>
            <a:custGeom>
              <a:avLst/>
              <a:gdLst/>
              <a:ahLst/>
              <a:cxnLst/>
              <a:rect l="l" t="t" r="r" b="b"/>
              <a:pathLst>
                <a:path w="5577" h="4423" extrusionOk="0">
                  <a:moveTo>
                    <a:pt x="4173" y="1"/>
                  </a:moveTo>
                  <a:cubicBezTo>
                    <a:pt x="2854" y="1"/>
                    <a:pt x="1" y="4423"/>
                    <a:pt x="1" y="4423"/>
                  </a:cubicBezTo>
                  <a:cubicBezTo>
                    <a:pt x="1" y="4423"/>
                    <a:pt x="5576" y="1361"/>
                    <a:pt x="4545" y="171"/>
                  </a:cubicBezTo>
                  <a:cubicBezTo>
                    <a:pt x="4443" y="54"/>
                    <a:pt x="4317" y="1"/>
                    <a:pt x="4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9"/>
            <p:cNvSpPr/>
            <p:nvPr/>
          </p:nvSpPr>
          <p:spPr>
            <a:xfrm>
              <a:off x="3426800" y="3488900"/>
              <a:ext cx="139475" cy="110575"/>
            </a:xfrm>
            <a:custGeom>
              <a:avLst/>
              <a:gdLst/>
              <a:ahLst/>
              <a:cxnLst/>
              <a:rect l="l" t="t" r="r" b="b"/>
              <a:pathLst>
                <a:path w="5579" h="4423" extrusionOk="0">
                  <a:moveTo>
                    <a:pt x="5579" y="0"/>
                  </a:moveTo>
                  <a:cubicBezTo>
                    <a:pt x="5578" y="1"/>
                    <a:pt x="1" y="3060"/>
                    <a:pt x="1032" y="4252"/>
                  </a:cubicBezTo>
                  <a:cubicBezTo>
                    <a:pt x="1134" y="4369"/>
                    <a:pt x="1259" y="4422"/>
                    <a:pt x="1403" y="4422"/>
                  </a:cubicBezTo>
                  <a:cubicBezTo>
                    <a:pt x="2722" y="4422"/>
                    <a:pt x="5579" y="1"/>
                    <a:pt x="5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9"/>
            <p:cNvSpPr/>
            <p:nvPr/>
          </p:nvSpPr>
          <p:spPr>
            <a:xfrm>
              <a:off x="3574525" y="3484025"/>
              <a:ext cx="158600" cy="41375"/>
            </a:xfrm>
            <a:custGeom>
              <a:avLst/>
              <a:gdLst/>
              <a:ahLst/>
              <a:cxnLst/>
              <a:rect l="l" t="t" r="r" b="b"/>
              <a:pathLst>
                <a:path w="6344" h="1655" extrusionOk="0">
                  <a:moveTo>
                    <a:pt x="1794" y="1"/>
                  </a:moveTo>
                  <a:cubicBezTo>
                    <a:pt x="785" y="1"/>
                    <a:pt x="0" y="50"/>
                    <a:pt x="0" y="50"/>
                  </a:cubicBezTo>
                  <a:cubicBezTo>
                    <a:pt x="0" y="50"/>
                    <a:pt x="3477" y="1654"/>
                    <a:pt x="5195" y="1654"/>
                  </a:cubicBezTo>
                  <a:cubicBezTo>
                    <a:pt x="5691" y="1654"/>
                    <a:pt x="6041" y="1521"/>
                    <a:pt x="6118" y="1176"/>
                  </a:cubicBezTo>
                  <a:cubicBezTo>
                    <a:pt x="6344" y="175"/>
                    <a:pt x="3679" y="1"/>
                    <a:pt x="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9"/>
            <p:cNvSpPr/>
            <p:nvPr/>
          </p:nvSpPr>
          <p:spPr>
            <a:xfrm>
              <a:off x="3402750" y="3444200"/>
              <a:ext cx="158625" cy="41350"/>
            </a:xfrm>
            <a:custGeom>
              <a:avLst/>
              <a:gdLst/>
              <a:ahLst/>
              <a:cxnLst/>
              <a:rect l="l" t="t" r="r" b="b"/>
              <a:pathLst>
                <a:path w="6345" h="1654" extrusionOk="0">
                  <a:moveTo>
                    <a:pt x="1148" y="0"/>
                  </a:moveTo>
                  <a:cubicBezTo>
                    <a:pt x="651" y="0"/>
                    <a:pt x="302" y="134"/>
                    <a:pt x="224" y="478"/>
                  </a:cubicBezTo>
                  <a:cubicBezTo>
                    <a:pt x="0" y="1479"/>
                    <a:pt x="2666" y="1653"/>
                    <a:pt x="4551" y="1653"/>
                  </a:cubicBezTo>
                  <a:cubicBezTo>
                    <a:pt x="5560" y="1653"/>
                    <a:pt x="6345" y="1603"/>
                    <a:pt x="6345" y="1603"/>
                  </a:cubicBezTo>
                  <a:cubicBezTo>
                    <a:pt x="6345" y="1603"/>
                    <a:pt x="2867" y="0"/>
                    <a:pt x="1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9"/>
            <p:cNvSpPr/>
            <p:nvPr/>
          </p:nvSpPr>
          <p:spPr>
            <a:xfrm>
              <a:off x="3575525" y="3491650"/>
              <a:ext cx="118250" cy="132600"/>
            </a:xfrm>
            <a:custGeom>
              <a:avLst/>
              <a:gdLst/>
              <a:ahLst/>
              <a:cxnLst/>
              <a:rect l="l" t="t" r="r" b="b"/>
              <a:pathLst>
                <a:path w="4730" h="5304" extrusionOk="0">
                  <a:moveTo>
                    <a:pt x="0" y="1"/>
                  </a:moveTo>
                  <a:cubicBezTo>
                    <a:pt x="1" y="1"/>
                    <a:pt x="1776" y="5303"/>
                    <a:pt x="3115" y="5303"/>
                  </a:cubicBezTo>
                  <a:cubicBezTo>
                    <a:pt x="3205" y="5303"/>
                    <a:pt x="3292" y="5280"/>
                    <a:pt x="3376" y="5230"/>
                  </a:cubicBezTo>
                  <a:cubicBezTo>
                    <a:pt x="4730" y="442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9"/>
            <p:cNvSpPr/>
            <p:nvPr/>
          </p:nvSpPr>
          <p:spPr>
            <a:xfrm>
              <a:off x="3449025" y="3348825"/>
              <a:ext cx="118275" cy="132575"/>
            </a:xfrm>
            <a:custGeom>
              <a:avLst/>
              <a:gdLst/>
              <a:ahLst/>
              <a:cxnLst/>
              <a:rect l="l" t="t" r="r" b="b"/>
              <a:pathLst>
                <a:path w="4731" h="5303" extrusionOk="0">
                  <a:moveTo>
                    <a:pt x="1617" y="0"/>
                  </a:moveTo>
                  <a:cubicBezTo>
                    <a:pt x="1528" y="0"/>
                    <a:pt x="1441" y="24"/>
                    <a:pt x="1357" y="74"/>
                  </a:cubicBezTo>
                  <a:cubicBezTo>
                    <a:pt x="1" y="877"/>
                    <a:pt x="4730" y="5303"/>
                    <a:pt x="4730" y="5303"/>
                  </a:cubicBezTo>
                  <a:cubicBezTo>
                    <a:pt x="4730" y="5303"/>
                    <a:pt x="2956" y="0"/>
                    <a:pt x="1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9"/>
            <p:cNvSpPr/>
            <p:nvPr/>
          </p:nvSpPr>
          <p:spPr>
            <a:xfrm>
              <a:off x="3543225" y="3459900"/>
              <a:ext cx="52475" cy="52450"/>
            </a:xfrm>
            <a:custGeom>
              <a:avLst/>
              <a:gdLst/>
              <a:ahLst/>
              <a:cxnLst/>
              <a:rect l="l" t="t" r="r" b="b"/>
              <a:pathLst>
                <a:path w="2099" h="2098" extrusionOk="0">
                  <a:moveTo>
                    <a:pt x="1051" y="0"/>
                  </a:moveTo>
                  <a:cubicBezTo>
                    <a:pt x="471" y="0"/>
                    <a:pt x="1" y="470"/>
                    <a:pt x="1" y="1048"/>
                  </a:cubicBezTo>
                  <a:cubicBezTo>
                    <a:pt x="1" y="1628"/>
                    <a:pt x="471" y="2098"/>
                    <a:pt x="1051" y="2098"/>
                  </a:cubicBezTo>
                  <a:cubicBezTo>
                    <a:pt x="1628" y="2098"/>
                    <a:pt x="2098" y="1628"/>
                    <a:pt x="2098" y="1048"/>
                  </a:cubicBezTo>
                  <a:cubicBezTo>
                    <a:pt x="2098" y="470"/>
                    <a:pt x="1628" y="0"/>
                    <a:pt x="10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9"/>
            <p:cNvSpPr/>
            <p:nvPr/>
          </p:nvSpPr>
          <p:spPr>
            <a:xfrm>
              <a:off x="3315550" y="3259075"/>
              <a:ext cx="42925" cy="48775"/>
            </a:xfrm>
            <a:custGeom>
              <a:avLst/>
              <a:gdLst/>
              <a:ahLst/>
              <a:cxnLst/>
              <a:rect l="l" t="t" r="r" b="b"/>
              <a:pathLst>
                <a:path w="1717" h="1951" extrusionOk="0">
                  <a:moveTo>
                    <a:pt x="62" y="1"/>
                  </a:moveTo>
                  <a:cubicBezTo>
                    <a:pt x="30" y="1"/>
                    <a:pt x="0" y="38"/>
                    <a:pt x="25" y="73"/>
                  </a:cubicBezTo>
                  <a:lnTo>
                    <a:pt x="1633" y="1934"/>
                  </a:lnTo>
                  <a:cubicBezTo>
                    <a:pt x="1641" y="1945"/>
                    <a:pt x="1655" y="1950"/>
                    <a:pt x="1668" y="1950"/>
                  </a:cubicBezTo>
                  <a:cubicBezTo>
                    <a:pt x="1679" y="1950"/>
                    <a:pt x="1687" y="1945"/>
                    <a:pt x="1698" y="1939"/>
                  </a:cubicBezTo>
                  <a:cubicBezTo>
                    <a:pt x="1714" y="1923"/>
                    <a:pt x="1717" y="1896"/>
                    <a:pt x="1700" y="1878"/>
                  </a:cubicBezTo>
                  <a:lnTo>
                    <a:pt x="92" y="14"/>
                  </a:lnTo>
                  <a:cubicBezTo>
                    <a:pt x="83" y="5"/>
                    <a:pt x="72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9"/>
            <p:cNvSpPr/>
            <p:nvPr/>
          </p:nvSpPr>
          <p:spPr>
            <a:xfrm>
              <a:off x="3963400" y="3259025"/>
              <a:ext cx="43800" cy="47950"/>
            </a:xfrm>
            <a:custGeom>
              <a:avLst/>
              <a:gdLst/>
              <a:ahLst/>
              <a:cxnLst/>
              <a:rect l="l" t="t" r="r" b="b"/>
              <a:pathLst>
                <a:path w="1752" h="1918" extrusionOk="0">
                  <a:moveTo>
                    <a:pt x="1702" y="0"/>
                  </a:moveTo>
                  <a:cubicBezTo>
                    <a:pt x="1690" y="0"/>
                    <a:pt x="1677" y="6"/>
                    <a:pt x="1669" y="16"/>
                  </a:cubicBezTo>
                  <a:lnTo>
                    <a:pt x="20" y="1842"/>
                  </a:lnTo>
                  <a:cubicBezTo>
                    <a:pt x="1" y="1861"/>
                    <a:pt x="4" y="1888"/>
                    <a:pt x="22" y="1906"/>
                  </a:cubicBezTo>
                  <a:cubicBezTo>
                    <a:pt x="30" y="1912"/>
                    <a:pt x="41" y="1917"/>
                    <a:pt x="52" y="1917"/>
                  </a:cubicBezTo>
                  <a:cubicBezTo>
                    <a:pt x="63" y="1917"/>
                    <a:pt x="76" y="1912"/>
                    <a:pt x="84" y="1901"/>
                  </a:cubicBezTo>
                  <a:lnTo>
                    <a:pt x="1736" y="75"/>
                  </a:lnTo>
                  <a:cubicBezTo>
                    <a:pt x="1752" y="56"/>
                    <a:pt x="1749" y="29"/>
                    <a:pt x="1730" y="13"/>
                  </a:cubicBezTo>
                  <a:cubicBezTo>
                    <a:pt x="1723" y="4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9"/>
            <p:cNvSpPr/>
            <p:nvPr/>
          </p:nvSpPr>
          <p:spPr>
            <a:xfrm>
              <a:off x="3963400" y="3975300"/>
              <a:ext cx="43750" cy="47900"/>
            </a:xfrm>
            <a:custGeom>
              <a:avLst/>
              <a:gdLst/>
              <a:ahLst/>
              <a:cxnLst/>
              <a:rect l="l" t="t" r="r" b="b"/>
              <a:pathLst>
                <a:path w="1750" h="1916" extrusionOk="0">
                  <a:moveTo>
                    <a:pt x="50" y="0"/>
                  </a:moveTo>
                  <a:cubicBezTo>
                    <a:pt x="39" y="0"/>
                    <a:pt x="28" y="4"/>
                    <a:pt x="20" y="13"/>
                  </a:cubicBezTo>
                  <a:cubicBezTo>
                    <a:pt x="4" y="29"/>
                    <a:pt x="1" y="56"/>
                    <a:pt x="17" y="75"/>
                  </a:cubicBezTo>
                  <a:lnTo>
                    <a:pt x="1669" y="1901"/>
                  </a:lnTo>
                  <a:cubicBezTo>
                    <a:pt x="1675" y="1910"/>
                    <a:pt x="1686" y="1915"/>
                    <a:pt x="1695" y="1915"/>
                  </a:cubicBezTo>
                  <a:cubicBezTo>
                    <a:pt x="1697" y="1915"/>
                    <a:pt x="1699" y="1915"/>
                    <a:pt x="1701" y="1915"/>
                  </a:cubicBezTo>
                  <a:cubicBezTo>
                    <a:pt x="1712" y="1915"/>
                    <a:pt x="1722" y="1912"/>
                    <a:pt x="1730" y="1904"/>
                  </a:cubicBezTo>
                  <a:cubicBezTo>
                    <a:pt x="1749" y="1888"/>
                    <a:pt x="1749" y="1861"/>
                    <a:pt x="1733" y="1842"/>
                  </a:cubicBezTo>
                  <a:lnTo>
                    <a:pt x="84" y="16"/>
                  </a:lnTo>
                  <a:cubicBezTo>
                    <a:pt x="76" y="6"/>
                    <a:pt x="63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9"/>
            <p:cNvSpPr/>
            <p:nvPr/>
          </p:nvSpPr>
          <p:spPr>
            <a:xfrm>
              <a:off x="3315825" y="3975275"/>
              <a:ext cx="43725" cy="47900"/>
            </a:xfrm>
            <a:custGeom>
              <a:avLst/>
              <a:gdLst/>
              <a:ahLst/>
              <a:cxnLst/>
              <a:rect l="l" t="t" r="r" b="b"/>
              <a:pathLst>
                <a:path w="1749" h="1916" extrusionOk="0">
                  <a:moveTo>
                    <a:pt x="1700" y="1"/>
                  </a:moveTo>
                  <a:cubicBezTo>
                    <a:pt x="1687" y="1"/>
                    <a:pt x="1674" y="6"/>
                    <a:pt x="1665" y="17"/>
                  </a:cubicBezTo>
                  <a:lnTo>
                    <a:pt x="16" y="1843"/>
                  </a:lnTo>
                  <a:cubicBezTo>
                    <a:pt x="0" y="1862"/>
                    <a:pt x="0" y="1889"/>
                    <a:pt x="19" y="1905"/>
                  </a:cubicBezTo>
                  <a:cubicBezTo>
                    <a:pt x="27" y="1913"/>
                    <a:pt x="38" y="1916"/>
                    <a:pt x="48" y="1916"/>
                  </a:cubicBezTo>
                  <a:cubicBezTo>
                    <a:pt x="62" y="1916"/>
                    <a:pt x="73" y="1910"/>
                    <a:pt x="81" y="1902"/>
                  </a:cubicBezTo>
                  <a:lnTo>
                    <a:pt x="1732" y="76"/>
                  </a:lnTo>
                  <a:cubicBezTo>
                    <a:pt x="1749" y="57"/>
                    <a:pt x="1746" y="30"/>
                    <a:pt x="1727" y="12"/>
                  </a:cubicBezTo>
                  <a:cubicBezTo>
                    <a:pt x="1720" y="4"/>
                    <a:pt x="1710" y="1"/>
                    <a:pt x="1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9"/>
            <p:cNvSpPr/>
            <p:nvPr/>
          </p:nvSpPr>
          <p:spPr>
            <a:xfrm>
              <a:off x="3432900" y="4942400"/>
              <a:ext cx="121025" cy="253525"/>
            </a:xfrm>
            <a:custGeom>
              <a:avLst/>
              <a:gdLst/>
              <a:ahLst/>
              <a:cxnLst/>
              <a:rect l="l" t="t" r="r" b="b"/>
              <a:pathLst>
                <a:path w="4841" h="10141" extrusionOk="0">
                  <a:moveTo>
                    <a:pt x="1" y="1"/>
                  </a:moveTo>
                  <a:lnTo>
                    <a:pt x="232" y="1741"/>
                  </a:lnTo>
                  <a:lnTo>
                    <a:pt x="1258" y="9594"/>
                  </a:lnTo>
                  <a:cubicBezTo>
                    <a:pt x="1304" y="9954"/>
                    <a:pt x="1592" y="10141"/>
                    <a:pt x="1880" y="10141"/>
                  </a:cubicBezTo>
                  <a:cubicBezTo>
                    <a:pt x="2140" y="10141"/>
                    <a:pt x="2401" y="9988"/>
                    <a:pt x="2485" y="9672"/>
                  </a:cubicBezTo>
                  <a:lnTo>
                    <a:pt x="4709" y="1212"/>
                  </a:lnTo>
                  <a:lnTo>
                    <a:pt x="4841" y="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9"/>
            <p:cNvSpPr/>
            <p:nvPr/>
          </p:nvSpPr>
          <p:spPr>
            <a:xfrm>
              <a:off x="3432900" y="4942400"/>
              <a:ext cx="121025" cy="43550"/>
            </a:xfrm>
            <a:custGeom>
              <a:avLst/>
              <a:gdLst/>
              <a:ahLst/>
              <a:cxnLst/>
              <a:rect l="l" t="t" r="r" b="b"/>
              <a:pathLst>
                <a:path w="4841" h="1742" extrusionOk="0">
                  <a:moveTo>
                    <a:pt x="1" y="1"/>
                  </a:moveTo>
                  <a:lnTo>
                    <a:pt x="232" y="1741"/>
                  </a:lnTo>
                  <a:lnTo>
                    <a:pt x="4709" y="1212"/>
                  </a:lnTo>
                  <a:lnTo>
                    <a:pt x="4841" y="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9"/>
            <p:cNvSpPr/>
            <p:nvPr/>
          </p:nvSpPr>
          <p:spPr>
            <a:xfrm>
              <a:off x="4147975" y="5052400"/>
              <a:ext cx="121025" cy="253525"/>
            </a:xfrm>
            <a:custGeom>
              <a:avLst/>
              <a:gdLst/>
              <a:ahLst/>
              <a:cxnLst/>
              <a:rect l="l" t="t" r="r" b="b"/>
              <a:pathLst>
                <a:path w="4841" h="10141" extrusionOk="0">
                  <a:moveTo>
                    <a:pt x="1" y="0"/>
                  </a:moveTo>
                  <a:lnTo>
                    <a:pt x="229" y="1740"/>
                  </a:lnTo>
                  <a:lnTo>
                    <a:pt x="1258" y="9593"/>
                  </a:lnTo>
                  <a:cubicBezTo>
                    <a:pt x="1303" y="9953"/>
                    <a:pt x="1590" y="10140"/>
                    <a:pt x="1879" y="10140"/>
                  </a:cubicBezTo>
                  <a:cubicBezTo>
                    <a:pt x="2140" y="10140"/>
                    <a:pt x="2401" y="9987"/>
                    <a:pt x="2485" y="9671"/>
                  </a:cubicBezTo>
                  <a:lnTo>
                    <a:pt x="4709" y="1214"/>
                  </a:lnTo>
                  <a:lnTo>
                    <a:pt x="4841" y="7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9"/>
            <p:cNvSpPr/>
            <p:nvPr/>
          </p:nvSpPr>
          <p:spPr>
            <a:xfrm>
              <a:off x="4147975" y="5052400"/>
              <a:ext cx="121025" cy="43600"/>
            </a:xfrm>
            <a:custGeom>
              <a:avLst/>
              <a:gdLst/>
              <a:ahLst/>
              <a:cxnLst/>
              <a:rect l="l" t="t" r="r" b="b"/>
              <a:pathLst>
                <a:path w="4841" h="1744" extrusionOk="0">
                  <a:moveTo>
                    <a:pt x="1" y="0"/>
                  </a:moveTo>
                  <a:lnTo>
                    <a:pt x="229" y="1743"/>
                  </a:lnTo>
                  <a:lnTo>
                    <a:pt x="4709" y="1214"/>
                  </a:lnTo>
                  <a:lnTo>
                    <a:pt x="4841" y="7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9"/>
            <p:cNvSpPr/>
            <p:nvPr/>
          </p:nvSpPr>
          <p:spPr>
            <a:xfrm>
              <a:off x="4572200" y="4943225"/>
              <a:ext cx="122275" cy="246925"/>
            </a:xfrm>
            <a:custGeom>
              <a:avLst/>
              <a:gdLst/>
              <a:ahLst/>
              <a:cxnLst/>
              <a:rect l="l" t="t" r="r" b="b"/>
              <a:pathLst>
                <a:path w="4891" h="9877" extrusionOk="0">
                  <a:moveTo>
                    <a:pt x="0" y="0"/>
                  </a:moveTo>
                  <a:lnTo>
                    <a:pt x="422" y="1705"/>
                  </a:lnTo>
                  <a:lnTo>
                    <a:pt x="2307" y="9397"/>
                  </a:lnTo>
                  <a:cubicBezTo>
                    <a:pt x="2386" y="9720"/>
                    <a:pt x="2650" y="9877"/>
                    <a:pt x="2913" y="9877"/>
                  </a:cubicBezTo>
                  <a:cubicBezTo>
                    <a:pt x="3198" y="9877"/>
                    <a:pt x="3483" y="9694"/>
                    <a:pt x="3535" y="9341"/>
                  </a:cubicBezTo>
                  <a:lnTo>
                    <a:pt x="4816" y="688"/>
                  </a:lnTo>
                  <a:lnTo>
                    <a:pt x="4891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9"/>
            <p:cNvSpPr/>
            <p:nvPr/>
          </p:nvSpPr>
          <p:spPr>
            <a:xfrm>
              <a:off x="4572200" y="4943225"/>
              <a:ext cx="122275" cy="42650"/>
            </a:xfrm>
            <a:custGeom>
              <a:avLst/>
              <a:gdLst/>
              <a:ahLst/>
              <a:cxnLst/>
              <a:rect l="l" t="t" r="r" b="b"/>
              <a:pathLst>
                <a:path w="4891" h="1706" extrusionOk="0">
                  <a:moveTo>
                    <a:pt x="0" y="0"/>
                  </a:moveTo>
                  <a:lnTo>
                    <a:pt x="422" y="1705"/>
                  </a:lnTo>
                  <a:lnTo>
                    <a:pt x="4816" y="688"/>
                  </a:lnTo>
                  <a:lnTo>
                    <a:pt x="4891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07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9"/>
            <p:cNvSpPr/>
            <p:nvPr/>
          </p:nvSpPr>
          <p:spPr>
            <a:xfrm>
              <a:off x="3870350" y="4914600"/>
              <a:ext cx="122225" cy="246950"/>
            </a:xfrm>
            <a:custGeom>
              <a:avLst/>
              <a:gdLst/>
              <a:ahLst/>
              <a:cxnLst/>
              <a:rect l="l" t="t" r="r" b="b"/>
              <a:pathLst>
                <a:path w="4889" h="9878" extrusionOk="0">
                  <a:moveTo>
                    <a:pt x="0" y="1"/>
                  </a:moveTo>
                  <a:lnTo>
                    <a:pt x="419" y="1706"/>
                  </a:lnTo>
                  <a:lnTo>
                    <a:pt x="2305" y="9398"/>
                  </a:lnTo>
                  <a:cubicBezTo>
                    <a:pt x="2384" y="9721"/>
                    <a:pt x="2647" y="9877"/>
                    <a:pt x="2911" y="9877"/>
                  </a:cubicBezTo>
                  <a:cubicBezTo>
                    <a:pt x="3196" y="9877"/>
                    <a:pt x="3482" y="9695"/>
                    <a:pt x="3535" y="9342"/>
                  </a:cubicBezTo>
                  <a:lnTo>
                    <a:pt x="4813" y="688"/>
                  </a:lnTo>
                  <a:lnTo>
                    <a:pt x="4888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9"/>
            <p:cNvSpPr/>
            <p:nvPr/>
          </p:nvSpPr>
          <p:spPr>
            <a:xfrm>
              <a:off x="3870350" y="4914600"/>
              <a:ext cx="122225" cy="42675"/>
            </a:xfrm>
            <a:custGeom>
              <a:avLst/>
              <a:gdLst/>
              <a:ahLst/>
              <a:cxnLst/>
              <a:rect l="l" t="t" r="r" b="b"/>
              <a:pathLst>
                <a:path w="4889" h="1707" extrusionOk="0">
                  <a:moveTo>
                    <a:pt x="0" y="1"/>
                  </a:moveTo>
                  <a:lnTo>
                    <a:pt x="422" y="1706"/>
                  </a:lnTo>
                  <a:lnTo>
                    <a:pt x="4813" y="688"/>
                  </a:lnTo>
                  <a:lnTo>
                    <a:pt x="4888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807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9"/>
            <p:cNvSpPr/>
            <p:nvPr/>
          </p:nvSpPr>
          <p:spPr>
            <a:xfrm>
              <a:off x="3263500" y="3606075"/>
              <a:ext cx="1680950" cy="1496975"/>
            </a:xfrm>
            <a:custGeom>
              <a:avLst/>
              <a:gdLst/>
              <a:ahLst/>
              <a:cxnLst/>
              <a:rect l="l" t="t" r="r" b="b"/>
              <a:pathLst>
                <a:path w="67238" h="59879" extrusionOk="0">
                  <a:moveTo>
                    <a:pt x="31359" y="0"/>
                  </a:moveTo>
                  <a:cubicBezTo>
                    <a:pt x="30390" y="0"/>
                    <a:pt x="29317" y="108"/>
                    <a:pt x="28163" y="387"/>
                  </a:cubicBezTo>
                  <a:cubicBezTo>
                    <a:pt x="23058" y="1617"/>
                    <a:pt x="24642" y="6548"/>
                    <a:pt x="25875" y="9892"/>
                  </a:cubicBezTo>
                  <a:cubicBezTo>
                    <a:pt x="27108" y="13235"/>
                    <a:pt x="30274" y="14820"/>
                    <a:pt x="28867" y="22211"/>
                  </a:cubicBezTo>
                  <a:cubicBezTo>
                    <a:pt x="27460" y="29602"/>
                    <a:pt x="14434" y="28372"/>
                    <a:pt x="7217" y="30308"/>
                  </a:cubicBezTo>
                  <a:cubicBezTo>
                    <a:pt x="1" y="32245"/>
                    <a:pt x="4929" y="53894"/>
                    <a:pt x="4929" y="53894"/>
                  </a:cubicBezTo>
                  <a:lnTo>
                    <a:pt x="38549" y="59878"/>
                  </a:lnTo>
                  <a:lnTo>
                    <a:pt x="57733" y="54246"/>
                  </a:lnTo>
                  <a:lnTo>
                    <a:pt x="67238" y="1265"/>
                  </a:lnTo>
                  <a:cubicBezTo>
                    <a:pt x="65367" y="576"/>
                    <a:pt x="63950" y="328"/>
                    <a:pt x="62880" y="328"/>
                  </a:cubicBezTo>
                  <a:cubicBezTo>
                    <a:pt x="60126" y="328"/>
                    <a:pt x="59670" y="1971"/>
                    <a:pt x="59670" y="1971"/>
                  </a:cubicBezTo>
                  <a:lnTo>
                    <a:pt x="36787" y="1265"/>
                  </a:lnTo>
                  <a:cubicBezTo>
                    <a:pt x="36787" y="1265"/>
                    <a:pt x="34680" y="0"/>
                    <a:pt x="31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9"/>
            <p:cNvSpPr/>
            <p:nvPr/>
          </p:nvSpPr>
          <p:spPr>
            <a:xfrm>
              <a:off x="4239775" y="3611125"/>
              <a:ext cx="590225" cy="1478825"/>
            </a:xfrm>
            <a:custGeom>
              <a:avLst/>
              <a:gdLst/>
              <a:ahLst/>
              <a:cxnLst/>
              <a:rect l="l" t="t" r="r" b="b"/>
              <a:pathLst>
                <a:path w="23609" h="59153" extrusionOk="0">
                  <a:moveTo>
                    <a:pt x="23432" y="0"/>
                  </a:moveTo>
                  <a:cubicBezTo>
                    <a:pt x="23403" y="0"/>
                    <a:pt x="23374" y="11"/>
                    <a:pt x="23347" y="37"/>
                  </a:cubicBezTo>
                  <a:cubicBezTo>
                    <a:pt x="19727" y="3657"/>
                    <a:pt x="21524" y="12211"/>
                    <a:pt x="22485" y="16809"/>
                  </a:cubicBezTo>
                  <a:cubicBezTo>
                    <a:pt x="22727" y="17951"/>
                    <a:pt x="22915" y="18850"/>
                    <a:pt x="22961" y="19380"/>
                  </a:cubicBezTo>
                  <a:cubicBezTo>
                    <a:pt x="23237" y="22562"/>
                    <a:pt x="23132" y="26064"/>
                    <a:pt x="20517" y="30098"/>
                  </a:cubicBezTo>
                  <a:cubicBezTo>
                    <a:pt x="18637" y="32996"/>
                    <a:pt x="13732" y="33447"/>
                    <a:pt x="9403" y="33845"/>
                  </a:cubicBezTo>
                  <a:cubicBezTo>
                    <a:pt x="7389" y="34030"/>
                    <a:pt x="5485" y="34205"/>
                    <a:pt x="4152" y="34624"/>
                  </a:cubicBezTo>
                  <a:cubicBezTo>
                    <a:pt x="0" y="35929"/>
                    <a:pt x="1875" y="58100"/>
                    <a:pt x="1956" y="59042"/>
                  </a:cubicBezTo>
                  <a:cubicBezTo>
                    <a:pt x="1961" y="59104"/>
                    <a:pt x="2015" y="59152"/>
                    <a:pt x="2079" y="59152"/>
                  </a:cubicBezTo>
                  <a:lnTo>
                    <a:pt x="2087" y="59152"/>
                  </a:lnTo>
                  <a:cubicBezTo>
                    <a:pt x="2154" y="59147"/>
                    <a:pt x="2205" y="59088"/>
                    <a:pt x="2200" y="59021"/>
                  </a:cubicBezTo>
                  <a:cubicBezTo>
                    <a:pt x="2178" y="58790"/>
                    <a:pt x="258" y="36104"/>
                    <a:pt x="4225" y="34857"/>
                  </a:cubicBezTo>
                  <a:cubicBezTo>
                    <a:pt x="5530" y="34446"/>
                    <a:pt x="7424" y="34272"/>
                    <a:pt x="9425" y="34089"/>
                  </a:cubicBezTo>
                  <a:cubicBezTo>
                    <a:pt x="13808" y="33686"/>
                    <a:pt x="18776" y="33227"/>
                    <a:pt x="20721" y="30230"/>
                  </a:cubicBezTo>
                  <a:cubicBezTo>
                    <a:pt x="23377" y="26134"/>
                    <a:pt x="23484" y="22584"/>
                    <a:pt x="23205" y="19358"/>
                  </a:cubicBezTo>
                  <a:cubicBezTo>
                    <a:pt x="23157" y="18816"/>
                    <a:pt x="22966" y="17908"/>
                    <a:pt x="22727" y="16758"/>
                  </a:cubicBezTo>
                  <a:cubicBezTo>
                    <a:pt x="21771" y="12209"/>
                    <a:pt x="19996" y="3738"/>
                    <a:pt x="23522" y="212"/>
                  </a:cubicBezTo>
                  <a:cubicBezTo>
                    <a:pt x="23609" y="123"/>
                    <a:pt x="23527" y="0"/>
                    <a:pt x="23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9"/>
            <p:cNvSpPr/>
            <p:nvPr/>
          </p:nvSpPr>
          <p:spPr>
            <a:xfrm>
              <a:off x="4187000" y="3652175"/>
              <a:ext cx="609825" cy="1453950"/>
            </a:xfrm>
            <a:custGeom>
              <a:avLst/>
              <a:gdLst/>
              <a:ahLst/>
              <a:cxnLst/>
              <a:rect l="l" t="t" r="r" b="b"/>
              <a:pathLst>
                <a:path w="24393" h="58158" extrusionOk="0">
                  <a:moveTo>
                    <a:pt x="22727" y="1"/>
                  </a:moveTo>
                  <a:cubicBezTo>
                    <a:pt x="22694" y="1"/>
                    <a:pt x="22660" y="15"/>
                    <a:pt x="22633" y="49"/>
                  </a:cubicBezTo>
                  <a:cubicBezTo>
                    <a:pt x="20444" y="2848"/>
                    <a:pt x="21835" y="11010"/>
                    <a:pt x="22493" y="13650"/>
                  </a:cubicBezTo>
                  <a:cubicBezTo>
                    <a:pt x="23264" y="16725"/>
                    <a:pt x="24148" y="25937"/>
                    <a:pt x="20200" y="28419"/>
                  </a:cubicBezTo>
                  <a:cubicBezTo>
                    <a:pt x="17817" y="29917"/>
                    <a:pt x="13891" y="30186"/>
                    <a:pt x="10424" y="30420"/>
                  </a:cubicBezTo>
                  <a:cubicBezTo>
                    <a:pt x="7907" y="30591"/>
                    <a:pt x="5530" y="30753"/>
                    <a:pt x="3913" y="31341"/>
                  </a:cubicBezTo>
                  <a:cubicBezTo>
                    <a:pt x="0" y="32761"/>
                    <a:pt x="1424" y="57011"/>
                    <a:pt x="1486" y="58042"/>
                  </a:cubicBezTo>
                  <a:cubicBezTo>
                    <a:pt x="1491" y="58107"/>
                    <a:pt x="1542" y="58158"/>
                    <a:pt x="1609" y="58158"/>
                  </a:cubicBezTo>
                  <a:lnTo>
                    <a:pt x="1614" y="58155"/>
                  </a:lnTo>
                  <a:cubicBezTo>
                    <a:pt x="1682" y="58152"/>
                    <a:pt x="1735" y="58093"/>
                    <a:pt x="1730" y="58026"/>
                  </a:cubicBezTo>
                  <a:cubicBezTo>
                    <a:pt x="1727" y="57964"/>
                    <a:pt x="1351" y="51664"/>
                    <a:pt x="1451" y="45274"/>
                  </a:cubicBezTo>
                  <a:cubicBezTo>
                    <a:pt x="1620" y="34652"/>
                    <a:pt x="2928" y="31958"/>
                    <a:pt x="3997" y="31569"/>
                  </a:cubicBezTo>
                  <a:cubicBezTo>
                    <a:pt x="5581" y="30994"/>
                    <a:pt x="7942" y="30833"/>
                    <a:pt x="10440" y="30664"/>
                  </a:cubicBezTo>
                  <a:cubicBezTo>
                    <a:pt x="13934" y="30425"/>
                    <a:pt x="17895" y="30156"/>
                    <a:pt x="20331" y="28625"/>
                  </a:cubicBezTo>
                  <a:cubicBezTo>
                    <a:pt x="24392" y="26074"/>
                    <a:pt x="23511" y="16712"/>
                    <a:pt x="22730" y="13591"/>
                  </a:cubicBezTo>
                  <a:cubicBezTo>
                    <a:pt x="21910" y="10309"/>
                    <a:pt x="20855" y="2719"/>
                    <a:pt x="22826" y="200"/>
                  </a:cubicBezTo>
                  <a:cubicBezTo>
                    <a:pt x="22899" y="107"/>
                    <a:pt x="22816" y="1"/>
                    <a:pt x="22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9"/>
            <p:cNvSpPr/>
            <p:nvPr/>
          </p:nvSpPr>
          <p:spPr>
            <a:xfrm>
              <a:off x="3968500" y="3634625"/>
              <a:ext cx="217975" cy="971275"/>
            </a:xfrm>
            <a:custGeom>
              <a:avLst/>
              <a:gdLst/>
              <a:ahLst/>
              <a:cxnLst/>
              <a:rect l="l" t="t" r="r" b="b"/>
              <a:pathLst>
                <a:path w="8719" h="38851" extrusionOk="0">
                  <a:moveTo>
                    <a:pt x="8589" y="1"/>
                  </a:moveTo>
                  <a:cubicBezTo>
                    <a:pt x="8530" y="1"/>
                    <a:pt x="8478" y="44"/>
                    <a:pt x="8466" y="104"/>
                  </a:cubicBezTo>
                  <a:cubicBezTo>
                    <a:pt x="8458" y="150"/>
                    <a:pt x="7615" y="5062"/>
                    <a:pt x="5064" y="17935"/>
                  </a:cubicBezTo>
                  <a:cubicBezTo>
                    <a:pt x="2515" y="30802"/>
                    <a:pt x="47" y="38615"/>
                    <a:pt x="22" y="38693"/>
                  </a:cubicBezTo>
                  <a:cubicBezTo>
                    <a:pt x="1" y="38757"/>
                    <a:pt x="39" y="38824"/>
                    <a:pt x="103" y="38846"/>
                  </a:cubicBezTo>
                  <a:cubicBezTo>
                    <a:pt x="114" y="38848"/>
                    <a:pt x="127" y="38851"/>
                    <a:pt x="138" y="38851"/>
                  </a:cubicBezTo>
                  <a:cubicBezTo>
                    <a:pt x="192" y="38851"/>
                    <a:pt x="240" y="38816"/>
                    <a:pt x="256" y="38765"/>
                  </a:cubicBezTo>
                  <a:cubicBezTo>
                    <a:pt x="280" y="38687"/>
                    <a:pt x="2751" y="30866"/>
                    <a:pt x="5305" y="17983"/>
                  </a:cubicBezTo>
                  <a:cubicBezTo>
                    <a:pt x="7857" y="5105"/>
                    <a:pt x="8700" y="193"/>
                    <a:pt x="8708" y="144"/>
                  </a:cubicBezTo>
                  <a:cubicBezTo>
                    <a:pt x="8719" y="77"/>
                    <a:pt x="8676" y="13"/>
                    <a:pt x="8609" y="2"/>
                  </a:cubicBezTo>
                  <a:cubicBezTo>
                    <a:pt x="8602" y="1"/>
                    <a:pt x="8596" y="1"/>
                    <a:pt x="8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9"/>
            <p:cNvSpPr/>
            <p:nvPr/>
          </p:nvSpPr>
          <p:spPr>
            <a:xfrm>
              <a:off x="3411500" y="4602725"/>
              <a:ext cx="816000" cy="358175"/>
            </a:xfrm>
            <a:custGeom>
              <a:avLst/>
              <a:gdLst/>
              <a:ahLst/>
              <a:cxnLst/>
              <a:rect l="l" t="t" r="r" b="b"/>
              <a:pathLst>
                <a:path w="32640" h="14327" extrusionOk="0">
                  <a:moveTo>
                    <a:pt x="22294" y="1"/>
                  </a:moveTo>
                  <a:cubicBezTo>
                    <a:pt x="21537" y="38"/>
                    <a:pt x="3685" y="965"/>
                    <a:pt x="2028" y="2738"/>
                  </a:cubicBezTo>
                  <a:cubicBezTo>
                    <a:pt x="374" y="4513"/>
                    <a:pt x="16" y="13805"/>
                    <a:pt x="3" y="14200"/>
                  </a:cubicBezTo>
                  <a:cubicBezTo>
                    <a:pt x="0" y="14267"/>
                    <a:pt x="51" y="14324"/>
                    <a:pt x="118" y="14326"/>
                  </a:cubicBezTo>
                  <a:lnTo>
                    <a:pt x="124" y="14326"/>
                  </a:lnTo>
                  <a:cubicBezTo>
                    <a:pt x="188" y="14326"/>
                    <a:pt x="242" y="14273"/>
                    <a:pt x="245" y="14208"/>
                  </a:cubicBezTo>
                  <a:cubicBezTo>
                    <a:pt x="247" y="14114"/>
                    <a:pt x="615" y="4609"/>
                    <a:pt x="2205" y="2907"/>
                  </a:cubicBezTo>
                  <a:cubicBezTo>
                    <a:pt x="3798" y="1201"/>
                    <a:pt x="22123" y="256"/>
                    <a:pt x="22284" y="245"/>
                  </a:cubicBezTo>
                  <a:lnTo>
                    <a:pt x="32495" y="1537"/>
                  </a:lnTo>
                  <a:cubicBezTo>
                    <a:pt x="32501" y="1538"/>
                    <a:pt x="32507" y="1539"/>
                    <a:pt x="32514" y="1539"/>
                  </a:cubicBezTo>
                  <a:cubicBezTo>
                    <a:pt x="32573" y="1539"/>
                    <a:pt x="32627" y="1493"/>
                    <a:pt x="32632" y="1430"/>
                  </a:cubicBezTo>
                  <a:cubicBezTo>
                    <a:pt x="32640" y="1362"/>
                    <a:pt x="32591" y="1301"/>
                    <a:pt x="32527" y="1293"/>
                  </a:cubicBezTo>
                  <a:lnTo>
                    <a:pt x="222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9"/>
            <p:cNvSpPr/>
            <p:nvPr/>
          </p:nvSpPr>
          <p:spPr>
            <a:xfrm>
              <a:off x="3418675" y="4865275"/>
              <a:ext cx="806875" cy="116175"/>
            </a:xfrm>
            <a:custGeom>
              <a:avLst/>
              <a:gdLst/>
              <a:ahLst/>
              <a:cxnLst/>
              <a:rect l="l" t="t" r="r" b="b"/>
              <a:pathLst>
                <a:path w="32275" h="4647" extrusionOk="0">
                  <a:moveTo>
                    <a:pt x="126" y="0"/>
                  </a:moveTo>
                  <a:cubicBezTo>
                    <a:pt x="67" y="0"/>
                    <a:pt x="16" y="45"/>
                    <a:pt x="11" y="107"/>
                  </a:cubicBezTo>
                  <a:cubicBezTo>
                    <a:pt x="1" y="174"/>
                    <a:pt x="49" y="236"/>
                    <a:pt x="116" y="244"/>
                  </a:cubicBezTo>
                  <a:lnTo>
                    <a:pt x="32090" y="4646"/>
                  </a:lnTo>
                  <a:lnTo>
                    <a:pt x="32108" y="4646"/>
                  </a:lnTo>
                  <a:cubicBezTo>
                    <a:pt x="32262" y="4646"/>
                    <a:pt x="32275" y="4421"/>
                    <a:pt x="32125" y="4402"/>
                  </a:cubicBezTo>
                  <a:lnTo>
                    <a:pt x="148" y="3"/>
                  </a:lnTo>
                  <a:cubicBezTo>
                    <a:pt x="141" y="1"/>
                    <a:pt x="133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9"/>
            <p:cNvSpPr/>
            <p:nvPr/>
          </p:nvSpPr>
          <p:spPr>
            <a:xfrm>
              <a:off x="3356025" y="4341625"/>
              <a:ext cx="174250" cy="622225"/>
            </a:xfrm>
            <a:custGeom>
              <a:avLst/>
              <a:gdLst/>
              <a:ahLst/>
              <a:cxnLst/>
              <a:rect l="l" t="t" r="r" b="b"/>
              <a:pathLst>
                <a:path w="6970" h="24889" extrusionOk="0">
                  <a:moveTo>
                    <a:pt x="6799" y="0"/>
                  </a:moveTo>
                  <a:cubicBezTo>
                    <a:pt x="6791" y="0"/>
                    <a:pt x="6783" y="1"/>
                    <a:pt x="6774" y="3"/>
                  </a:cubicBezTo>
                  <a:cubicBezTo>
                    <a:pt x="3001" y="857"/>
                    <a:pt x="2096" y="3193"/>
                    <a:pt x="1051" y="7958"/>
                  </a:cubicBezTo>
                  <a:cubicBezTo>
                    <a:pt x="1" y="12736"/>
                    <a:pt x="1736" y="24663"/>
                    <a:pt x="1752" y="24784"/>
                  </a:cubicBezTo>
                  <a:cubicBezTo>
                    <a:pt x="1760" y="24843"/>
                    <a:pt x="1814" y="24889"/>
                    <a:pt x="1873" y="24889"/>
                  </a:cubicBezTo>
                  <a:lnTo>
                    <a:pt x="1892" y="24889"/>
                  </a:lnTo>
                  <a:cubicBezTo>
                    <a:pt x="1956" y="24878"/>
                    <a:pt x="2004" y="24816"/>
                    <a:pt x="1994" y="24749"/>
                  </a:cubicBezTo>
                  <a:cubicBezTo>
                    <a:pt x="1978" y="24631"/>
                    <a:pt x="248" y="12746"/>
                    <a:pt x="1290" y="8014"/>
                  </a:cubicBezTo>
                  <a:cubicBezTo>
                    <a:pt x="2313" y="3349"/>
                    <a:pt x="3191" y="1064"/>
                    <a:pt x="6828" y="242"/>
                  </a:cubicBezTo>
                  <a:cubicBezTo>
                    <a:pt x="6970" y="201"/>
                    <a:pt x="6932" y="0"/>
                    <a:pt x="6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9"/>
            <p:cNvSpPr/>
            <p:nvPr/>
          </p:nvSpPr>
          <p:spPr>
            <a:xfrm>
              <a:off x="4235225" y="4035250"/>
              <a:ext cx="57150" cy="48450"/>
            </a:xfrm>
            <a:custGeom>
              <a:avLst/>
              <a:gdLst/>
              <a:ahLst/>
              <a:cxnLst/>
              <a:rect l="l" t="t" r="r" b="b"/>
              <a:pathLst>
                <a:path w="2286" h="1938" extrusionOk="0">
                  <a:moveTo>
                    <a:pt x="1276" y="0"/>
                  </a:moveTo>
                  <a:cubicBezTo>
                    <a:pt x="462" y="0"/>
                    <a:pt x="0" y="967"/>
                    <a:pt x="548" y="1601"/>
                  </a:cubicBezTo>
                  <a:cubicBezTo>
                    <a:pt x="734" y="1819"/>
                    <a:pt x="1004" y="1938"/>
                    <a:pt x="1280" y="1938"/>
                  </a:cubicBezTo>
                  <a:cubicBezTo>
                    <a:pt x="1382" y="1938"/>
                    <a:pt x="1484" y="1921"/>
                    <a:pt x="1584" y="1888"/>
                  </a:cubicBezTo>
                  <a:cubicBezTo>
                    <a:pt x="1958" y="1765"/>
                    <a:pt x="2218" y="1429"/>
                    <a:pt x="2245" y="1039"/>
                  </a:cubicBezTo>
                  <a:cubicBezTo>
                    <a:pt x="2285" y="505"/>
                    <a:pt x="1882" y="43"/>
                    <a:pt x="1351" y="3"/>
                  </a:cubicBezTo>
                  <a:cubicBezTo>
                    <a:pt x="1325" y="1"/>
                    <a:pt x="1300" y="0"/>
                    <a:pt x="1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9"/>
            <p:cNvSpPr/>
            <p:nvPr/>
          </p:nvSpPr>
          <p:spPr>
            <a:xfrm>
              <a:off x="4404175" y="4047600"/>
              <a:ext cx="57125" cy="48400"/>
            </a:xfrm>
            <a:custGeom>
              <a:avLst/>
              <a:gdLst/>
              <a:ahLst/>
              <a:cxnLst/>
              <a:rect l="l" t="t" r="r" b="b"/>
              <a:pathLst>
                <a:path w="2285" h="1936" extrusionOk="0">
                  <a:moveTo>
                    <a:pt x="1272" y="0"/>
                  </a:moveTo>
                  <a:cubicBezTo>
                    <a:pt x="460" y="0"/>
                    <a:pt x="0" y="968"/>
                    <a:pt x="547" y="1601"/>
                  </a:cubicBezTo>
                  <a:cubicBezTo>
                    <a:pt x="735" y="1817"/>
                    <a:pt x="1004" y="1935"/>
                    <a:pt x="1280" y="1935"/>
                  </a:cubicBezTo>
                  <a:cubicBezTo>
                    <a:pt x="1382" y="1935"/>
                    <a:pt x="1486" y="1919"/>
                    <a:pt x="1586" y="1886"/>
                  </a:cubicBezTo>
                  <a:cubicBezTo>
                    <a:pt x="1957" y="1762"/>
                    <a:pt x="2217" y="1429"/>
                    <a:pt x="2247" y="1037"/>
                  </a:cubicBezTo>
                  <a:cubicBezTo>
                    <a:pt x="2285" y="505"/>
                    <a:pt x="1884" y="41"/>
                    <a:pt x="1350" y="3"/>
                  </a:cubicBezTo>
                  <a:cubicBezTo>
                    <a:pt x="1324" y="1"/>
                    <a:pt x="1298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9"/>
            <p:cNvSpPr/>
            <p:nvPr/>
          </p:nvSpPr>
          <p:spPr>
            <a:xfrm>
              <a:off x="4555550" y="4058600"/>
              <a:ext cx="57150" cy="48475"/>
            </a:xfrm>
            <a:custGeom>
              <a:avLst/>
              <a:gdLst/>
              <a:ahLst/>
              <a:cxnLst/>
              <a:rect l="l" t="t" r="r" b="b"/>
              <a:pathLst>
                <a:path w="2286" h="1939" extrusionOk="0">
                  <a:moveTo>
                    <a:pt x="1279" y="1"/>
                  </a:moveTo>
                  <a:cubicBezTo>
                    <a:pt x="463" y="1"/>
                    <a:pt x="1" y="968"/>
                    <a:pt x="548" y="1601"/>
                  </a:cubicBezTo>
                  <a:cubicBezTo>
                    <a:pt x="737" y="1819"/>
                    <a:pt x="1005" y="1938"/>
                    <a:pt x="1282" y="1938"/>
                  </a:cubicBezTo>
                  <a:cubicBezTo>
                    <a:pt x="1384" y="1938"/>
                    <a:pt x="1487" y="1922"/>
                    <a:pt x="1588" y="1889"/>
                  </a:cubicBezTo>
                  <a:cubicBezTo>
                    <a:pt x="1958" y="1765"/>
                    <a:pt x="2219" y="1430"/>
                    <a:pt x="2248" y="1040"/>
                  </a:cubicBezTo>
                  <a:cubicBezTo>
                    <a:pt x="2286" y="506"/>
                    <a:pt x="1886" y="41"/>
                    <a:pt x="1354" y="3"/>
                  </a:cubicBezTo>
                  <a:cubicBezTo>
                    <a:pt x="1328" y="2"/>
                    <a:pt x="1303" y="1"/>
                    <a:pt x="1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9"/>
            <p:cNvSpPr/>
            <p:nvPr/>
          </p:nvSpPr>
          <p:spPr>
            <a:xfrm>
              <a:off x="3225375" y="4248875"/>
              <a:ext cx="299000" cy="337975"/>
            </a:xfrm>
            <a:custGeom>
              <a:avLst/>
              <a:gdLst/>
              <a:ahLst/>
              <a:cxnLst/>
              <a:rect l="l" t="t" r="r" b="b"/>
              <a:pathLst>
                <a:path w="11960" h="13519" extrusionOk="0">
                  <a:moveTo>
                    <a:pt x="9288" y="0"/>
                  </a:moveTo>
                  <a:cubicBezTo>
                    <a:pt x="8918" y="0"/>
                    <a:pt x="8545" y="80"/>
                    <a:pt x="8197" y="243"/>
                  </a:cubicBezTo>
                  <a:cubicBezTo>
                    <a:pt x="7349" y="638"/>
                    <a:pt x="6782" y="1465"/>
                    <a:pt x="6717" y="2399"/>
                  </a:cubicBezTo>
                  <a:cubicBezTo>
                    <a:pt x="5275" y="2566"/>
                    <a:pt x="4123" y="3680"/>
                    <a:pt x="3914" y="5115"/>
                  </a:cubicBezTo>
                  <a:cubicBezTo>
                    <a:pt x="2195" y="5362"/>
                    <a:pt x="803" y="6632"/>
                    <a:pt x="403" y="8319"/>
                  </a:cubicBezTo>
                  <a:cubicBezTo>
                    <a:pt x="0" y="10005"/>
                    <a:pt x="672" y="11767"/>
                    <a:pt x="2093" y="12758"/>
                  </a:cubicBezTo>
                  <a:cubicBezTo>
                    <a:pt x="2819" y="13265"/>
                    <a:pt x="3665" y="13519"/>
                    <a:pt x="4511" y="13519"/>
                  </a:cubicBezTo>
                  <a:cubicBezTo>
                    <a:pt x="5324" y="13519"/>
                    <a:pt x="6138" y="13284"/>
                    <a:pt x="6846" y="12815"/>
                  </a:cubicBezTo>
                  <a:cubicBezTo>
                    <a:pt x="8291" y="11856"/>
                    <a:pt x="9003" y="10113"/>
                    <a:pt x="8640" y="8415"/>
                  </a:cubicBezTo>
                  <a:cubicBezTo>
                    <a:pt x="9876" y="7744"/>
                    <a:pt x="10528" y="6347"/>
                    <a:pt x="10252" y="4970"/>
                  </a:cubicBezTo>
                  <a:cubicBezTo>
                    <a:pt x="11122" y="4618"/>
                    <a:pt x="11732" y="3823"/>
                    <a:pt x="11844" y="2894"/>
                  </a:cubicBezTo>
                  <a:cubicBezTo>
                    <a:pt x="11960" y="1964"/>
                    <a:pt x="11560" y="1043"/>
                    <a:pt x="10802" y="493"/>
                  </a:cubicBezTo>
                  <a:cubicBezTo>
                    <a:pt x="10355" y="167"/>
                    <a:pt x="9824" y="0"/>
                    <a:pt x="9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9"/>
            <p:cNvSpPr/>
            <p:nvPr/>
          </p:nvSpPr>
          <p:spPr>
            <a:xfrm>
              <a:off x="2793575" y="4230125"/>
              <a:ext cx="297000" cy="339150"/>
            </a:xfrm>
            <a:custGeom>
              <a:avLst/>
              <a:gdLst/>
              <a:ahLst/>
              <a:cxnLst/>
              <a:rect l="l" t="t" r="r" b="b"/>
              <a:pathLst>
                <a:path w="11880" h="13566" extrusionOk="0">
                  <a:moveTo>
                    <a:pt x="2655" y="0"/>
                  </a:moveTo>
                  <a:cubicBezTo>
                    <a:pt x="2146" y="0"/>
                    <a:pt x="1638" y="151"/>
                    <a:pt x="1201" y="448"/>
                  </a:cubicBezTo>
                  <a:cubicBezTo>
                    <a:pt x="428" y="977"/>
                    <a:pt x="1" y="1882"/>
                    <a:pt x="86" y="2816"/>
                  </a:cubicBezTo>
                  <a:cubicBezTo>
                    <a:pt x="172" y="3748"/>
                    <a:pt x="758" y="4562"/>
                    <a:pt x="1617" y="4938"/>
                  </a:cubicBezTo>
                  <a:cubicBezTo>
                    <a:pt x="1284" y="6351"/>
                    <a:pt x="1948" y="7812"/>
                    <a:pt x="3229" y="8494"/>
                  </a:cubicBezTo>
                  <a:cubicBezTo>
                    <a:pt x="2880" y="10194"/>
                    <a:pt x="3605" y="11932"/>
                    <a:pt x="5058" y="12880"/>
                  </a:cubicBezTo>
                  <a:cubicBezTo>
                    <a:pt x="5760" y="13338"/>
                    <a:pt x="6562" y="13566"/>
                    <a:pt x="7364" y="13566"/>
                  </a:cubicBezTo>
                  <a:cubicBezTo>
                    <a:pt x="8221" y="13566"/>
                    <a:pt x="9077" y="13305"/>
                    <a:pt x="9809" y="12786"/>
                  </a:cubicBezTo>
                  <a:cubicBezTo>
                    <a:pt x="11221" y="11784"/>
                    <a:pt x="11880" y="10017"/>
                    <a:pt x="11466" y="8333"/>
                  </a:cubicBezTo>
                  <a:cubicBezTo>
                    <a:pt x="11050" y="6649"/>
                    <a:pt x="9648" y="5389"/>
                    <a:pt x="7931" y="5158"/>
                  </a:cubicBezTo>
                  <a:cubicBezTo>
                    <a:pt x="7714" y="3770"/>
                    <a:pt x="6618" y="2682"/>
                    <a:pt x="5230" y="2478"/>
                  </a:cubicBezTo>
                  <a:cubicBezTo>
                    <a:pt x="5192" y="1541"/>
                    <a:pt x="4650" y="697"/>
                    <a:pt x="3814" y="276"/>
                  </a:cubicBezTo>
                  <a:cubicBezTo>
                    <a:pt x="3448" y="91"/>
                    <a:pt x="3051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9"/>
            <p:cNvSpPr/>
            <p:nvPr/>
          </p:nvSpPr>
          <p:spPr>
            <a:xfrm>
              <a:off x="2847150" y="4289475"/>
              <a:ext cx="291575" cy="545400"/>
            </a:xfrm>
            <a:custGeom>
              <a:avLst/>
              <a:gdLst/>
              <a:ahLst/>
              <a:cxnLst/>
              <a:rect l="l" t="t" r="r" b="b"/>
              <a:pathLst>
                <a:path w="11663" h="21816" extrusionOk="0">
                  <a:moveTo>
                    <a:pt x="106" y="0"/>
                  </a:moveTo>
                  <a:cubicBezTo>
                    <a:pt x="87" y="0"/>
                    <a:pt x="68" y="6"/>
                    <a:pt x="52" y="18"/>
                  </a:cubicBezTo>
                  <a:cubicBezTo>
                    <a:pt x="9" y="50"/>
                    <a:pt x="1" y="107"/>
                    <a:pt x="30" y="150"/>
                  </a:cubicBezTo>
                  <a:lnTo>
                    <a:pt x="2415" y="3424"/>
                  </a:lnTo>
                  <a:cubicBezTo>
                    <a:pt x="3976" y="5567"/>
                    <a:pt x="5590" y="7782"/>
                    <a:pt x="6906" y="10138"/>
                  </a:cubicBezTo>
                  <a:cubicBezTo>
                    <a:pt x="8944" y="13796"/>
                    <a:pt x="10306" y="17881"/>
                    <a:pt x="11471" y="21748"/>
                  </a:cubicBezTo>
                  <a:cubicBezTo>
                    <a:pt x="11482" y="21788"/>
                    <a:pt x="11517" y="21815"/>
                    <a:pt x="11560" y="21815"/>
                  </a:cubicBezTo>
                  <a:cubicBezTo>
                    <a:pt x="11568" y="21815"/>
                    <a:pt x="11576" y="21813"/>
                    <a:pt x="11587" y="21810"/>
                  </a:cubicBezTo>
                  <a:cubicBezTo>
                    <a:pt x="11635" y="21796"/>
                    <a:pt x="11662" y="21745"/>
                    <a:pt x="11649" y="21697"/>
                  </a:cubicBezTo>
                  <a:cubicBezTo>
                    <a:pt x="10480" y="17816"/>
                    <a:pt x="9116" y="13721"/>
                    <a:pt x="7067" y="10049"/>
                  </a:cubicBezTo>
                  <a:cubicBezTo>
                    <a:pt x="5746" y="7683"/>
                    <a:pt x="4129" y="5465"/>
                    <a:pt x="2566" y="3316"/>
                  </a:cubicBezTo>
                  <a:lnTo>
                    <a:pt x="181" y="40"/>
                  </a:lnTo>
                  <a:cubicBezTo>
                    <a:pt x="163" y="14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9"/>
            <p:cNvSpPr/>
            <p:nvPr/>
          </p:nvSpPr>
          <p:spPr>
            <a:xfrm>
              <a:off x="3081475" y="4106375"/>
              <a:ext cx="237725" cy="366900"/>
            </a:xfrm>
            <a:custGeom>
              <a:avLst/>
              <a:gdLst/>
              <a:ahLst/>
              <a:cxnLst/>
              <a:rect l="l" t="t" r="r" b="b"/>
              <a:pathLst>
                <a:path w="9509" h="14676" extrusionOk="0">
                  <a:moveTo>
                    <a:pt x="6800" y="0"/>
                  </a:moveTo>
                  <a:cubicBezTo>
                    <a:pt x="6153" y="0"/>
                    <a:pt x="5519" y="243"/>
                    <a:pt x="5034" y="698"/>
                  </a:cubicBezTo>
                  <a:cubicBezTo>
                    <a:pt x="4349" y="1339"/>
                    <a:pt x="4067" y="2301"/>
                    <a:pt x="4298" y="3209"/>
                  </a:cubicBezTo>
                  <a:cubicBezTo>
                    <a:pt x="2979" y="3818"/>
                    <a:pt x="2233" y="5236"/>
                    <a:pt x="2483" y="6668"/>
                  </a:cubicBezTo>
                  <a:cubicBezTo>
                    <a:pt x="928" y="7436"/>
                    <a:pt x="1" y="9077"/>
                    <a:pt x="146" y="10807"/>
                  </a:cubicBezTo>
                  <a:cubicBezTo>
                    <a:pt x="291" y="12534"/>
                    <a:pt x="1478" y="13997"/>
                    <a:pt x="3141" y="14497"/>
                  </a:cubicBezTo>
                  <a:cubicBezTo>
                    <a:pt x="3542" y="14617"/>
                    <a:pt x="3951" y="14676"/>
                    <a:pt x="4355" y="14676"/>
                  </a:cubicBezTo>
                  <a:cubicBezTo>
                    <a:pt x="5626" y="14676"/>
                    <a:pt x="6857" y="14100"/>
                    <a:pt x="7671" y="13065"/>
                  </a:cubicBezTo>
                  <a:cubicBezTo>
                    <a:pt x="8746" y="11704"/>
                    <a:pt x="8877" y="9824"/>
                    <a:pt x="8004" y="8325"/>
                  </a:cubicBezTo>
                  <a:cubicBezTo>
                    <a:pt x="8969" y="7302"/>
                    <a:pt x="9154" y="5771"/>
                    <a:pt x="8461" y="4546"/>
                  </a:cubicBezTo>
                  <a:cubicBezTo>
                    <a:pt x="9175" y="3942"/>
                    <a:pt x="9508" y="2997"/>
                    <a:pt x="9326" y="2078"/>
                  </a:cubicBezTo>
                  <a:cubicBezTo>
                    <a:pt x="9143" y="1160"/>
                    <a:pt x="8477" y="410"/>
                    <a:pt x="7585" y="123"/>
                  </a:cubicBezTo>
                  <a:cubicBezTo>
                    <a:pt x="7328" y="41"/>
                    <a:pt x="7063" y="0"/>
                    <a:pt x="6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9"/>
            <p:cNvSpPr/>
            <p:nvPr/>
          </p:nvSpPr>
          <p:spPr>
            <a:xfrm>
              <a:off x="3152175" y="4160625"/>
              <a:ext cx="103925" cy="607100"/>
            </a:xfrm>
            <a:custGeom>
              <a:avLst/>
              <a:gdLst/>
              <a:ahLst/>
              <a:cxnLst/>
              <a:rect l="l" t="t" r="r" b="b"/>
              <a:pathLst>
                <a:path w="4157" h="24284" extrusionOk="0">
                  <a:moveTo>
                    <a:pt x="4026" y="0"/>
                  </a:moveTo>
                  <a:cubicBezTo>
                    <a:pt x="4002" y="0"/>
                    <a:pt x="3978" y="10"/>
                    <a:pt x="3957" y="34"/>
                  </a:cubicBezTo>
                  <a:cubicBezTo>
                    <a:pt x="1333" y="3066"/>
                    <a:pt x="791" y="7345"/>
                    <a:pt x="490" y="11118"/>
                  </a:cubicBezTo>
                  <a:cubicBezTo>
                    <a:pt x="82" y="16205"/>
                    <a:pt x="1" y="20360"/>
                    <a:pt x="240" y="24198"/>
                  </a:cubicBezTo>
                  <a:cubicBezTo>
                    <a:pt x="245" y="24246"/>
                    <a:pt x="286" y="24284"/>
                    <a:pt x="334" y="24284"/>
                  </a:cubicBezTo>
                  <a:lnTo>
                    <a:pt x="339" y="24284"/>
                  </a:lnTo>
                  <a:cubicBezTo>
                    <a:pt x="390" y="24281"/>
                    <a:pt x="431" y="24238"/>
                    <a:pt x="428" y="24187"/>
                  </a:cubicBezTo>
                  <a:cubicBezTo>
                    <a:pt x="189" y="20357"/>
                    <a:pt x="267" y="16210"/>
                    <a:pt x="672" y="11134"/>
                  </a:cubicBezTo>
                  <a:cubicBezTo>
                    <a:pt x="973" y="7388"/>
                    <a:pt x="1510" y="3144"/>
                    <a:pt x="4097" y="155"/>
                  </a:cubicBezTo>
                  <a:cubicBezTo>
                    <a:pt x="4157" y="85"/>
                    <a:pt x="4095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9"/>
            <p:cNvSpPr/>
            <p:nvPr/>
          </p:nvSpPr>
          <p:spPr>
            <a:xfrm>
              <a:off x="3206975" y="4357725"/>
              <a:ext cx="221300" cy="410675"/>
            </a:xfrm>
            <a:custGeom>
              <a:avLst/>
              <a:gdLst/>
              <a:ahLst/>
              <a:cxnLst/>
              <a:rect l="l" t="t" r="r" b="b"/>
              <a:pathLst>
                <a:path w="8852" h="16427" extrusionOk="0">
                  <a:moveTo>
                    <a:pt x="8719" y="1"/>
                  </a:moveTo>
                  <a:cubicBezTo>
                    <a:pt x="8700" y="1"/>
                    <a:pt x="8679" y="8"/>
                    <a:pt x="8659" y="25"/>
                  </a:cubicBezTo>
                  <a:cubicBezTo>
                    <a:pt x="3154" y="4625"/>
                    <a:pt x="916" y="11426"/>
                    <a:pt x="9" y="16316"/>
                  </a:cubicBezTo>
                  <a:cubicBezTo>
                    <a:pt x="1" y="16367"/>
                    <a:pt x="33" y="16416"/>
                    <a:pt x="84" y="16426"/>
                  </a:cubicBezTo>
                  <a:lnTo>
                    <a:pt x="100" y="16426"/>
                  </a:lnTo>
                  <a:cubicBezTo>
                    <a:pt x="146" y="16426"/>
                    <a:pt x="183" y="16394"/>
                    <a:pt x="191" y="16351"/>
                  </a:cubicBezTo>
                  <a:cubicBezTo>
                    <a:pt x="1094" y="11487"/>
                    <a:pt x="3315" y="4733"/>
                    <a:pt x="8777" y="164"/>
                  </a:cubicBezTo>
                  <a:cubicBezTo>
                    <a:pt x="8852" y="103"/>
                    <a:pt x="8793" y="1"/>
                    <a:pt x="8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9"/>
            <p:cNvSpPr/>
            <p:nvPr/>
          </p:nvSpPr>
          <p:spPr>
            <a:xfrm>
              <a:off x="2999975" y="4719750"/>
              <a:ext cx="332775" cy="583375"/>
            </a:xfrm>
            <a:custGeom>
              <a:avLst/>
              <a:gdLst/>
              <a:ahLst/>
              <a:cxnLst/>
              <a:rect l="l" t="t" r="r" b="b"/>
              <a:pathLst>
                <a:path w="13311" h="23335" extrusionOk="0">
                  <a:moveTo>
                    <a:pt x="991" y="1"/>
                  </a:moveTo>
                  <a:lnTo>
                    <a:pt x="1714" y="1591"/>
                  </a:lnTo>
                  <a:lnTo>
                    <a:pt x="1797" y="1779"/>
                  </a:lnTo>
                  <a:lnTo>
                    <a:pt x="2939" y="4293"/>
                  </a:lnTo>
                  <a:lnTo>
                    <a:pt x="3025" y="4483"/>
                  </a:lnTo>
                  <a:lnTo>
                    <a:pt x="3121" y="4690"/>
                  </a:lnTo>
                  <a:lnTo>
                    <a:pt x="3666" y="5896"/>
                  </a:lnTo>
                  <a:lnTo>
                    <a:pt x="3760" y="6108"/>
                  </a:lnTo>
                  <a:lnTo>
                    <a:pt x="4464" y="7661"/>
                  </a:lnTo>
                  <a:lnTo>
                    <a:pt x="2853" y="11904"/>
                  </a:lnTo>
                  <a:lnTo>
                    <a:pt x="2651" y="12430"/>
                  </a:lnTo>
                  <a:lnTo>
                    <a:pt x="2520" y="12769"/>
                  </a:lnTo>
                  <a:lnTo>
                    <a:pt x="1644" y="15071"/>
                  </a:lnTo>
                  <a:lnTo>
                    <a:pt x="1547" y="15323"/>
                  </a:lnTo>
                  <a:lnTo>
                    <a:pt x="597" y="17815"/>
                  </a:lnTo>
                  <a:lnTo>
                    <a:pt x="597" y="17821"/>
                  </a:lnTo>
                  <a:lnTo>
                    <a:pt x="503" y="18065"/>
                  </a:lnTo>
                  <a:cubicBezTo>
                    <a:pt x="0" y="19384"/>
                    <a:pt x="41" y="20850"/>
                    <a:pt x="621" y="22139"/>
                  </a:cubicBezTo>
                  <a:cubicBezTo>
                    <a:pt x="658" y="22225"/>
                    <a:pt x="693" y="22306"/>
                    <a:pt x="739" y="22389"/>
                  </a:cubicBezTo>
                  <a:cubicBezTo>
                    <a:pt x="863" y="22631"/>
                    <a:pt x="1005" y="22862"/>
                    <a:pt x="1163" y="23082"/>
                  </a:cubicBezTo>
                  <a:lnTo>
                    <a:pt x="1349" y="23334"/>
                  </a:lnTo>
                  <a:lnTo>
                    <a:pt x="5528" y="23267"/>
                  </a:lnTo>
                  <a:lnTo>
                    <a:pt x="5734" y="23265"/>
                  </a:lnTo>
                  <a:lnTo>
                    <a:pt x="7249" y="23238"/>
                  </a:lnTo>
                  <a:lnTo>
                    <a:pt x="9895" y="23197"/>
                  </a:lnTo>
                  <a:lnTo>
                    <a:pt x="10080" y="23192"/>
                  </a:lnTo>
                  <a:lnTo>
                    <a:pt x="12392" y="23157"/>
                  </a:lnTo>
                  <a:cubicBezTo>
                    <a:pt x="12682" y="22722"/>
                    <a:pt x="12905" y="22247"/>
                    <a:pt x="13056" y="21747"/>
                  </a:cubicBezTo>
                  <a:cubicBezTo>
                    <a:pt x="13077" y="21685"/>
                    <a:pt x="13093" y="21626"/>
                    <a:pt x="13107" y="21565"/>
                  </a:cubicBezTo>
                  <a:cubicBezTo>
                    <a:pt x="13187" y="21272"/>
                    <a:pt x="13236" y="20974"/>
                    <a:pt x="13260" y="20673"/>
                  </a:cubicBezTo>
                  <a:cubicBezTo>
                    <a:pt x="13265" y="20657"/>
                    <a:pt x="13268" y="20638"/>
                    <a:pt x="13268" y="20622"/>
                  </a:cubicBezTo>
                  <a:cubicBezTo>
                    <a:pt x="13271" y="20576"/>
                    <a:pt x="13276" y="20531"/>
                    <a:pt x="13276" y="20488"/>
                  </a:cubicBezTo>
                  <a:cubicBezTo>
                    <a:pt x="13311" y="19840"/>
                    <a:pt x="13230" y="19190"/>
                    <a:pt x="13029" y="18573"/>
                  </a:cubicBezTo>
                  <a:lnTo>
                    <a:pt x="11702" y="14316"/>
                  </a:lnTo>
                  <a:lnTo>
                    <a:pt x="11635" y="14096"/>
                  </a:lnTo>
                  <a:lnTo>
                    <a:pt x="11186" y="12661"/>
                  </a:lnTo>
                  <a:lnTo>
                    <a:pt x="10837" y="11547"/>
                  </a:lnTo>
                  <a:lnTo>
                    <a:pt x="10781" y="11364"/>
                  </a:lnTo>
                  <a:lnTo>
                    <a:pt x="9607" y="7615"/>
                  </a:lnTo>
                  <a:lnTo>
                    <a:pt x="9693" y="7338"/>
                  </a:lnTo>
                  <a:lnTo>
                    <a:pt x="9752" y="7145"/>
                  </a:lnTo>
                  <a:lnTo>
                    <a:pt x="10228" y="5598"/>
                  </a:lnTo>
                  <a:lnTo>
                    <a:pt x="10867" y="3519"/>
                  </a:lnTo>
                  <a:lnTo>
                    <a:pt x="10926" y="3323"/>
                  </a:lnTo>
                  <a:lnTo>
                    <a:pt x="11947" y="1"/>
                  </a:lnTo>
                  <a:close/>
                </a:path>
              </a:pathLst>
            </a:custGeom>
            <a:solidFill>
              <a:srgbClr val="B2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9"/>
            <p:cNvSpPr/>
            <p:nvPr/>
          </p:nvSpPr>
          <p:spPr>
            <a:xfrm>
              <a:off x="3042800" y="4719700"/>
              <a:ext cx="43275" cy="44475"/>
            </a:xfrm>
            <a:custGeom>
              <a:avLst/>
              <a:gdLst/>
              <a:ahLst/>
              <a:cxnLst/>
              <a:rect l="l" t="t" r="r" b="b"/>
              <a:pathLst>
                <a:path w="1731" h="1779" extrusionOk="0">
                  <a:moveTo>
                    <a:pt x="1478" y="0"/>
                  </a:moveTo>
                  <a:cubicBezTo>
                    <a:pt x="979" y="516"/>
                    <a:pt x="476" y="1045"/>
                    <a:pt x="1" y="1593"/>
                  </a:cubicBezTo>
                  <a:lnTo>
                    <a:pt x="84" y="1778"/>
                  </a:lnTo>
                  <a:cubicBezTo>
                    <a:pt x="597" y="1182"/>
                    <a:pt x="1145" y="613"/>
                    <a:pt x="1682" y="54"/>
                  </a:cubicBezTo>
                  <a:cubicBezTo>
                    <a:pt x="1698" y="35"/>
                    <a:pt x="1717" y="19"/>
                    <a:pt x="1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9"/>
            <p:cNvSpPr/>
            <p:nvPr/>
          </p:nvSpPr>
          <p:spPr>
            <a:xfrm>
              <a:off x="3075575" y="4719700"/>
              <a:ext cx="119000" cy="117325"/>
            </a:xfrm>
            <a:custGeom>
              <a:avLst/>
              <a:gdLst/>
              <a:ahLst/>
              <a:cxnLst/>
              <a:rect l="l" t="t" r="r" b="b"/>
              <a:pathLst>
                <a:path w="4760" h="4693" extrusionOk="0">
                  <a:moveTo>
                    <a:pt x="4521" y="0"/>
                  </a:moveTo>
                  <a:cubicBezTo>
                    <a:pt x="4459" y="81"/>
                    <a:pt x="4400" y="164"/>
                    <a:pt x="4343" y="250"/>
                  </a:cubicBezTo>
                  <a:cubicBezTo>
                    <a:pt x="4295" y="320"/>
                    <a:pt x="4249" y="390"/>
                    <a:pt x="4206" y="462"/>
                  </a:cubicBezTo>
                  <a:cubicBezTo>
                    <a:pt x="3879" y="956"/>
                    <a:pt x="3543" y="1469"/>
                    <a:pt x="3006" y="1561"/>
                  </a:cubicBezTo>
                  <a:cubicBezTo>
                    <a:pt x="2927" y="1571"/>
                    <a:pt x="2846" y="1577"/>
                    <a:pt x="2766" y="1577"/>
                  </a:cubicBezTo>
                  <a:cubicBezTo>
                    <a:pt x="2702" y="1577"/>
                    <a:pt x="2638" y="1573"/>
                    <a:pt x="2574" y="1566"/>
                  </a:cubicBezTo>
                  <a:cubicBezTo>
                    <a:pt x="2511" y="1561"/>
                    <a:pt x="2448" y="1559"/>
                    <a:pt x="2385" y="1559"/>
                  </a:cubicBezTo>
                  <a:cubicBezTo>
                    <a:pt x="2309" y="1559"/>
                    <a:pt x="2233" y="1563"/>
                    <a:pt x="2157" y="1571"/>
                  </a:cubicBezTo>
                  <a:cubicBezTo>
                    <a:pt x="1196" y="1682"/>
                    <a:pt x="761" y="2748"/>
                    <a:pt x="409" y="3602"/>
                  </a:cubicBezTo>
                  <a:lnTo>
                    <a:pt x="350" y="3741"/>
                  </a:lnTo>
                  <a:cubicBezTo>
                    <a:pt x="245" y="3994"/>
                    <a:pt x="127" y="4244"/>
                    <a:pt x="1" y="4483"/>
                  </a:cubicBezTo>
                  <a:lnTo>
                    <a:pt x="97" y="4692"/>
                  </a:lnTo>
                  <a:cubicBezTo>
                    <a:pt x="256" y="4408"/>
                    <a:pt x="398" y="4112"/>
                    <a:pt x="524" y="3811"/>
                  </a:cubicBezTo>
                  <a:lnTo>
                    <a:pt x="581" y="3672"/>
                  </a:lnTo>
                  <a:cubicBezTo>
                    <a:pt x="933" y="2818"/>
                    <a:pt x="1327" y="1853"/>
                    <a:pt x="2179" y="1751"/>
                  </a:cubicBezTo>
                  <a:cubicBezTo>
                    <a:pt x="2243" y="1746"/>
                    <a:pt x="2307" y="1743"/>
                    <a:pt x="2371" y="1743"/>
                  </a:cubicBezTo>
                  <a:cubicBezTo>
                    <a:pt x="2435" y="1743"/>
                    <a:pt x="2498" y="1746"/>
                    <a:pt x="2563" y="1751"/>
                  </a:cubicBezTo>
                  <a:cubicBezTo>
                    <a:pt x="2647" y="1756"/>
                    <a:pt x="2732" y="1761"/>
                    <a:pt x="2817" y="1761"/>
                  </a:cubicBezTo>
                  <a:cubicBezTo>
                    <a:pt x="2890" y="1761"/>
                    <a:pt x="2963" y="1757"/>
                    <a:pt x="3035" y="1746"/>
                  </a:cubicBezTo>
                  <a:cubicBezTo>
                    <a:pt x="3656" y="1639"/>
                    <a:pt x="4026" y="1064"/>
                    <a:pt x="4357" y="562"/>
                  </a:cubicBezTo>
                  <a:cubicBezTo>
                    <a:pt x="4405" y="492"/>
                    <a:pt x="4451" y="422"/>
                    <a:pt x="4496" y="355"/>
                  </a:cubicBezTo>
                  <a:cubicBezTo>
                    <a:pt x="4577" y="231"/>
                    <a:pt x="4666" y="116"/>
                    <a:pt x="4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9"/>
            <p:cNvSpPr/>
            <p:nvPr/>
          </p:nvSpPr>
          <p:spPr>
            <a:xfrm>
              <a:off x="3091625" y="4802825"/>
              <a:ext cx="181500" cy="69575"/>
            </a:xfrm>
            <a:custGeom>
              <a:avLst/>
              <a:gdLst/>
              <a:ahLst/>
              <a:cxnLst/>
              <a:rect l="l" t="t" r="r" b="b"/>
              <a:pathLst>
                <a:path w="7260" h="2783" extrusionOk="0">
                  <a:moveTo>
                    <a:pt x="7260" y="0"/>
                  </a:moveTo>
                  <a:lnTo>
                    <a:pt x="7260" y="0"/>
                  </a:lnTo>
                  <a:cubicBezTo>
                    <a:pt x="7190" y="16"/>
                    <a:pt x="7115" y="30"/>
                    <a:pt x="7040" y="40"/>
                  </a:cubicBezTo>
                  <a:cubicBezTo>
                    <a:pt x="6406" y="151"/>
                    <a:pt x="5726" y="188"/>
                    <a:pt x="5071" y="226"/>
                  </a:cubicBezTo>
                  <a:cubicBezTo>
                    <a:pt x="3516" y="306"/>
                    <a:pt x="1913" y="398"/>
                    <a:pt x="798" y="1472"/>
                  </a:cubicBezTo>
                  <a:cubicBezTo>
                    <a:pt x="468" y="1792"/>
                    <a:pt x="215" y="2170"/>
                    <a:pt x="0" y="2570"/>
                  </a:cubicBezTo>
                  <a:lnTo>
                    <a:pt x="94" y="2783"/>
                  </a:lnTo>
                  <a:cubicBezTo>
                    <a:pt x="320" y="2353"/>
                    <a:pt x="581" y="1942"/>
                    <a:pt x="930" y="1609"/>
                  </a:cubicBezTo>
                  <a:cubicBezTo>
                    <a:pt x="1988" y="580"/>
                    <a:pt x="3489" y="497"/>
                    <a:pt x="5076" y="414"/>
                  </a:cubicBezTo>
                  <a:cubicBezTo>
                    <a:pt x="5743" y="376"/>
                    <a:pt x="6427" y="339"/>
                    <a:pt x="7075" y="223"/>
                  </a:cubicBezTo>
                  <a:cubicBezTo>
                    <a:pt x="7115" y="215"/>
                    <a:pt x="7161" y="210"/>
                    <a:pt x="7201" y="196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9"/>
            <p:cNvSpPr/>
            <p:nvPr/>
          </p:nvSpPr>
          <p:spPr>
            <a:xfrm>
              <a:off x="3066250" y="4898425"/>
              <a:ext cx="177550" cy="132100"/>
            </a:xfrm>
            <a:custGeom>
              <a:avLst/>
              <a:gdLst/>
              <a:ahLst/>
              <a:cxnLst/>
              <a:rect l="l" t="t" r="r" b="b"/>
              <a:pathLst>
                <a:path w="7102" h="5284" extrusionOk="0">
                  <a:moveTo>
                    <a:pt x="7101" y="1"/>
                  </a:moveTo>
                  <a:lnTo>
                    <a:pt x="7101" y="1"/>
                  </a:lnTo>
                  <a:cubicBezTo>
                    <a:pt x="6352" y="79"/>
                    <a:pt x="5603" y="199"/>
                    <a:pt x="4894" y="476"/>
                  </a:cubicBezTo>
                  <a:cubicBezTo>
                    <a:pt x="3113" y="1169"/>
                    <a:pt x="1867" y="2702"/>
                    <a:pt x="664" y="4185"/>
                  </a:cubicBezTo>
                  <a:cubicBezTo>
                    <a:pt x="513" y="4373"/>
                    <a:pt x="357" y="4566"/>
                    <a:pt x="202" y="4757"/>
                  </a:cubicBezTo>
                  <a:lnTo>
                    <a:pt x="0" y="5283"/>
                  </a:lnTo>
                  <a:cubicBezTo>
                    <a:pt x="272" y="4964"/>
                    <a:pt x="540" y="4628"/>
                    <a:pt x="806" y="4303"/>
                  </a:cubicBezTo>
                  <a:cubicBezTo>
                    <a:pt x="1996" y="2839"/>
                    <a:pt x="3223" y="1319"/>
                    <a:pt x="4961" y="645"/>
                  </a:cubicBezTo>
                  <a:cubicBezTo>
                    <a:pt x="5627" y="390"/>
                    <a:pt x="6333" y="267"/>
                    <a:pt x="7042" y="194"/>
                  </a:cubicBezTo>
                  <a:lnTo>
                    <a:pt x="7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9"/>
            <p:cNvSpPr/>
            <p:nvPr/>
          </p:nvSpPr>
          <p:spPr>
            <a:xfrm>
              <a:off x="3038650" y="5003900"/>
              <a:ext cx="232275" cy="98925"/>
            </a:xfrm>
            <a:custGeom>
              <a:avLst/>
              <a:gdLst/>
              <a:ahLst/>
              <a:cxnLst/>
              <a:rect l="l" t="t" r="r" b="b"/>
              <a:pathLst>
                <a:path w="9291" h="3957" extrusionOk="0">
                  <a:moveTo>
                    <a:pt x="9234" y="1"/>
                  </a:moveTo>
                  <a:cubicBezTo>
                    <a:pt x="7878" y="664"/>
                    <a:pt x="6495" y="1258"/>
                    <a:pt x="5090" y="1782"/>
                  </a:cubicBezTo>
                  <a:cubicBezTo>
                    <a:pt x="4623" y="1956"/>
                    <a:pt x="4147" y="2123"/>
                    <a:pt x="3672" y="2292"/>
                  </a:cubicBezTo>
                  <a:cubicBezTo>
                    <a:pt x="2482" y="2716"/>
                    <a:pt x="1260" y="3151"/>
                    <a:pt x="97" y="3702"/>
                  </a:cubicBezTo>
                  <a:lnTo>
                    <a:pt x="0" y="3957"/>
                  </a:lnTo>
                  <a:cubicBezTo>
                    <a:pt x="1206" y="3361"/>
                    <a:pt x="2487" y="2910"/>
                    <a:pt x="3734" y="2466"/>
                  </a:cubicBezTo>
                  <a:cubicBezTo>
                    <a:pt x="4209" y="2297"/>
                    <a:pt x="4687" y="2131"/>
                    <a:pt x="5157" y="1956"/>
                  </a:cubicBezTo>
                  <a:cubicBezTo>
                    <a:pt x="6562" y="1430"/>
                    <a:pt x="7939" y="839"/>
                    <a:pt x="9290" y="181"/>
                  </a:cubicBezTo>
                  <a:lnTo>
                    <a:pt x="9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9"/>
            <p:cNvSpPr/>
            <p:nvPr/>
          </p:nvSpPr>
          <p:spPr>
            <a:xfrm>
              <a:off x="3015475" y="5072200"/>
              <a:ext cx="277075" cy="207225"/>
            </a:xfrm>
            <a:custGeom>
              <a:avLst/>
              <a:gdLst/>
              <a:ahLst/>
              <a:cxnLst/>
              <a:rect l="l" t="t" r="r" b="b"/>
              <a:pathLst>
                <a:path w="11083" h="8289" extrusionOk="0">
                  <a:moveTo>
                    <a:pt x="11015" y="0"/>
                  </a:moveTo>
                  <a:cubicBezTo>
                    <a:pt x="10854" y="207"/>
                    <a:pt x="10725" y="438"/>
                    <a:pt x="10631" y="685"/>
                  </a:cubicBezTo>
                  <a:cubicBezTo>
                    <a:pt x="10427" y="1217"/>
                    <a:pt x="10346" y="1821"/>
                    <a:pt x="10271" y="2412"/>
                  </a:cubicBezTo>
                  <a:cubicBezTo>
                    <a:pt x="10131" y="3502"/>
                    <a:pt x="9997" y="4526"/>
                    <a:pt x="9114" y="4988"/>
                  </a:cubicBezTo>
                  <a:cubicBezTo>
                    <a:pt x="8868" y="5116"/>
                    <a:pt x="8619" y="5169"/>
                    <a:pt x="8368" y="5169"/>
                  </a:cubicBezTo>
                  <a:cubicBezTo>
                    <a:pt x="7718" y="5169"/>
                    <a:pt x="7048" y="4807"/>
                    <a:pt x="6353" y="4429"/>
                  </a:cubicBezTo>
                  <a:cubicBezTo>
                    <a:pt x="5684" y="4069"/>
                    <a:pt x="4999" y="3699"/>
                    <a:pt x="4279" y="3621"/>
                  </a:cubicBezTo>
                  <a:cubicBezTo>
                    <a:pt x="4183" y="3610"/>
                    <a:pt x="4087" y="3605"/>
                    <a:pt x="3993" y="3605"/>
                  </a:cubicBezTo>
                  <a:cubicBezTo>
                    <a:pt x="2560" y="3605"/>
                    <a:pt x="1333" y="4807"/>
                    <a:pt x="721" y="6062"/>
                  </a:cubicBezTo>
                  <a:cubicBezTo>
                    <a:pt x="409" y="6693"/>
                    <a:pt x="194" y="7375"/>
                    <a:pt x="1" y="8041"/>
                  </a:cubicBezTo>
                  <a:cubicBezTo>
                    <a:pt x="38" y="8127"/>
                    <a:pt x="73" y="8208"/>
                    <a:pt x="119" y="8288"/>
                  </a:cubicBezTo>
                  <a:cubicBezTo>
                    <a:pt x="326" y="7569"/>
                    <a:pt x="554" y="6822"/>
                    <a:pt x="884" y="6145"/>
                  </a:cubicBezTo>
                  <a:cubicBezTo>
                    <a:pt x="1474" y="4939"/>
                    <a:pt x="2646" y="3790"/>
                    <a:pt x="4003" y="3790"/>
                  </a:cubicBezTo>
                  <a:cubicBezTo>
                    <a:pt x="4087" y="3790"/>
                    <a:pt x="4172" y="3794"/>
                    <a:pt x="4258" y="3803"/>
                  </a:cubicBezTo>
                  <a:cubicBezTo>
                    <a:pt x="4940" y="3881"/>
                    <a:pt x="5614" y="4244"/>
                    <a:pt x="6264" y="4593"/>
                  </a:cubicBezTo>
                  <a:cubicBezTo>
                    <a:pt x="6983" y="4985"/>
                    <a:pt x="7675" y="5358"/>
                    <a:pt x="8364" y="5358"/>
                  </a:cubicBezTo>
                  <a:cubicBezTo>
                    <a:pt x="8642" y="5358"/>
                    <a:pt x="8920" y="5297"/>
                    <a:pt x="9199" y="5151"/>
                  </a:cubicBezTo>
                  <a:cubicBezTo>
                    <a:pt x="10169" y="4649"/>
                    <a:pt x="10311" y="3524"/>
                    <a:pt x="10454" y="2434"/>
                  </a:cubicBezTo>
                  <a:cubicBezTo>
                    <a:pt x="10532" y="1859"/>
                    <a:pt x="10609" y="1260"/>
                    <a:pt x="10803" y="752"/>
                  </a:cubicBezTo>
                  <a:cubicBezTo>
                    <a:pt x="10875" y="564"/>
                    <a:pt x="10967" y="384"/>
                    <a:pt x="11082" y="218"/>
                  </a:cubicBezTo>
                  <a:lnTo>
                    <a:pt x="1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9"/>
            <p:cNvSpPr/>
            <p:nvPr/>
          </p:nvSpPr>
          <p:spPr>
            <a:xfrm>
              <a:off x="3247325" y="5249650"/>
              <a:ext cx="80325" cy="50050"/>
            </a:xfrm>
            <a:custGeom>
              <a:avLst/>
              <a:gdLst/>
              <a:ahLst/>
              <a:cxnLst/>
              <a:rect l="l" t="t" r="r" b="b"/>
              <a:pathLst>
                <a:path w="3213" h="2002" extrusionOk="0">
                  <a:moveTo>
                    <a:pt x="1945" y="0"/>
                  </a:moveTo>
                  <a:cubicBezTo>
                    <a:pt x="1842" y="0"/>
                    <a:pt x="1738" y="7"/>
                    <a:pt x="1634" y="22"/>
                  </a:cubicBezTo>
                  <a:cubicBezTo>
                    <a:pt x="938" y="119"/>
                    <a:pt x="301" y="720"/>
                    <a:pt x="79" y="1478"/>
                  </a:cubicBezTo>
                  <a:cubicBezTo>
                    <a:pt x="28" y="1647"/>
                    <a:pt x="1" y="1824"/>
                    <a:pt x="1" y="2001"/>
                  </a:cubicBezTo>
                  <a:lnTo>
                    <a:pt x="186" y="1996"/>
                  </a:lnTo>
                  <a:cubicBezTo>
                    <a:pt x="186" y="1838"/>
                    <a:pt x="210" y="1679"/>
                    <a:pt x="256" y="1529"/>
                  </a:cubicBezTo>
                  <a:cubicBezTo>
                    <a:pt x="457" y="839"/>
                    <a:pt x="1035" y="293"/>
                    <a:pt x="1658" y="205"/>
                  </a:cubicBezTo>
                  <a:cubicBezTo>
                    <a:pt x="1754" y="191"/>
                    <a:pt x="1850" y="185"/>
                    <a:pt x="1945" y="185"/>
                  </a:cubicBezTo>
                  <a:cubicBezTo>
                    <a:pt x="2380" y="185"/>
                    <a:pt x="2794" y="321"/>
                    <a:pt x="3162" y="549"/>
                  </a:cubicBezTo>
                  <a:cubicBezTo>
                    <a:pt x="3183" y="489"/>
                    <a:pt x="3199" y="428"/>
                    <a:pt x="3213" y="369"/>
                  </a:cubicBezTo>
                  <a:cubicBezTo>
                    <a:pt x="2828" y="139"/>
                    <a:pt x="2396" y="0"/>
                    <a:pt x="1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9"/>
            <p:cNvSpPr/>
            <p:nvPr/>
          </p:nvSpPr>
          <p:spPr>
            <a:xfrm>
              <a:off x="3132575" y="5215250"/>
              <a:ext cx="199300" cy="86200"/>
            </a:xfrm>
            <a:custGeom>
              <a:avLst/>
              <a:gdLst/>
              <a:ahLst/>
              <a:cxnLst/>
              <a:rect l="l" t="t" r="r" b="b"/>
              <a:pathLst>
                <a:path w="7972" h="3448" extrusionOk="0">
                  <a:moveTo>
                    <a:pt x="4285" y="0"/>
                  </a:moveTo>
                  <a:cubicBezTo>
                    <a:pt x="3185" y="0"/>
                    <a:pt x="2103" y="327"/>
                    <a:pt x="1182" y="952"/>
                  </a:cubicBezTo>
                  <a:cubicBezTo>
                    <a:pt x="605" y="1347"/>
                    <a:pt x="242" y="1790"/>
                    <a:pt x="108" y="2266"/>
                  </a:cubicBezTo>
                  <a:cubicBezTo>
                    <a:pt x="1" y="2652"/>
                    <a:pt x="36" y="3058"/>
                    <a:pt x="224" y="3447"/>
                  </a:cubicBezTo>
                  <a:lnTo>
                    <a:pt x="430" y="3442"/>
                  </a:lnTo>
                  <a:cubicBezTo>
                    <a:pt x="229" y="3069"/>
                    <a:pt x="186" y="2682"/>
                    <a:pt x="285" y="2319"/>
                  </a:cubicBezTo>
                  <a:cubicBezTo>
                    <a:pt x="409" y="1884"/>
                    <a:pt x="745" y="1476"/>
                    <a:pt x="1287" y="1105"/>
                  </a:cubicBezTo>
                  <a:cubicBezTo>
                    <a:pt x="2176" y="503"/>
                    <a:pt x="3220" y="187"/>
                    <a:pt x="4280" y="187"/>
                  </a:cubicBezTo>
                  <a:cubicBezTo>
                    <a:pt x="4561" y="187"/>
                    <a:pt x="4844" y="209"/>
                    <a:pt x="5125" y="254"/>
                  </a:cubicBezTo>
                  <a:cubicBezTo>
                    <a:pt x="5504" y="318"/>
                    <a:pt x="5885" y="423"/>
                    <a:pt x="6253" y="523"/>
                  </a:cubicBezTo>
                  <a:cubicBezTo>
                    <a:pt x="6664" y="638"/>
                    <a:pt x="7091" y="756"/>
                    <a:pt x="7526" y="815"/>
                  </a:cubicBezTo>
                  <a:cubicBezTo>
                    <a:pt x="7669" y="837"/>
                    <a:pt x="7811" y="850"/>
                    <a:pt x="7956" y="853"/>
                  </a:cubicBezTo>
                  <a:cubicBezTo>
                    <a:pt x="7961" y="837"/>
                    <a:pt x="7964" y="818"/>
                    <a:pt x="7964" y="802"/>
                  </a:cubicBezTo>
                  <a:cubicBezTo>
                    <a:pt x="7967" y="756"/>
                    <a:pt x="7972" y="711"/>
                    <a:pt x="7972" y="668"/>
                  </a:cubicBezTo>
                  <a:cubicBezTo>
                    <a:pt x="7830" y="665"/>
                    <a:pt x="7690" y="654"/>
                    <a:pt x="7550" y="633"/>
                  </a:cubicBezTo>
                  <a:cubicBezTo>
                    <a:pt x="7129" y="574"/>
                    <a:pt x="6710" y="458"/>
                    <a:pt x="6301" y="343"/>
                  </a:cubicBezTo>
                  <a:cubicBezTo>
                    <a:pt x="5923" y="233"/>
                    <a:pt x="5541" y="141"/>
                    <a:pt x="5155" y="69"/>
                  </a:cubicBezTo>
                  <a:cubicBezTo>
                    <a:pt x="4865" y="23"/>
                    <a:pt x="4574" y="0"/>
                    <a:pt x="4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9"/>
            <p:cNvSpPr/>
            <p:nvPr/>
          </p:nvSpPr>
          <p:spPr>
            <a:xfrm>
              <a:off x="4210025" y="3355225"/>
              <a:ext cx="140025" cy="138650"/>
            </a:xfrm>
            <a:custGeom>
              <a:avLst/>
              <a:gdLst/>
              <a:ahLst/>
              <a:cxnLst/>
              <a:rect l="l" t="t" r="r" b="b"/>
              <a:pathLst>
                <a:path w="5601" h="5546" extrusionOk="0">
                  <a:moveTo>
                    <a:pt x="2800" y="1"/>
                  </a:moveTo>
                  <a:cubicBezTo>
                    <a:pt x="2748" y="1"/>
                    <a:pt x="2696" y="28"/>
                    <a:pt x="2670" y="83"/>
                  </a:cubicBezTo>
                  <a:lnTo>
                    <a:pt x="2187" y="1126"/>
                  </a:lnTo>
                  <a:cubicBezTo>
                    <a:pt x="1975" y="1579"/>
                    <a:pt x="1607" y="1945"/>
                    <a:pt x="1153" y="2160"/>
                  </a:cubicBezTo>
                  <a:lnTo>
                    <a:pt x="111" y="2643"/>
                  </a:lnTo>
                  <a:cubicBezTo>
                    <a:pt x="1" y="2694"/>
                    <a:pt x="1" y="2850"/>
                    <a:pt x="111" y="2903"/>
                  </a:cubicBezTo>
                  <a:lnTo>
                    <a:pt x="1153" y="3387"/>
                  </a:lnTo>
                  <a:cubicBezTo>
                    <a:pt x="1607" y="3599"/>
                    <a:pt x="1975" y="3964"/>
                    <a:pt x="2187" y="4421"/>
                  </a:cubicBezTo>
                  <a:lnTo>
                    <a:pt x="2670" y="5463"/>
                  </a:lnTo>
                  <a:cubicBezTo>
                    <a:pt x="2696" y="5518"/>
                    <a:pt x="2748" y="5546"/>
                    <a:pt x="2800" y="5546"/>
                  </a:cubicBezTo>
                  <a:cubicBezTo>
                    <a:pt x="2853" y="5546"/>
                    <a:pt x="2905" y="5518"/>
                    <a:pt x="2931" y="5463"/>
                  </a:cubicBezTo>
                  <a:lnTo>
                    <a:pt x="3414" y="4421"/>
                  </a:lnTo>
                  <a:cubicBezTo>
                    <a:pt x="3626" y="3964"/>
                    <a:pt x="3994" y="3599"/>
                    <a:pt x="4451" y="3387"/>
                  </a:cubicBezTo>
                  <a:lnTo>
                    <a:pt x="5490" y="2903"/>
                  </a:lnTo>
                  <a:cubicBezTo>
                    <a:pt x="5600" y="2850"/>
                    <a:pt x="5600" y="2694"/>
                    <a:pt x="5490" y="2643"/>
                  </a:cubicBezTo>
                  <a:lnTo>
                    <a:pt x="4451" y="2160"/>
                  </a:lnTo>
                  <a:cubicBezTo>
                    <a:pt x="3994" y="1945"/>
                    <a:pt x="3626" y="1579"/>
                    <a:pt x="3414" y="1126"/>
                  </a:cubicBezTo>
                  <a:lnTo>
                    <a:pt x="2931" y="83"/>
                  </a:lnTo>
                  <a:cubicBezTo>
                    <a:pt x="2905" y="28"/>
                    <a:pt x="2853" y="1"/>
                    <a:pt x="2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9"/>
            <p:cNvSpPr/>
            <p:nvPr/>
          </p:nvSpPr>
          <p:spPr>
            <a:xfrm>
              <a:off x="4429325" y="5062000"/>
              <a:ext cx="140000" cy="138650"/>
            </a:xfrm>
            <a:custGeom>
              <a:avLst/>
              <a:gdLst/>
              <a:ahLst/>
              <a:cxnLst/>
              <a:rect l="l" t="t" r="r" b="b"/>
              <a:pathLst>
                <a:path w="5600" h="5546" extrusionOk="0">
                  <a:moveTo>
                    <a:pt x="2801" y="1"/>
                  </a:moveTo>
                  <a:cubicBezTo>
                    <a:pt x="2750" y="1"/>
                    <a:pt x="2698" y="28"/>
                    <a:pt x="2672" y="83"/>
                  </a:cubicBezTo>
                  <a:lnTo>
                    <a:pt x="2186" y="1125"/>
                  </a:lnTo>
                  <a:cubicBezTo>
                    <a:pt x="1974" y="1579"/>
                    <a:pt x="1609" y="1945"/>
                    <a:pt x="1152" y="2159"/>
                  </a:cubicBezTo>
                  <a:lnTo>
                    <a:pt x="113" y="2643"/>
                  </a:lnTo>
                  <a:cubicBezTo>
                    <a:pt x="0" y="2694"/>
                    <a:pt x="0" y="2852"/>
                    <a:pt x="113" y="2903"/>
                  </a:cubicBezTo>
                  <a:lnTo>
                    <a:pt x="1152" y="3387"/>
                  </a:lnTo>
                  <a:cubicBezTo>
                    <a:pt x="1609" y="3599"/>
                    <a:pt x="1974" y="3964"/>
                    <a:pt x="2186" y="4421"/>
                  </a:cubicBezTo>
                  <a:lnTo>
                    <a:pt x="2672" y="5463"/>
                  </a:lnTo>
                  <a:cubicBezTo>
                    <a:pt x="2698" y="5518"/>
                    <a:pt x="2750" y="5545"/>
                    <a:pt x="2801" y="5545"/>
                  </a:cubicBezTo>
                  <a:cubicBezTo>
                    <a:pt x="2853" y="5545"/>
                    <a:pt x="2905" y="5518"/>
                    <a:pt x="2930" y="5463"/>
                  </a:cubicBezTo>
                  <a:lnTo>
                    <a:pt x="3416" y="4421"/>
                  </a:lnTo>
                  <a:cubicBezTo>
                    <a:pt x="3629" y="3964"/>
                    <a:pt x="3994" y="3599"/>
                    <a:pt x="4450" y="3387"/>
                  </a:cubicBezTo>
                  <a:lnTo>
                    <a:pt x="5490" y="2903"/>
                  </a:lnTo>
                  <a:cubicBezTo>
                    <a:pt x="5600" y="2852"/>
                    <a:pt x="5600" y="2694"/>
                    <a:pt x="5490" y="2643"/>
                  </a:cubicBezTo>
                  <a:lnTo>
                    <a:pt x="4450" y="2159"/>
                  </a:lnTo>
                  <a:cubicBezTo>
                    <a:pt x="3994" y="1945"/>
                    <a:pt x="3629" y="1579"/>
                    <a:pt x="3416" y="1125"/>
                  </a:cubicBezTo>
                  <a:lnTo>
                    <a:pt x="2930" y="83"/>
                  </a:lnTo>
                  <a:cubicBezTo>
                    <a:pt x="2905" y="28"/>
                    <a:pt x="2853" y="1"/>
                    <a:pt x="2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3600700" y="4103750"/>
              <a:ext cx="140025" cy="138575"/>
            </a:xfrm>
            <a:custGeom>
              <a:avLst/>
              <a:gdLst/>
              <a:ahLst/>
              <a:cxnLst/>
              <a:rect l="l" t="t" r="r" b="b"/>
              <a:pathLst>
                <a:path w="5601" h="5543" extrusionOk="0">
                  <a:moveTo>
                    <a:pt x="2801" y="0"/>
                  </a:moveTo>
                  <a:cubicBezTo>
                    <a:pt x="2749" y="0"/>
                    <a:pt x="2697" y="28"/>
                    <a:pt x="2670" y="83"/>
                  </a:cubicBezTo>
                  <a:lnTo>
                    <a:pt x="2187" y="1122"/>
                  </a:lnTo>
                  <a:cubicBezTo>
                    <a:pt x="1975" y="1579"/>
                    <a:pt x="1609" y="1944"/>
                    <a:pt x="1153" y="2156"/>
                  </a:cubicBezTo>
                  <a:lnTo>
                    <a:pt x="111" y="2642"/>
                  </a:lnTo>
                  <a:cubicBezTo>
                    <a:pt x="1" y="2693"/>
                    <a:pt x="1" y="2849"/>
                    <a:pt x="111" y="2900"/>
                  </a:cubicBezTo>
                  <a:lnTo>
                    <a:pt x="1153" y="3386"/>
                  </a:lnTo>
                  <a:cubicBezTo>
                    <a:pt x="1609" y="3598"/>
                    <a:pt x="1975" y="3964"/>
                    <a:pt x="2187" y="4420"/>
                  </a:cubicBezTo>
                  <a:lnTo>
                    <a:pt x="2670" y="5460"/>
                  </a:lnTo>
                  <a:cubicBezTo>
                    <a:pt x="2697" y="5515"/>
                    <a:pt x="2749" y="5542"/>
                    <a:pt x="2801" y="5542"/>
                  </a:cubicBezTo>
                  <a:cubicBezTo>
                    <a:pt x="2854" y="5542"/>
                    <a:pt x="2905" y="5515"/>
                    <a:pt x="2931" y="5460"/>
                  </a:cubicBezTo>
                  <a:lnTo>
                    <a:pt x="3417" y="4420"/>
                  </a:lnTo>
                  <a:cubicBezTo>
                    <a:pt x="3626" y="3964"/>
                    <a:pt x="3994" y="3598"/>
                    <a:pt x="4451" y="3386"/>
                  </a:cubicBezTo>
                  <a:lnTo>
                    <a:pt x="5490" y="2900"/>
                  </a:lnTo>
                  <a:cubicBezTo>
                    <a:pt x="5600" y="2849"/>
                    <a:pt x="5600" y="2693"/>
                    <a:pt x="5490" y="2642"/>
                  </a:cubicBezTo>
                  <a:lnTo>
                    <a:pt x="4451" y="2156"/>
                  </a:lnTo>
                  <a:cubicBezTo>
                    <a:pt x="3994" y="1944"/>
                    <a:pt x="3626" y="1579"/>
                    <a:pt x="3417" y="1122"/>
                  </a:cubicBezTo>
                  <a:lnTo>
                    <a:pt x="2931" y="83"/>
                  </a:lnTo>
                  <a:cubicBezTo>
                    <a:pt x="2905" y="28"/>
                    <a:pt x="2854" y="0"/>
                    <a:pt x="2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9"/>
            <p:cNvSpPr/>
            <p:nvPr/>
          </p:nvSpPr>
          <p:spPr>
            <a:xfrm>
              <a:off x="3600700" y="5105100"/>
              <a:ext cx="140025" cy="138650"/>
            </a:xfrm>
            <a:custGeom>
              <a:avLst/>
              <a:gdLst/>
              <a:ahLst/>
              <a:cxnLst/>
              <a:rect l="l" t="t" r="r" b="b"/>
              <a:pathLst>
                <a:path w="5601" h="5546" extrusionOk="0">
                  <a:moveTo>
                    <a:pt x="2800" y="1"/>
                  </a:moveTo>
                  <a:cubicBezTo>
                    <a:pt x="2748" y="1"/>
                    <a:pt x="2696" y="28"/>
                    <a:pt x="2670" y="84"/>
                  </a:cubicBezTo>
                  <a:lnTo>
                    <a:pt x="2187" y="1126"/>
                  </a:lnTo>
                  <a:cubicBezTo>
                    <a:pt x="1975" y="1579"/>
                    <a:pt x="1609" y="1947"/>
                    <a:pt x="1153" y="2160"/>
                  </a:cubicBezTo>
                  <a:lnTo>
                    <a:pt x="111" y="2643"/>
                  </a:lnTo>
                  <a:cubicBezTo>
                    <a:pt x="1" y="2694"/>
                    <a:pt x="1" y="2853"/>
                    <a:pt x="111" y="2904"/>
                  </a:cubicBezTo>
                  <a:lnTo>
                    <a:pt x="1153" y="3387"/>
                  </a:lnTo>
                  <a:cubicBezTo>
                    <a:pt x="1609" y="3599"/>
                    <a:pt x="1975" y="3967"/>
                    <a:pt x="2187" y="4421"/>
                  </a:cubicBezTo>
                  <a:lnTo>
                    <a:pt x="2670" y="5463"/>
                  </a:lnTo>
                  <a:cubicBezTo>
                    <a:pt x="2696" y="5518"/>
                    <a:pt x="2748" y="5546"/>
                    <a:pt x="2800" y="5546"/>
                  </a:cubicBezTo>
                  <a:cubicBezTo>
                    <a:pt x="2853" y="5546"/>
                    <a:pt x="2905" y="5518"/>
                    <a:pt x="2931" y="5463"/>
                  </a:cubicBezTo>
                  <a:lnTo>
                    <a:pt x="3417" y="4421"/>
                  </a:lnTo>
                  <a:cubicBezTo>
                    <a:pt x="3629" y="3967"/>
                    <a:pt x="3994" y="3599"/>
                    <a:pt x="4451" y="3387"/>
                  </a:cubicBezTo>
                  <a:lnTo>
                    <a:pt x="5490" y="2904"/>
                  </a:lnTo>
                  <a:cubicBezTo>
                    <a:pt x="5600" y="2853"/>
                    <a:pt x="5600" y="2694"/>
                    <a:pt x="5490" y="2643"/>
                  </a:cubicBezTo>
                  <a:lnTo>
                    <a:pt x="4451" y="2160"/>
                  </a:lnTo>
                  <a:cubicBezTo>
                    <a:pt x="3994" y="1947"/>
                    <a:pt x="3629" y="1579"/>
                    <a:pt x="3417" y="1126"/>
                  </a:cubicBezTo>
                  <a:lnTo>
                    <a:pt x="2931" y="84"/>
                  </a:lnTo>
                  <a:cubicBezTo>
                    <a:pt x="2905" y="28"/>
                    <a:pt x="2853" y="1"/>
                    <a:pt x="2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9"/>
            <p:cNvSpPr/>
            <p:nvPr/>
          </p:nvSpPr>
          <p:spPr>
            <a:xfrm>
              <a:off x="2838500" y="4770350"/>
              <a:ext cx="140025" cy="138625"/>
            </a:xfrm>
            <a:custGeom>
              <a:avLst/>
              <a:gdLst/>
              <a:ahLst/>
              <a:cxnLst/>
              <a:rect l="l" t="t" r="r" b="b"/>
              <a:pathLst>
                <a:path w="5601" h="5545" extrusionOk="0">
                  <a:moveTo>
                    <a:pt x="2800" y="1"/>
                  </a:moveTo>
                  <a:cubicBezTo>
                    <a:pt x="2748" y="1"/>
                    <a:pt x="2695" y="29"/>
                    <a:pt x="2670" y="85"/>
                  </a:cubicBezTo>
                  <a:lnTo>
                    <a:pt x="2186" y="1125"/>
                  </a:lnTo>
                  <a:cubicBezTo>
                    <a:pt x="1974" y="1581"/>
                    <a:pt x="1609" y="1946"/>
                    <a:pt x="1152" y="2159"/>
                  </a:cubicBezTo>
                  <a:lnTo>
                    <a:pt x="110" y="2645"/>
                  </a:lnTo>
                  <a:cubicBezTo>
                    <a:pt x="0" y="2696"/>
                    <a:pt x="0" y="2852"/>
                    <a:pt x="110" y="2903"/>
                  </a:cubicBezTo>
                  <a:lnTo>
                    <a:pt x="1152" y="3389"/>
                  </a:lnTo>
                  <a:cubicBezTo>
                    <a:pt x="1609" y="3601"/>
                    <a:pt x="1974" y="3966"/>
                    <a:pt x="2186" y="4423"/>
                  </a:cubicBezTo>
                  <a:lnTo>
                    <a:pt x="2670" y="5462"/>
                  </a:lnTo>
                  <a:cubicBezTo>
                    <a:pt x="2695" y="5517"/>
                    <a:pt x="2748" y="5545"/>
                    <a:pt x="2800" y="5545"/>
                  </a:cubicBezTo>
                  <a:cubicBezTo>
                    <a:pt x="2853" y="5545"/>
                    <a:pt x="2905" y="5517"/>
                    <a:pt x="2930" y="5462"/>
                  </a:cubicBezTo>
                  <a:lnTo>
                    <a:pt x="3417" y="4423"/>
                  </a:lnTo>
                  <a:cubicBezTo>
                    <a:pt x="3629" y="3966"/>
                    <a:pt x="3994" y="3601"/>
                    <a:pt x="4451" y="3389"/>
                  </a:cubicBezTo>
                  <a:lnTo>
                    <a:pt x="5490" y="2903"/>
                  </a:lnTo>
                  <a:cubicBezTo>
                    <a:pt x="5600" y="2852"/>
                    <a:pt x="5600" y="2696"/>
                    <a:pt x="5490" y="2645"/>
                  </a:cubicBezTo>
                  <a:lnTo>
                    <a:pt x="4451" y="2159"/>
                  </a:lnTo>
                  <a:cubicBezTo>
                    <a:pt x="3994" y="1946"/>
                    <a:pt x="3629" y="1581"/>
                    <a:pt x="3417" y="1125"/>
                  </a:cubicBezTo>
                  <a:lnTo>
                    <a:pt x="2930" y="85"/>
                  </a:lnTo>
                  <a:cubicBezTo>
                    <a:pt x="2905" y="29"/>
                    <a:pt x="2853" y="1"/>
                    <a:pt x="2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9"/>
            <p:cNvSpPr/>
            <p:nvPr/>
          </p:nvSpPr>
          <p:spPr>
            <a:xfrm>
              <a:off x="3004750" y="3551550"/>
              <a:ext cx="140000" cy="138650"/>
            </a:xfrm>
            <a:custGeom>
              <a:avLst/>
              <a:gdLst/>
              <a:ahLst/>
              <a:cxnLst/>
              <a:rect l="l" t="t" r="r" b="b"/>
              <a:pathLst>
                <a:path w="5600" h="5546" extrusionOk="0">
                  <a:moveTo>
                    <a:pt x="2800" y="1"/>
                  </a:moveTo>
                  <a:cubicBezTo>
                    <a:pt x="2748" y="1"/>
                    <a:pt x="2695" y="28"/>
                    <a:pt x="2670" y="83"/>
                  </a:cubicBezTo>
                  <a:lnTo>
                    <a:pt x="2184" y="1126"/>
                  </a:lnTo>
                  <a:cubicBezTo>
                    <a:pt x="1971" y="1579"/>
                    <a:pt x="1606" y="1947"/>
                    <a:pt x="1150" y="2160"/>
                  </a:cubicBezTo>
                  <a:lnTo>
                    <a:pt x="110" y="2643"/>
                  </a:lnTo>
                  <a:cubicBezTo>
                    <a:pt x="0" y="2694"/>
                    <a:pt x="0" y="2852"/>
                    <a:pt x="110" y="2903"/>
                  </a:cubicBezTo>
                  <a:lnTo>
                    <a:pt x="1150" y="3387"/>
                  </a:lnTo>
                  <a:cubicBezTo>
                    <a:pt x="1606" y="3599"/>
                    <a:pt x="1971" y="3967"/>
                    <a:pt x="2184" y="4421"/>
                  </a:cubicBezTo>
                  <a:lnTo>
                    <a:pt x="2670" y="5463"/>
                  </a:lnTo>
                  <a:cubicBezTo>
                    <a:pt x="2695" y="5518"/>
                    <a:pt x="2748" y="5546"/>
                    <a:pt x="2800" y="5546"/>
                  </a:cubicBezTo>
                  <a:cubicBezTo>
                    <a:pt x="2852" y="5546"/>
                    <a:pt x="2905" y="5518"/>
                    <a:pt x="2930" y="5463"/>
                  </a:cubicBezTo>
                  <a:lnTo>
                    <a:pt x="3414" y="4421"/>
                  </a:lnTo>
                  <a:cubicBezTo>
                    <a:pt x="3626" y="3967"/>
                    <a:pt x="3991" y="3599"/>
                    <a:pt x="4448" y="3387"/>
                  </a:cubicBezTo>
                  <a:lnTo>
                    <a:pt x="5490" y="2903"/>
                  </a:lnTo>
                  <a:cubicBezTo>
                    <a:pt x="5600" y="2852"/>
                    <a:pt x="5600" y="2694"/>
                    <a:pt x="5490" y="2643"/>
                  </a:cubicBezTo>
                  <a:lnTo>
                    <a:pt x="4448" y="2160"/>
                  </a:lnTo>
                  <a:cubicBezTo>
                    <a:pt x="3991" y="1947"/>
                    <a:pt x="3626" y="1579"/>
                    <a:pt x="3414" y="1126"/>
                  </a:cubicBezTo>
                  <a:lnTo>
                    <a:pt x="2930" y="83"/>
                  </a:lnTo>
                  <a:cubicBezTo>
                    <a:pt x="2905" y="28"/>
                    <a:pt x="2852" y="1"/>
                    <a:pt x="2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4" name="Google Shape;1724;p49"/>
          <p:cNvGrpSpPr/>
          <p:nvPr/>
        </p:nvGrpSpPr>
        <p:grpSpPr>
          <a:xfrm>
            <a:off x="8658244" y="2656914"/>
            <a:ext cx="242715" cy="222342"/>
            <a:chOff x="7713955" y="4182950"/>
            <a:chExt cx="553860" cy="548702"/>
          </a:xfrm>
        </p:grpSpPr>
        <p:sp>
          <p:nvSpPr>
            <p:cNvPr id="1725" name="Google Shape;1725;p49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9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7" name="Google Shape;1727;p49"/>
          <p:cNvSpPr txBox="1">
            <a:spLocks noGrp="1"/>
          </p:cNvSpPr>
          <p:nvPr>
            <p:ph type="title" idx="2"/>
          </p:nvPr>
        </p:nvSpPr>
        <p:spPr>
          <a:xfrm>
            <a:off x="630915" y="2676392"/>
            <a:ext cx="7240536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</a:t>
            </a:r>
            <a:r>
              <a:rPr lang="en" sz="3600" dirty="0"/>
              <a:t>ppliances in the house </a:t>
            </a:r>
            <a:endParaRPr sz="3600" dirty="0"/>
          </a:p>
        </p:txBody>
      </p:sp>
      <p:sp>
        <p:nvSpPr>
          <p:cNvPr id="1728" name="Google Shape;1728;p49"/>
          <p:cNvSpPr txBox="1">
            <a:spLocks noGrp="1"/>
          </p:cNvSpPr>
          <p:nvPr>
            <p:ph type="subTitle" idx="3"/>
          </p:nvPr>
        </p:nvSpPr>
        <p:spPr>
          <a:xfrm>
            <a:off x="644994" y="3374480"/>
            <a:ext cx="6181184" cy="3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</a:t>
            </a:r>
            <a:r>
              <a:rPr lang="en" sz="2400" dirty="0"/>
              <a:t>ishwasher, washing machine, rice cooker, fridge, computer, electic fan, smart clock, wireless TV, oven, air conditiioner, etc. </a:t>
            </a:r>
            <a:endParaRPr sz="2400" dirty="0"/>
          </a:p>
        </p:txBody>
      </p:sp>
      <p:sp>
        <p:nvSpPr>
          <p:cNvPr id="1731" name="Google Shape;1731;p49"/>
          <p:cNvSpPr/>
          <p:nvPr/>
        </p:nvSpPr>
        <p:spPr>
          <a:xfrm>
            <a:off x="4070024" y="539500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49"/>
          <p:cNvSpPr/>
          <p:nvPr/>
        </p:nvSpPr>
        <p:spPr>
          <a:xfrm>
            <a:off x="4498223" y="317756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41E9605-98FB-81BD-4C1E-3F4B894DA59C}"/>
              </a:ext>
            </a:extLst>
          </p:cNvPr>
          <p:cNvSpPr txBox="1">
            <a:spLocks/>
          </p:cNvSpPr>
          <p:nvPr/>
        </p:nvSpPr>
        <p:spPr>
          <a:xfrm>
            <a:off x="713225" y="277234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45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9pPr>
          </a:lstStyle>
          <a:p>
            <a:pPr algn="ctr"/>
            <a:r>
              <a:rPr lang="en-US" sz="4400" dirty="0"/>
              <a:t>VOCABULARY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" grpId="0" build="p"/>
      <p:bldP spid="17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9F2248A0-6971-4DE8-D28F-B2B0FFFEF099}"/>
              </a:ext>
            </a:extLst>
          </p:cNvPr>
          <p:cNvSpPr txBox="1"/>
          <p:nvPr/>
        </p:nvSpPr>
        <p:spPr>
          <a:xfrm>
            <a:off x="421757" y="803794"/>
            <a:ext cx="5199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>
                <a:effectLst/>
              </a:rPr>
              <a:t> 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D9137D-EB78-2F65-891B-74ED044162E1}"/>
              </a:ext>
            </a:extLst>
          </p:cNvPr>
          <p:cNvSpPr txBox="1"/>
          <p:nvPr/>
        </p:nvSpPr>
        <p:spPr>
          <a:xfrm>
            <a:off x="421757" y="1250892"/>
            <a:ext cx="8190614" cy="37438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127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1. Động từ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thường rơi vào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âm tiết thứ 2</a:t>
            </a:r>
            <a:endParaRPr lang="vi-VN" sz="2000" b="1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E.g: 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begin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forgive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             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invite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agree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 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Một số trường hợp ngoại lệ: </a:t>
            </a:r>
            <a:endParaRPr lang="vi-VN" sz="2000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E.g</a:t>
            </a:r>
            <a:r>
              <a:rPr lang="en-US" sz="2000" i="1" dirty="0">
                <a:latin typeface="League Spartan" panose="020B0604020202020204" charset="0"/>
              </a:rPr>
              <a:t>: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answer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enter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happen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offer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open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visit </a:t>
            </a:r>
            <a:endParaRPr lang="vi-VN" sz="2000" b="0" dirty="0">
              <a:effectLst/>
              <a:latin typeface="League Spartan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05D521-C9C0-4C4A-4C0F-304D79D697A5}"/>
              </a:ext>
            </a:extLst>
          </p:cNvPr>
          <p:cNvSpPr txBox="1"/>
          <p:nvPr/>
        </p:nvSpPr>
        <p:spPr>
          <a:xfrm>
            <a:off x="421757" y="-60979"/>
            <a:ext cx="81906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PRONUNCIATION: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Stress in two-syllable words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98DE85-6A88-D2E6-3707-1C4183F51FC7}"/>
              </a:ext>
            </a:extLst>
          </p:cNvPr>
          <p:cNvSpPr txBox="1"/>
          <p:nvPr/>
        </p:nvSpPr>
        <p:spPr>
          <a:xfrm>
            <a:off x="3021417" y="2319719"/>
            <a:ext cx="134679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bɪˈɡɪn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57" name="TextBox 1856">
            <a:extLst>
              <a:ext uri="{FF2B5EF4-FFF2-40B4-BE49-F238E27FC236}">
                <a16:creationId xmlns:a16="http://schemas.microsoft.com/office/drawing/2014/main" id="{CE3612BF-AC92-F568-996C-FEA3D89F73F1}"/>
              </a:ext>
            </a:extLst>
          </p:cNvPr>
          <p:cNvSpPr txBox="1"/>
          <p:nvPr/>
        </p:nvSpPr>
        <p:spPr>
          <a:xfrm>
            <a:off x="5408118" y="2305543"/>
            <a:ext cx="134679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fəˈɡɪv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59" name="TextBox 1858">
            <a:extLst>
              <a:ext uri="{FF2B5EF4-FFF2-40B4-BE49-F238E27FC236}">
                <a16:creationId xmlns:a16="http://schemas.microsoft.com/office/drawing/2014/main" id="{C2B418FF-7EBA-2462-C4FB-8AB279574D50}"/>
              </a:ext>
            </a:extLst>
          </p:cNvPr>
          <p:cNvSpPr txBox="1"/>
          <p:nvPr/>
        </p:nvSpPr>
        <p:spPr>
          <a:xfrm>
            <a:off x="2940209" y="2762996"/>
            <a:ext cx="134679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ɪnˈvaɪt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61" name="TextBox 1860">
            <a:extLst>
              <a:ext uri="{FF2B5EF4-FFF2-40B4-BE49-F238E27FC236}">
                <a16:creationId xmlns:a16="http://schemas.microsoft.com/office/drawing/2014/main" id="{B78B526C-9FC7-16A8-3596-68AE2D5EB1C6}"/>
              </a:ext>
            </a:extLst>
          </p:cNvPr>
          <p:cNvSpPr txBox="1"/>
          <p:nvPr/>
        </p:nvSpPr>
        <p:spPr>
          <a:xfrm>
            <a:off x="5408118" y="2777172"/>
            <a:ext cx="134887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əˈɡri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ː/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63" name="TextBox 1862">
            <a:extLst>
              <a:ext uri="{FF2B5EF4-FFF2-40B4-BE49-F238E27FC236}">
                <a16:creationId xmlns:a16="http://schemas.microsoft.com/office/drawing/2014/main" id="{829F0C5D-DA22-FDE7-186A-93D7CE65D2C7}"/>
              </a:ext>
            </a:extLst>
          </p:cNvPr>
          <p:cNvSpPr txBox="1"/>
          <p:nvPr/>
        </p:nvSpPr>
        <p:spPr>
          <a:xfrm>
            <a:off x="3010785" y="3665528"/>
            <a:ext cx="147114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ɑːnsə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(r)/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65" name="TextBox 1864">
            <a:extLst>
              <a:ext uri="{FF2B5EF4-FFF2-40B4-BE49-F238E27FC236}">
                <a16:creationId xmlns:a16="http://schemas.microsoft.com/office/drawing/2014/main" id="{361269A1-9BA5-3C91-9035-2CFB5DFC3D28}"/>
              </a:ext>
            </a:extLst>
          </p:cNvPr>
          <p:cNvSpPr txBox="1"/>
          <p:nvPr/>
        </p:nvSpPr>
        <p:spPr>
          <a:xfrm>
            <a:off x="3021417" y="4114494"/>
            <a:ext cx="116072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hæpən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67" name="TextBox 1866">
            <a:extLst>
              <a:ext uri="{FF2B5EF4-FFF2-40B4-BE49-F238E27FC236}">
                <a16:creationId xmlns:a16="http://schemas.microsoft.com/office/drawing/2014/main" id="{F35B782B-FCD3-CF39-A5D4-4A51CABC5205}"/>
              </a:ext>
            </a:extLst>
          </p:cNvPr>
          <p:cNvSpPr txBox="1"/>
          <p:nvPr/>
        </p:nvSpPr>
        <p:spPr>
          <a:xfrm>
            <a:off x="3010785" y="4561592"/>
            <a:ext cx="117135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əʊpən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69" name="TextBox 1868">
            <a:extLst>
              <a:ext uri="{FF2B5EF4-FFF2-40B4-BE49-F238E27FC236}">
                <a16:creationId xmlns:a16="http://schemas.microsoft.com/office/drawing/2014/main" id="{8C86102C-BF6D-32E8-2050-0E9963CC7DE3}"/>
              </a:ext>
            </a:extLst>
          </p:cNvPr>
          <p:cNvSpPr txBox="1"/>
          <p:nvPr/>
        </p:nvSpPr>
        <p:spPr>
          <a:xfrm>
            <a:off x="5408118" y="3665527"/>
            <a:ext cx="105971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əʊpən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71" name="TextBox 1870">
            <a:extLst>
              <a:ext uri="{FF2B5EF4-FFF2-40B4-BE49-F238E27FC236}">
                <a16:creationId xmlns:a16="http://schemas.microsoft.com/office/drawing/2014/main" id="{57E3A6AC-1DA1-890B-61A6-B84C1C2FC5B0}"/>
              </a:ext>
            </a:extLst>
          </p:cNvPr>
          <p:cNvSpPr txBox="1"/>
          <p:nvPr/>
        </p:nvSpPr>
        <p:spPr>
          <a:xfrm>
            <a:off x="5407500" y="4112625"/>
            <a:ext cx="147114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əʊpən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73" name="TextBox 1872">
            <a:extLst>
              <a:ext uri="{FF2B5EF4-FFF2-40B4-BE49-F238E27FC236}">
                <a16:creationId xmlns:a16="http://schemas.microsoft.com/office/drawing/2014/main" id="{F8DA3612-FF90-8DFE-FB71-1813D59013D9}"/>
              </a:ext>
            </a:extLst>
          </p:cNvPr>
          <p:cNvSpPr txBox="1"/>
          <p:nvPr/>
        </p:nvSpPr>
        <p:spPr>
          <a:xfrm>
            <a:off x="5407500" y="4561592"/>
            <a:ext cx="115894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vɪzɪt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57" grpId="0"/>
      <p:bldP spid="1859" grpId="0"/>
      <p:bldP spid="1861" grpId="0"/>
      <p:bldP spid="1863" grpId="0"/>
      <p:bldP spid="1865" grpId="0"/>
      <p:bldP spid="1867" grpId="0"/>
      <p:bldP spid="1869" grpId="0"/>
      <p:bldP spid="1871" grpId="0"/>
      <p:bldP spid="18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9" name="Google Shape;1869;p55"/>
          <p:cNvGrpSpPr/>
          <p:nvPr/>
        </p:nvGrpSpPr>
        <p:grpSpPr>
          <a:xfrm>
            <a:off x="5640934" y="393327"/>
            <a:ext cx="482689" cy="478194"/>
            <a:chOff x="7713955" y="4182950"/>
            <a:chExt cx="553860" cy="548702"/>
          </a:xfrm>
        </p:grpSpPr>
        <p:sp>
          <p:nvSpPr>
            <p:cNvPr id="1870" name="Google Shape;1870;p55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5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2" name="Google Shape;1872;p55"/>
          <p:cNvSpPr/>
          <p:nvPr/>
        </p:nvSpPr>
        <p:spPr>
          <a:xfrm>
            <a:off x="8161660" y="393313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00DB2-17B4-F8C1-676F-FAF4F32DDCD6}"/>
              </a:ext>
            </a:extLst>
          </p:cNvPr>
          <p:cNvSpPr txBox="1"/>
          <p:nvPr/>
        </p:nvSpPr>
        <p:spPr>
          <a:xfrm>
            <a:off x="386316" y="584865"/>
            <a:ext cx="8371367" cy="40934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2. Danh từ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thường rơi vào 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âm tiết thứ nhất </a:t>
            </a:r>
            <a:endParaRPr lang="vi-VN" sz="2000" b="1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E.g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father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table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        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sister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office   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Một số trường hợp ngoại lệ</a:t>
            </a:r>
            <a:endParaRPr lang="vi-VN" sz="2000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1" i="1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E.g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advice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machine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mistake    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hotel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3. Tính từ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thường rơi vào 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âm tiết thứ nhất </a:t>
            </a:r>
            <a:endParaRPr lang="vi-VN" sz="2000" b="1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E.g: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happy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busy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        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lucky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healthy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Một số trường hợp ngoại lệ</a:t>
            </a:r>
            <a:endParaRPr lang="vi-VN" sz="2000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       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alone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amazed </a:t>
            </a:r>
            <a:endParaRPr lang="vi-VN" sz="2000" b="0" dirty="0">
              <a:effectLst/>
              <a:latin typeface="League Spartan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18D0F-12D5-95B3-A70B-12102165CC84}"/>
              </a:ext>
            </a:extLst>
          </p:cNvPr>
          <p:cNvSpPr txBox="1"/>
          <p:nvPr/>
        </p:nvSpPr>
        <p:spPr>
          <a:xfrm>
            <a:off x="3310268" y="1193656"/>
            <a:ext cx="1254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fɑ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ː.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ðər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450525-6060-33E0-FEC2-9B152F97FF96}"/>
              </a:ext>
            </a:extLst>
          </p:cNvPr>
          <p:cNvSpPr txBox="1"/>
          <p:nvPr/>
        </p:nvSpPr>
        <p:spPr>
          <a:xfrm>
            <a:off x="3310268" y="1510729"/>
            <a:ext cx="1552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sɪs.tər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C9D00-D6EA-4709-844A-4034FB5A4CF0}"/>
              </a:ext>
            </a:extLst>
          </p:cNvPr>
          <p:cNvSpPr txBox="1"/>
          <p:nvPr/>
        </p:nvSpPr>
        <p:spPr>
          <a:xfrm>
            <a:off x="5514752" y="1200743"/>
            <a:ext cx="1644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teɪ.bəl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8E2517-D817-AE3E-2AE6-65D740B15A28}"/>
              </a:ext>
            </a:extLst>
          </p:cNvPr>
          <p:cNvSpPr txBox="1"/>
          <p:nvPr/>
        </p:nvSpPr>
        <p:spPr>
          <a:xfrm>
            <a:off x="5514752" y="1510729"/>
            <a:ext cx="1304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ɒf.ɪs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174C4D-E9FC-81A1-029D-000B4235F614}"/>
              </a:ext>
            </a:extLst>
          </p:cNvPr>
          <p:cNvSpPr txBox="1"/>
          <p:nvPr/>
        </p:nvSpPr>
        <p:spPr>
          <a:xfrm>
            <a:off x="3397633" y="2138576"/>
            <a:ext cx="1552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ədˈvaɪs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D00F09-75B0-F5DF-5410-E4092B0EBE21}"/>
              </a:ext>
            </a:extLst>
          </p:cNvPr>
          <p:cNvSpPr txBox="1"/>
          <p:nvPr/>
        </p:nvSpPr>
        <p:spPr>
          <a:xfrm>
            <a:off x="3395330" y="2446353"/>
            <a:ext cx="1304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mɪˈsteɪk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380DB3-0639-6C90-C887-409757726FEF}"/>
              </a:ext>
            </a:extLst>
          </p:cNvPr>
          <p:cNvSpPr txBox="1"/>
          <p:nvPr/>
        </p:nvSpPr>
        <p:spPr>
          <a:xfrm>
            <a:off x="5882278" y="2106102"/>
            <a:ext cx="1254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məˈʃiːn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658C4B-53A1-D1A4-B3C6-56148E442BA0}"/>
              </a:ext>
            </a:extLst>
          </p:cNvPr>
          <p:cNvSpPr txBox="1"/>
          <p:nvPr/>
        </p:nvSpPr>
        <p:spPr>
          <a:xfrm>
            <a:off x="5882278" y="2474871"/>
            <a:ext cx="1481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həʊˈtel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A242F-AF6F-D9AB-DB95-2E1B41316681}"/>
              </a:ext>
            </a:extLst>
          </p:cNvPr>
          <p:cNvSpPr txBox="1"/>
          <p:nvPr/>
        </p:nvSpPr>
        <p:spPr>
          <a:xfrm>
            <a:off x="3310268" y="3372994"/>
            <a:ext cx="980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hæp.i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23536-BF2C-A996-40E1-4059259860AC}"/>
              </a:ext>
            </a:extLst>
          </p:cNvPr>
          <p:cNvSpPr txBox="1"/>
          <p:nvPr/>
        </p:nvSpPr>
        <p:spPr>
          <a:xfrm>
            <a:off x="3303183" y="3666595"/>
            <a:ext cx="1396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lʌk.i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62624-7AF8-BE43-6604-9D38776FD3CC}"/>
              </a:ext>
            </a:extLst>
          </p:cNvPr>
          <p:cNvSpPr txBox="1"/>
          <p:nvPr/>
        </p:nvSpPr>
        <p:spPr>
          <a:xfrm>
            <a:off x="5905846" y="3372993"/>
            <a:ext cx="1231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bɪz.i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FB80FC-FB46-04C7-6479-F1801CEE3345}"/>
              </a:ext>
            </a:extLst>
          </p:cNvPr>
          <p:cNvSpPr txBox="1"/>
          <p:nvPr/>
        </p:nvSpPr>
        <p:spPr>
          <a:xfrm>
            <a:off x="5858710" y="3666594"/>
            <a:ext cx="1389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hel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l-GR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θ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18451-AFC5-FD88-3FB9-3C74E698F6A0}"/>
              </a:ext>
            </a:extLst>
          </p:cNvPr>
          <p:cNvSpPr txBox="1"/>
          <p:nvPr/>
        </p:nvSpPr>
        <p:spPr>
          <a:xfrm>
            <a:off x="3310268" y="4267973"/>
            <a:ext cx="1481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əˈləʊn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C52E57-626F-0C7B-984E-D4C18B159121}"/>
              </a:ext>
            </a:extLst>
          </p:cNvPr>
          <p:cNvSpPr txBox="1"/>
          <p:nvPr/>
        </p:nvSpPr>
        <p:spPr>
          <a:xfrm>
            <a:off x="5891669" y="4218772"/>
            <a:ext cx="1481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əˈmeɪzd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3" grpId="0"/>
      <p:bldP spid="27" grpId="0"/>
      <p:bldP spid="29" grpId="0"/>
      <p:bldP spid="3" grpId="0"/>
      <p:bldP spid="5" grpId="0"/>
      <p:bldP spid="8" grpId="0"/>
      <p:bldP spid="10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EBA5B8-5CFD-0D08-7EBC-5DD35632CEE6}"/>
              </a:ext>
            </a:extLst>
          </p:cNvPr>
          <p:cNvSpPr txBox="1"/>
          <p:nvPr/>
        </p:nvSpPr>
        <p:spPr>
          <a:xfrm>
            <a:off x="283534" y="612625"/>
            <a:ext cx="8548578" cy="402597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4. Động từ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thường rơi vào 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âm tiết thứ hai </a:t>
            </a:r>
            <a:endParaRPr lang="vi-VN" sz="2000" b="1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E.g: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become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repeat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5. Danh từ ghép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thường rơi vào 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âm tiết thứ nhất </a:t>
            </a:r>
            <a:endParaRPr lang="vi-VN" sz="2000" b="1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E.g: </a:t>
            </a:r>
            <a:r>
              <a:rPr lang="en-US" sz="200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doorman </a:t>
            </a: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greenhouse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6. Các từ 2 âm tiết bắt đầu bằng “a”</a:t>
            </a:r>
            <a:br>
              <a:rPr lang="vi-VN" sz="2000" b="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</a:b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chính nhấn vào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âm tiết thứ hai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about </a:t>
            </a: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above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again</a:t>
            </a: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</a:t>
            </a: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alone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alike </a:t>
            </a: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ago</a:t>
            </a:r>
            <a:endParaRPr lang="vi-VN" sz="2000" b="0" dirty="0">
              <a:effectLst/>
              <a:latin typeface="League Sparta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025F5-47A3-06E5-CB65-683409BA6FDF}"/>
              </a:ext>
            </a:extLst>
          </p:cNvPr>
          <p:cNvSpPr txBox="1"/>
          <p:nvPr/>
        </p:nvSpPr>
        <p:spPr>
          <a:xfrm>
            <a:off x="3584944" y="1370864"/>
            <a:ext cx="151159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bɪˈkʌm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0B3EE-5B5C-EB81-25F6-710ADA328520}"/>
              </a:ext>
            </a:extLst>
          </p:cNvPr>
          <p:cNvSpPr txBox="1"/>
          <p:nvPr/>
        </p:nvSpPr>
        <p:spPr>
          <a:xfrm>
            <a:off x="6492056" y="1370863"/>
            <a:ext cx="146906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rɪˈpiːt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19032-F02B-2815-1FB4-877F7876D077}"/>
              </a:ext>
            </a:extLst>
          </p:cNvPr>
          <p:cNvSpPr txBox="1"/>
          <p:nvPr/>
        </p:nvSpPr>
        <p:spPr>
          <a:xfrm>
            <a:off x="3584944" y="2443371"/>
            <a:ext cx="186601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dɔ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ː.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mən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35EF6-0C59-77BF-3E65-BBA3FA395149}"/>
              </a:ext>
            </a:extLst>
          </p:cNvPr>
          <p:cNvSpPr txBox="1"/>
          <p:nvPr/>
        </p:nvSpPr>
        <p:spPr>
          <a:xfrm>
            <a:off x="6420293" y="2443370"/>
            <a:ext cx="165336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ɡriːn.haʊs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D69DC7-851A-E9EA-AAF9-376FC45152BC}"/>
              </a:ext>
            </a:extLst>
          </p:cNvPr>
          <p:cNvSpPr txBox="1"/>
          <p:nvPr/>
        </p:nvSpPr>
        <p:spPr>
          <a:xfrm>
            <a:off x="3584944" y="3505545"/>
            <a:ext cx="134856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əˈbaʊt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E86B3-6E1A-AFD8-BAEC-0873EEAF1424}"/>
              </a:ext>
            </a:extLst>
          </p:cNvPr>
          <p:cNvSpPr txBox="1"/>
          <p:nvPr/>
        </p:nvSpPr>
        <p:spPr>
          <a:xfrm>
            <a:off x="3584944" y="3848762"/>
            <a:ext cx="132020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əˈɡein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29467-02E3-6A97-E2C2-38784E8BA536}"/>
              </a:ext>
            </a:extLst>
          </p:cNvPr>
          <p:cNvSpPr txBox="1"/>
          <p:nvPr/>
        </p:nvSpPr>
        <p:spPr>
          <a:xfrm>
            <a:off x="3584944" y="4223098"/>
            <a:ext cx="130603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əˈlaɪk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B0967-B994-3A2E-01E3-7FD895477624}"/>
              </a:ext>
            </a:extLst>
          </p:cNvPr>
          <p:cNvSpPr txBox="1"/>
          <p:nvPr/>
        </p:nvSpPr>
        <p:spPr>
          <a:xfrm>
            <a:off x="6492056" y="3505544"/>
            <a:ext cx="108629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əˈbʌv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7F0D66-9B5B-99B4-C9E8-FA43749AC6F0}"/>
              </a:ext>
            </a:extLst>
          </p:cNvPr>
          <p:cNvSpPr txBox="1"/>
          <p:nvPr/>
        </p:nvSpPr>
        <p:spPr>
          <a:xfrm>
            <a:off x="6492056" y="3848762"/>
            <a:ext cx="145488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əˈləʊn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0DEDF-2C4F-F4B5-4FDE-0680A5A0DF0B}"/>
              </a:ext>
            </a:extLst>
          </p:cNvPr>
          <p:cNvSpPr txBox="1"/>
          <p:nvPr/>
        </p:nvSpPr>
        <p:spPr>
          <a:xfrm>
            <a:off x="6492056" y="4194654"/>
            <a:ext cx="135919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əˈɡəʊ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9592FD-1AE4-1EB0-B1A0-3B4500901B7A}"/>
              </a:ext>
            </a:extLst>
          </p:cNvPr>
          <p:cNvSpPr txBox="1"/>
          <p:nvPr/>
        </p:nvSpPr>
        <p:spPr>
          <a:xfrm>
            <a:off x="191388" y="662244"/>
            <a:ext cx="8732875" cy="402597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League Spartan" panose="020B0604020202020204" charset="0"/>
              </a:rPr>
              <a:t>7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. Trọng âm rơi vào các âm tiết sau: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C00000"/>
                </a:solidFill>
                <a:effectLst/>
                <a:latin typeface="League Spartan" panose="020B0604020202020204" charset="0"/>
              </a:rPr>
              <a:t>sist, cur, vert, test, tain, tract, vent, self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event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maintain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contract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herself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protest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occur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percist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8.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Các từ kết thúc bằng các đuôi </a:t>
            </a:r>
            <a:r>
              <a:rPr lang="vi-VN" sz="2000" b="1" i="0" u="none" strike="noStrike" dirty="0">
                <a:solidFill>
                  <a:srgbClr val="C00000"/>
                </a:solidFill>
                <a:effectLst/>
                <a:latin typeface="League Spartan" panose="020B0604020202020204" charset="0"/>
              </a:rPr>
              <a:t>how, what, where, …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chính nhấn vào âm tiết thứ nhất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anywhere 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somehow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somewhere </a:t>
            </a:r>
            <a:endParaRPr lang="vi-VN" sz="2000" b="0" dirty="0">
              <a:effectLst/>
              <a:latin typeface="League Spartan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B6F62-0FED-73F8-E975-789FBECA9290}"/>
              </a:ext>
            </a:extLst>
          </p:cNvPr>
          <p:cNvSpPr txBox="1"/>
          <p:nvPr/>
        </p:nvSpPr>
        <p:spPr>
          <a:xfrm>
            <a:off x="3564744" y="1368056"/>
            <a:ext cx="5330456" cy="150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ɪˈvɛnt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                                      /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meɪnˈteɪn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en-US" sz="2000" b="0" i="0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kɒn’trækt</a:t>
            </a:r>
            <a:r>
              <a:rPr lang="en-US" sz="2000" b="0" i="0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                             /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hɜ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ːˈ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sɛlf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en-US" sz="2000" b="0" i="0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prəʊ’tɛst</a:t>
            </a:r>
            <a:r>
              <a:rPr lang="en-US" sz="2000" b="0" i="0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                               /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əˈkɜ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ː/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pɜ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ː’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sɪst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5AB8E-0EC5-5A21-936A-248CF55DA443}"/>
              </a:ext>
            </a:extLst>
          </p:cNvPr>
          <p:cNvSpPr txBox="1"/>
          <p:nvPr/>
        </p:nvSpPr>
        <p:spPr>
          <a:xfrm>
            <a:off x="5689600" y="3580434"/>
            <a:ext cx="1279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20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ɛniwɛr</a:t>
            </a: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sʌmhaʊ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sʌmwɛr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B0F26-6066-90DA-65A1-D8ADBD8A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482794"/>
            <a:ext cx="7717500" cy="478200"/>
          </a:xfrm>
        </p:spPr>
        <p:txBody>
          <a:bodyPr/>
          <a:lstStyle/>
          <a:p>
            <a:pPr algn="ctr"/>
            <a:r>
              <a:rPr lang="en-US" sz="4400" dirty="0"/>
              <a:t>Grammar: future simple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FC9330-DF29-EF07-7031-F11194721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88519"/>
              </p:ext>
            </p:extLst>
          </p:nvPr>
        </p:nvGraphicFramePr>
        <p:xfrm>
          <a:off x="88580" y="1230494"/>
          <a:ext cx="8966790" cy="3660795"/>
        </p:xfrm>
        <a:graphic>
          <a:graphicData uri="http://schemas.openxmlformats.org/drawingml/2006/table">
            <a:tbl>
              <a:tblPr/>
              <a:tblGrid>
                <a:gridCol w="1360968">
                  <a:extLst>
                    <a:ext uri="{9D8B030D-6E8A-4147-A177-3AD203B41FA5}">
                      <a16:colId xmlns:a16="http://schemas.microsoft.com/office/drawing/2014/main" val="1467773446"/>
                    </a:ext>
                  </a:extLst>
                </a:gridCol>
                <a:gridCol w="2013097">
                  <a:extLst>
                    <a:ext uri="{9D8B030D-6E8A-4147-A177-3AD203B41FA5}">
                      <a16:colId xmlns:a16="http://schemas.microsoft.com/office/drawing/2014/main" val="1525138550"/>
                    </a:ext>
                  </a:extLst>
                </a:gridCol>
                <a:gridCol w="1835889">
                  <a:extLst>
                    <a:ext uri="{9D8B030D-6E8A-4147-A177-3AD203B41FA5}">
                      <a16:colId xmlns:a16="http://schemas.microsoft.com/office/drawing/2014/main" val="381623427"/>
                    </a:ext>
                  </a:extLst>
                </a:gridCol>
                <a:gridCol w="1878418">
                  <a:extLst>
                    <a:ext uri="{9D8B030D-6E8A-4147-A177-3AD203B41FA5}">
                      <a16:colId xmlns:a16="http://schemas.microsoft.com/office/drawing/2014/main" val="380807420"/>
                    </a:ext>
                  </a:extLst>
                </a:gridCol>
                <a:gridCol w="1878418">
                  <a:extLst>
                    <a:ext uri="{9D8B030D-6E8A-4147-A177-3AD203B41FA5}">
                      <a16:colId xmlns:a16="http://schemas.microsoft.com/office/drawing/2014/main" val="112667812"/>
                    </a:ext>
                  </a:extLst>
                </a:gridCol>
              </a:tblGrid>
              <a:tr h="973987">
                <a:tc>
                  <a:txBody>
                    <a:bodyPr/>
                    <a:lstStyle/>
                    <a:p>
                      <a:b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</a:b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Khẳng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định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Phủ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định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Nghi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vấn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Câu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hỏi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từ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để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hỏi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32435" marR="32435" marT="16218" marB="1621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12642"/>
                  </a:ext>
                </a:extLst>
              </a:tr>
              <a:tr h="1151996">
                <a:tc>
                  <a:txBody>
                    <a:bodyPr/>
                    <a:lstStyle/>
                    <a:p>
                      <a:r>
                        <a:rPr lang="vi-VN" sz="20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Cấu trúc thì tương lai đơn</a:t>
                      </a:r>
                      <a:endParaRPr lang="vi-VN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Will + verb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(S + will/ “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ll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+ verb)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Will not/ won’t +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werb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(S + will not/ won’t + verb)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Câu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hỏi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: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Will + S + verb</a:t>
                      </a:r>
                    </a:p>
                    <a:p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Câu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trả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lời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: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Yes, S + will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No, S + will not</a:t>
                      </a: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Từ để hỏi + Will + S + verb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01832"/>
                  </a:ext>
                </a:extLst>
              </a:tr>
              <a:tr h="1151996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Ví dụ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I will bake some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patries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tomorrow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She won’t go to work next week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Will they go to England?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What will you do next time you visit your friend?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837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47"/>
          <p:cNvSpPr/>
          <p:nvPr/>
        </p:nvSpPr>
        <p:spPr>
          <a:xfrm>
            <a:off x="6704748" y="88025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7"/>
          <p:cNvSpPr/>
          <p:nvPr/>
        </p:nvSpPr>
        <p:spPr>
          <a:xfrm>
            <a:off x="7773061" y="476600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4AE814-800C-02A7-F3E2-DB3B03266498}"/>
              </a:ext>
            </a:extLst>
          </p:cNvPr>
          <p:cNvSpPr txBox="1"/>
          <p:nvPr/>
        </p:nvSpPr>
        <p:spPr>
          <a:xfrm>
            <a:off x="131109" y="1123925"/>
            <a:ext cx="8881731" cy="38715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Diễn tả một quyết định hay một ý định nhất thời nảy ra tại thời điểm nói. Có từ tín hiệu chỉ thời gian trong tương lai.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</a:pPr>
            <a:r>
              <a:rPr lang="vi-VN" sz="1800" b="0" i="1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Eg: I miss my mom. I will drop by her house on the way to work tomorrow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Diễn đạt một dự đoán không có căn cứ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</a:pPr>
            <a:r>
              <a:rPr lang="vi-VN" sz="1800" b="0" i="1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Eg: I think people will not use computer after 25th century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Diễn đạt lời hứa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</a:pPr>
            <a:r>
              <a:rPr lang="vi-VN" sz="1800" b="0" i="1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Eg: My friend will never tell anyone about this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Đưa ra lời yêu cầu, đề nghị, lời mời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</a:pPr>
            <a:r>
              <a:rPr lang="vi-VN" sz="1800" b="0" i="1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Eg: Will you go to this party tonight ?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Diễn đạt lời cảnh báo hoặc đe dọa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</a:pPr>
            <a:r>
              <a:rPr lang="vi-VN" sz="1800" b="0" i="1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Eg: Stop talking, or the teacher will send you out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38ADD9E-2216-66D1-F35B-A6712FEC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390646"/>
            <a:ext cx="7717500" cy="478200"/>
          </a:xfrm>
        </p:spPr>
        <p:txBody>
          <a:bodyPr/>
          <a:lstStyle/>
          <a:p>
            <a:pPr algn="ctr"/>
            <a:r>
              <a:rPr lang="en-US" sz="4400" dirty="0"/>
              <a:t>Grammar: future simple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47"/>
          <p:cNvSpPr/>
          <p:nvPr/>
        </p:nvSpPr>
        <p:spPr>
          <a:xfrm>
            <a:off x="6796896" y="120631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360" name="Google Shape;1360;p47"/>
          <p:cNvSpPr/>
          <p:nvPr/>
        </p:nvSpPr>
        <p:spPr>
          <a:xfrm>
            <a:off x="7773061" y="476600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38ADD9E-2216-66D1-F35B-A6712FEC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3157" y="390646"/>
            <a:ext cx="10058400" cy="478200"/>
          </a:xfrm>
        </p:spPr>
        <p:txBody>
          <a:bodyPr/>
          <a:lstStyle/>
          <a:p>
            <a:pPr algn="ctr"/>
            <a:r>
              <a:rPr lang="en-US" sz="4000" dirty="0"/>
              <a:t>Grammar: might for future possibility</a:t>
            </a:r>
          </a:p>
        </p:txBody>
      </p:sp>
      <p:pic>
        <p:nvPicPr>
          <p:cNvPr id="4" name="Google Shape;217;p8">
            <a:extLst>
              <a:ext uri="{FF2B5EF4-FFF2-40B4-BE49-F238E27FC236}">
                <a16:creationId xmlns:a16="http://schemas.microsoft.com/office/drawing/2014/main" id="{237507A9-D095-9C4C-7BA9-1DA17E6EBD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633" y="880254"/>
            <a:ext cx="8550395" cy="4353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3;p8">
            <a:extLst>
              <a:ext uri="{FF2B5EF4-FFF2-40B4-BE49-F238E27FC236}">
                <a16:creationId xmlns:a16="http://schemas.microsoft.com/office/drawing/2014/main" id="{3C74F4C4-2705-6651-AF0F-E98441C0B759}"/>
              </a:ext>
            </a:extLst>
          </p:cNvPr>
          <p:cNvSpPr txBox="1"/>
          <p:nvPr/>
        </p:nvSpPr>
        <p:spPr>
          <a:xfrm>
            <a:off x="1173913" y="1454605"/>
            <a:ext cx="6967082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lang="en-US" sz="26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might + V </a:t>
            </a:r>
            <a:r>
              <a:rPr lang="en-US" sz="2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 talk about actions that are possible in the future (We are not sure if they will happen or not).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8" name="Google Shape;224;p8">
            <a:extLst>
              <a:ext uri="{FF2B5EF4-FFF2-40B4-BE49-F238E27FC236}">
                <a16:creationId xmlns:a16="http://schemas.microsoft.com/office/drawing/2014/main" id="{74ADD024-17D7-E889-EA00-C4C577133849}"/>
              </a:ext>
            </a:extLst>
          </p:cNvPr>
          <p:cNvSpPr txBox="1"/>
          <p:nvPr/>
        </p:nvSpPr>
        <p:spPr>
          <a:xfrm>
            <a:off x="783456" y="2695779"/>
            <a:ext cx="216673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" name="Google Shape;225;p8">
            <a:extLst>
              <a:ext uri="{FF2B5EF4-FFF2-40B4-BE49-F238E27FC236}">
                <a16:creationId xmlns:a16="http://schemas.microsoft.com/office/drawing/2014/main" id="{5C997A1C-A1E4-0968-411A-5BF053805BCB}"/>
              </a:ext>
            </a:extLst>
          </p:cNvPr>
          <p:cNvSpPr txBox="1"/>
          <p:nvPr/>
        </p:nvSpPr>
        <p:spPr>
          <a:xfrm>
            <a:off x="1444372" y="3316829"/>
            <a:ext cx="6696623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might live </a:t>
            </a:r>
            <a:r>
              <a:rPr lang="en-US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 a UFO.</a:t>
            </a:r>
            <a:endParaRPr>
              <a:solidFill>
                <a:schemeClr val="accent1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They </a:t>
            </a:r>
            <a:r>
              <a:rPr lang="en-US" sz="2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might not travel</a:t>
            </a:r>
            <a:r>
              <a:rPr lang="en-US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 cars.</a:t>
            </a:r>
            <a:endParaRPr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54671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Housewarming Gift List! by Slidesgo">
  <a:themeElements>
    <a:clrScheme name="Simple Light">
      <a:dk1>
        <a:srgbClr val="FFFFFF"/>
      </a:dk1>
      <a:lt1>
        <a:srgbClr val="EFDFD0"/>
      </a:lt1>
      <a:dk2>
        <a:srgbClr val="FFAF94"/>
      </a:dk2>
      <a:lt2>
        <a:srgbClr val="C1674F"/>
      </a:lt2>
      <a:accent1>
        <a:srgbClr val="41201E"/>
      </a:accent1>
      <a:accent2>
        <a:srgbClr val="160002"/>
      </a:accent2>
      <a:accent3>
        <a:srgbClr val="FFA94C"/>
      </a:accent3>
      <a:accent4>
        <a:srgbClr val="BEB17D"/>
      </a:accent4>
      <a:accent5>
        <a:srgbClr val="ADC2D7"/>
      </a:accent5>
      <a:accent6>
        <a:srgbClr val="4971C9"/>
      </a:accent6>
      <a:hlink>
        <a:srgbClr val="4120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1207</Words>
  <Application>Microsoft Office PowerPoint</Application>
  <PresentationFormat>On-screen Show (16:9)</PresentationFormat>
  <Paragraphs>195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League Spartan</vt:lpstr>
      <vt:lpstr>Montserrat</vt:lpstr>
      <vt:lpstr>Bebas Neue</vt:lpstr>
      <vt:lpstr>League Spartan Black</vt:lpstr>
      <vt:lpstr>Calibri</vt:lpstr>
      <vt:lpstr>Roboto Condensed Light</vt:lpstr>
      <vt:lpstr>Arial</vt:lpstr>
      <vt:lpstr>PT Sans</vt:lpstr>
      <vt:lpstr>Housewarming Gift List! by Slidesgo</vt:lpstr>
      <vt:lpstr>Unit 10: Our houses in the future</vt:lpstr>
      <vt:lpstr>Types of house: </vt:lpstr>
      <vt:lpstr>PowerPoint Presentation</vt:lpstr>
      <vt:lpstr>PowerPoint Presentation</vt:lpstr>
      <vt:lpstr>PowerPoint Presentation</vt:lpstr>
      <vt:lpstr>PowerPoint Presentation</vt:lpstr>
      <vt:lpstr>Grammar: future simple</vt:lpstr>
      <vt:lpstr>Grammar: future simple</vt:lpstr>
      <vt:lpstr>Grammar: might for future possibility</vt:lpstr>
      <vt:lpstr>PowerPoint Presentation</vt:lpstr>
      <vt:lpstr>Think about what the appliances will do in the future. Fill the table: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 Our houses in the future</dc:title>
  <cp:lastModifiedBy>nhi</cp:lastModifiedBy>
  <cp:revision>9</cp:revision>
  <dcterms:modified xsi:type="dcterms:W3CDTF">2023-02-28T13:34:36Z</dcterms:modified>
</cp:coreProperties>
</file>