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261" r:id="rId3"/>
    <p:sldId id="258" r:id="rId4"/>
    <p:sldId id="257" r:id="rId5"/>
    <p:sldId id="265" r:id="rId6"/>
    <p:sldId id="269" r:id="rId7"/>
    <p:sldId id="281" r:id="rId8"/>
    <p:sldId id="260" r:id="rId9"/>
    <p:sldId id="262" r:id="rId10"/>
    <p:sldId id="263" r:id="rId11"/>
    <p:sldId id="268" r:id="rId12"/>
    <p:sldId id="274" r:id="rId13"/>
    <p:sldId id="285" r:id="rId14"/>
    <p:sldId id="286" r:id="rId15"/>
  </p:sldIdLst>
  <p:sldSz cx="9144000" cy="5143500" type="screen16x9"/>
  <p:notesSz cx="6858000" cy="9144000"/>
  <p:embeddedFontLst>
    <p:embeddedFont>
      <p:font typeface="Hammersmith One" panose="020B0604020202020204" charset="0"/>
      <p:regular r:id="rId17"/>
    </p:embeddedFont>
    <p:embeddedFont>
      <p:font typeface="Antonio" panose="020B0604020202020204" charset="0"/>
      <p:regular r:id="rId18"/>
      <p:bold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  <p:embeddedFont>
      <p:font typeface="Comfortaa" panose="020B0604020202020204" charset="0"/>
      <p:regular r:id="rId24"/>
      <p:bold r:id="rId25"/>
    </p:embeddedFont>
    <p:embeddedFont>
      <p:font typeface="Raleway SemiBold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0742AE-3D4D-49B0-968D-C961034801D2}">
  <a:tblStyle styleId="{440742AE-3D4D-49B0-968D-C961034801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135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343d9970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343d9970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2aa592da4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2aa592da4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12aa592da41_0_1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12aa592da41_0_1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12aa592da4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12aa592da41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12d5f8169be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12d5f8169be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12d5f8169be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12d5f8169be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12d5f8169be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12d5f8169be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1: washing machine, hair dryer, blender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2: electric cooker, iron, electric fan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3: computer, fridge, air conditioner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003bd6ff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003bd6ff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343d9970e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343d9970e2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Circle</a:t>
            </a:r>
            <a:r>
              <a:rPr lang="en-US" baseline="0" dirty="0" smtClean="0"/>
              <a:t> the word that you replace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12df82ba23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12df82ba23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135c84e937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135c84e937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12d5f8169be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12d5f8169be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003bd6ff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003bd6ff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2aa592da4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12aa592da4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9134" y="-63149"/>
            <a:ext cx="5879950" cy="5593325"/>
          </a:xfrm>
          <a:custGeom>
            <a:avLst/>
            <a:gdLst/>
            <a:ahLst/>
            <a:cxnLst/>
            <a:rect l="l" t="t" r="r" b="b"/>
            <a:pathLst>
              <a:path w="235198" h="223733" extrusionOk="0">
                <a:moveTo>
                  <a:pt x="2301" y="210171"/>
                </a:moveTo>
                <a:cubicBezTo>
                  <a:pt x="-16114" y="203123"/>
                  <a:pt x="81549" y="191629"/>
                  <a:pt x="98694" y="173595"/>
                </a:cubicBezTo>
                <a:cubicBezTo>
                  <a:pt x="115839" y="155561"/>
                  <a:pt x="100155" y="120890"/>
                  <a:pt x="105171" y="101967"/>
                </a:cubicBezTo>
                <a:cubicBezTo>
                  <a:pt x="110188" y="83044"/>
                  <a:pt x="120729" y="74154"/>
                  <a:pt x="128793" y="60057"/>
                </a:cubicBezTo>
                <a:cubicBezTo>
                  <a:pt x="136858" y="45960"/>
                  <a:pt x="141620" y="27101"/>
                  <a:pt x="153558" y="17385"/>
                </a:cubicBezTo>
                <a:cubicBezTo>
                  <a:pt x="165496" y="7670"/>
                  <a:pt x="187658" y="2653"/>
                  <a:pt x="200421" y="1764"/>
                </a:cubicBezTo>
                <a:cubicBezTo>
                  <a:pt x="213185" y="875"/>
                  <a:pt x="224678" y="-5221"/>
                  <a:pt x="230139" y="12051"/>
                </a:cubicBezTo>
                <a:cubicBezTo>
                  <a:pt x="235600" y="29323"/>
                  <a:pt x="236680" y="71424"/>
                  <a:pt x="233187" y="105396"/>
                </a:cubicBezTo>
                <a:cubicBezTo>
                  <a:pt x="229695" y="139369"/>
                  <a:pt x="247665" y="198424"/>
                  <a:pt x="209184" y="215886"/>
                </a:cubicBezTo>
                <a:cubicBezTo>
                  <a:pt x="170703" y="233349"/>
                  <a:pt x="20716" y="217220"/>
                  <a:pt x="2301" y="2101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600" y="669175"/>
            <a:ext cx="4868400" cy="264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600" y="3576650"/>
            <a:ext cx="4868400" cy="3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5249703" y="-397793"/>
            <a:ext cx="4289125" cy="6009350"/>
          </a:xfrm>
          <a:custGeom>
            <a:avLst/>
            <a:gdLst/>
            <a:ahLst/>
            <a:cxnLst/>
            <a:rect l="l" t="t" r="r" b="b"/>
            <a:pathLst>
              <a:path w="171565" h="240374" extrusionOk="0">
                <a:moveTo>
                  <a:pt x="165974" y="13328"/>
                </a:moveTo>
                <a:cubicBezTo>
                  <a:pt x="159753" y="-8009"/>
                  <a:pt x="144816" y="1384"/>
                  <a:pt x="133823" y="6768"/>
                </a:cubicBezTo>
                <a:cubicBezTo>
                  <a:pt x="122830" y="12152"/>
                  <a:pt x="114901" y="31787"/>
                  <a:pt x="100017" y="45630"/>
                </a:cubicBezTo>
                <a:cubicBezTo>
                  <a:pt x="85133" y="59473"/>
                  <a:pt x="55230" y="70776"/>
                  <a:pt x="44520" y="89826"/>
                </a:cubicBezTo>
                <a:cubicBezTo>
                  <a:pt x="33810" y="108876"/>
                  <a:pt x="42933" y="137197"/>
                  <a:pt x="35757" y="159930"/>
                </a:cubicBezTo>
                <a:cubicBezTo>
                  <a:pt x="28582" y="182663"/>
                  <a:pt x="-7670" y="213079"/>
                  <a:pt x="1467" y="226224"/>
                </a:cubicBezTo>
                <a:cubicBezTo>
                  <a:pt x="10604" y="239370"/>
                  <a:pt x="63975" y="238422"/>
                  <a:pt x="90581" y="238803"/>
                </a:cubicBezTo>
                <a:cubicBezTo>
                  <a:pt x="117188" y="239184"/>
                  <a:pt x="147678" y="245846"/>
                  <a:pt x="161106" y="228510"/>
                </a:cubicBezTo>
                <a:cubicBezTo>
                  <a:pt x="174534" y="211174"/>
                  <a:pt x="170337" y="170653"/>
                  <a:pt x="171148" y="134789"/>
                </a:cubicBezTo>
                <a:cubicBezTo>
                  <a:pt x="171959" y="98925"/>
                  <a:pt x="172195" y="34665"/>
                  <a:pt x="165974" y="133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713225" y="1293550"/>
            <a:ext cx="4096200" cy="17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"/>
          </p:nvPr>
        </p:nvSpPr>
        <p:spPr>
          <a:xfrm>
            <a:off x="713225" y="3009350"/>
            <a:ext cx="4096200" cy="8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416927" y="4508137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3022850" y="335474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4171238" y="4722887"/>
            <a:ext cx="161052" cy="159698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341052" y="539512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>
            <a:spLocks noGrp="1"/>
          </p:cNvSpPr>
          <p:nvPr>
            <p:ph type="pic" idx="2"/>
          </p:nvPr>
        </p:nvSpPr>
        <p:spPr>
          <a:xfrm>
            <a:off x="5076150" y="400050"/>
            <a:ext cx="3115200" cy="4343400"/>
          </a:xfrm>
          <a:prstGeom prst="roundRect">
            <a:avLst>
              <a:gd name="adj" fmla="val 4837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8520000" algn="bl" rotWithShape="0">
              <a:schemeClr val="accent1">
                <a:alpha val="31000"/>
              </a:schemeClr>
            </a:outerShdw>
          </a:effectLst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/>
          <p:nvPr/>
        </p:nvSpPr>
        <p:spPr>
          <a:xfrm rot="10800000">
            <a:off x="8618277" y="218152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/>
          <p:nvPr/>
        </p:nvSpPr>
        <p:spPr>
          <a:xfrm rot="10800000">
            <a:off x="864925" y="4780899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7"/>
          <p:cNvSpPr/>
          <p:nvPr/>
        </p:nvSpPr>
        <p:spPr>
          <a:xfrm rot="10800000">
            <a:off x="4569892" y="4908426"/>
            <a:ext cx="161052" cy="159698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7"/>
          <p:cNvSpPr/>
          <p:nvPr/>
        </p:nvSpPr>
        <p:spPr>
          <a:xfrm rot="10800000">
            <a:off x="8415702" y="4485352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"/>
          <p:cNvSpPr/>
          <p:nvPr/>
        </p:nvSpPr>
        <p:spPr>
          <a:xfrm rot="10800000">
            <a:off x="662352" y="218152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7"/>
          <p:cNvSpPr/>
          <p:nvPr/>
        </p:nvSpPr>
        <p:spPr>
          <a:xfrm rot="10800000">
            <a:off x="4704350" y="173549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/>
          <p:nvPr/>
        </p:nvSpPr>
        <p:spPr>
          <a:xfrm rot="10800000">
            <a:off x="6352727" y="72874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4"/>
          <p:cNvSpPr/>
          <p:nvPr/>
        </p:nvSpPr>
        <p:spPr>
          <a:xfrm rot="10800000">
            <a:off x="916800" y="4784520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4"/>
          <p:cNvSpPr/>
          <p:nvPr/>
        </p:nvSpPr>
        <p:spPr>
          <a:xfrm rot="10800000">
            <a:off x="6191692" y="4784523"/>
            <a:ext cx="161052" cy="159698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4"/>
          <p:cNvSpPr/>
          <p:nvPr/>
        </p:nvSpPr>
        <p:spPr>
          <a:xfrm rot="10800000">
            <a:off x="8484927" y="3124724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4"/>
          <p:cNvSpPr/>
          <p:nvPr/>
        </p:nvSpPr>
        <p:spPr>
          <a:xfrm rot="10800000">
            <a:off x="217227" y="2389224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4"/>
          <p:cNvSpPr/>
          <p:nvPr/>
        </p:nvSpPr>
        <p:spPr>
          <a:xfrm rot="10800000">
            <a:off x="811175" y="115845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/>
          <p:nvPr/>
        </p:nvSpPr>
        <p:spPr>
          <a:xfrm>
            <a:off x="8430777" y="4779162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5"/>
          <p:cNvSpPr/>
          <p:nvPr/>
        </p:nvSpPr>
        <p:spPr>
          <a:xfrm>
            <a:off x="8430775" y="183074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5"/>
          <p:cNvSpPr/>
          <p:nvPr/>
        </p:nvSpPr>
        <p:spPr>
          <a:xfrm>
            <a:off x="4702288" y="183087"/>
            <a:ext cx="161052" cy="159698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5"/>
          <p:cNvSpPr/>
          <p:nvPr/>
        </p:nvSpPr>
        <p:spPr>
          <a:xfrm>
            <a:off x="255327" y="4779162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5"/>
          <p:cNvSpPr/>
          <p:nvPr/>
        </p:nvSpPr>
        <p:spPr>
          <a:xfrm>
            <a:off x="255327" y="1538337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5"/>
          <p:cNvSpPr/>
          <p:nvPr/>
        </p:nvSpPr>
        <p:spPr>
          <a:xfrm>
            <a:off x="4563625" y="4707449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600168" y="2593088"/>
            <a:ext cx="10458500" cy="3050700"/>
          </a:xfrm>
          <a:custGeom>
            <a:avLst/>
            <a:gdLst/>
            <a:ahLst/>
            <a:cxnLst/>
            <a:rect l="l" t="t" r="r" b="b"/>
            <a:pathLst>
              <a:path w="418340" h="122028" extrusionOk="0">
                <a:moveTo>
                  <a:pt x="16768" y="113285"/>
                </a:moveTo>
                <a:cubicBezTo>
                  <a:pt x="-17268" y="99915"/>
                  <a:pt x="9402" y="56276"/>
                  <a:pt x="19435" y="38778"/>
                </a:cubicBezTo>
                <a:cubicBezTo>
                  <a:pt x="29468" y="21280"/>
                  <a:pt x="50868" y="10203"/>
                  <a:pt x="76966" y="8298"/>
                </a:cubicBezTo>
                <a:cubicBezTo>
                  <a:pt x="103065" y="6393"/>
                  <a:pt x="148975" y="28683"/>
                  <a:pt x="176026" y="27348"/>
                </a:cubicBezTo>
                <a:cubicBezTo>
                  <a:pt x="203077" y="26013"/>
                  <a:pt x="215587" y="-3202"/>
                  <a:pt x="239272" y="289"/>
                </a:cubicBezTo>
                <a:cubicBezTo>
                  <a:pt x="262958" y="3780"/>
                  <a:pt x="291215" y="43341"/>
                  <a:pt x="318139" y="48295"/>
                </a:cubicBezTo>
                <a:cubicBezTo>
                  <a:pt x="345063" y="53249"/>
                  <a:pt x="386846" y="21505"/>
                  <a:pt x="400816" y="30015"/>
                </a:cubicBezTo>
                <a:cubicBezTo>
                  <a:pt x="414786" y="38525"/>
                  <a:pt x="431487" y="84526"/>
                  <a:pt x="401959" y="99357"/>
                </a:cubicBezTo>
                <a:cubicBezTo>
                  <a:pt x="372432" y="114188"/>
                  <a:pt x="287850" y="116679"/>
                  <a:pt x="223651" y="119000"/>
                </a:cubicBezTo>
                <a:cubicBezTo>
                  <a:pt x="159453" y="121321"/>
                  <a:pt x="50804" y="126655"/>
                  <a:pt x="16768" y="1132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40500" y="788775"/>
            <a:ext cx="557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123691" y="1037525"/>
            <a:ext cx="1607700" cy="10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40500" y="1833475"/>
            <a:ext cx="5572500" cy="2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8096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3200" y="1076275"/>
            <a:ext cx="78096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6249277" y="4767737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064750" y="120724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249413" y="4446372"/>
            <a:ext cx="161051" cy="162204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8649575" y="2491899"/>
            <a:ext cx="161052" cy="159698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228652" y="676812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3232" y="538025"/>
            <a:ext cx="77568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138477" y="4806712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7756775" y="135449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4228388" y="157624"/>
            <a:ext cx="161052" cy="159698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341052" y="539512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094402" y="4806712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4052400" y="4848174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-183190" y="-491503"/>
            <a:ext cx="4340375" cy="6024600"/>
          </a:xfrm>
          <a:custGeom>
            <a:avLst/>
            <a:gdLst/>
            <a:ahLst/>
            <a:cxnLst/>
            <a:rect l="l" t="t" r="r" b="b"/>
            <a:pathLst>
              <a:path w="173615" h="240984" extrusionOk="0">
                <a:moveTo>
                  <a:pt x="7642" y="227656"/>
                </a:moveTo>
                <a:cubicBezTo>
                  <a:pt x="13863" y="248993"/>
                  <a:pt x="28800" y="239600"/>
                  <a:pt x="39793" y="234216"/>
                </a:cubicBezTo>
                <a:cubicBezTo>
                  <a:pt x="50786" y="228832"/>
                  <a:pt x="58715" y="209197"/>
                  <a:pt x="73599" y="195354"/>
                </a:cubicBezTo>
                <a:cubicBezTo>
                  <a:pt x="88483" y="181511"/>
                  <a:pt x="118386" y="170208"/>
                  <a:pt x="129096" y="151158"/>
                </a:cubicBezTo>
                <a:cubicBezTo>
                  <a:pt x="139806" y="132108"/>
                  <a:pt x="130684" y="103787"/>
                  <a:pt x="137859" y="81054"/>
                </a:cubicBezTo>
                <a:cubicBezTo>
                  <a:pt x="145035" y="58321"/>
                  <a:pt x="181286" y="27906"/>
                  <a:pt x="172149" y="14760"/>
                </a:cubicBezTo>
                <a:cubicBezTo>
                  <a:pt x="163012" y="1615"/>
                  <a:pt x="110442" y="2761"/>
                  <a:pt x="83035" y="2181"/>
                </a:cubicBezTo>
                <a:cubicBezTo>
                  <a:pt x="55628" y="1601"/>
                  <a:pt x="21137" y="-6058"/>
                  <a:pt x="7709" y="11278"/>
                </a:cubicBezTo>
                <a:cubicBezTo>
                  <a:pt x="-5719" y="28614"/>
                  <a:pt x="2479" y="70132"/>
                  <a:pt x="2468" y="106195"/>
                </a:cubicBezTo>
                <a:cubicBezTo>
                  <a:pt x="2457" y="142258"/>
                  <a:pt x="1421" y="206319"/>
                  <a:pt x="7642" y="2276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019600" y="1897200"/>
            <a:ext cx="4410900" cy="24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019875" y="843300"/>
            <a:ext cx="4410900" cy="10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R="38100"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/>
          <p:nvPr/>
        </p:nvSpPr>
        <p:spPr>
          <a:xfrm rot="10800000">
            <a:off x="7559037" y="539526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 rot="10800000">
            <a:off x="5953235" y="4608572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 rot="10800000">
            <a:off x="4817802" y="265512"/>
            <a:ext cx="161052" cy="159698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 rot="10800000">
            <a:off x="8635037" y="4743451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617975" y="403200"/>
            <a:ext cx="3115200" cy="4343400"/>
          </a:xfrm>
          <a:prstGeom prst="roundRect">
            <a:avLst>
              <a:gd name="adj" fmla="val 5195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8520000" algn="bl" rotWithShape="0">
              <a:schemeClr val="accent1">
                <a:alpha val="31000"/>
              </a:schemeClr>
            </a:outerShdw>
          </a:effectLst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-443128" y="-406575"/>
            <a:ext cx="4081775" cy="6080100"/>
          </a:xfrm>
          <a:custGeom>
            <a:avLst/>
            <a:gdLst/>
            <a:ahLst/>
            <a:cxnLst/>
            <a:rect l="l" t="t" r="r" b="b"/>
            <a:pathLst>
              <a:path w="223935" h="243204" extrusionOk="0">
                <a:moveTo>
                  <a:pt x="13764" y="10306"/>
                </a:moveTo>
                <a:cubicBezTo>
                  <a:pt x="21727" y="-19245"/>
                  <a:pt x="40750" y="22382"/>
                  <a:pt x="55825" y="39885"/>
                </a:cubicBezTo>
                <a:cubicBezTo>
                  <a:pt x="70900" y="57388"/>
                  <a:pt x="86203" y="99171"/>
                  <a:pt x="104212" y="115323"/>
                </a:cubicBezTo>
                <a:cubicBezTo>
                  <a:pt x="122221" y="131475"/>
                  <a:pt x="146822" y="129091"/>
                  <a:pt x="163878" y="136798"/>
                </a:cubicBezTo>
                <a:cubicBezTo>
                  <a:pt x="180934" y="144505"/>
                  <a:pt x="196835" y="149625"/>
                  <a:pt x="206550" y="161563"/>
                </a:cubicBezTo>
                <a:cubicBezTo>
                  <a:pt x="216266" y="173501"/>
                  <a:pt x="221282" y="195663"/>
                  <a:pt x="222171" y="208426"/>
                </a:cubicBezTo>
                <a:cubicBezTo>
                  <a:pt x="223060" y="221190"/>
                  <a:pt x="229156" y="232683"/>
                  <a:pt x="211884" y="238144"/>
                </a:cubicBezTo>
                <a:cubicBezTo>
                  <a:pt x="194612" y="243605"/>
                  <a:pt x="152512" y="244685"/>
                  <a:pt x="118539" y="241192"/>
                </a:cubicBezTo>
                <a:cubicBezTo>
                  <a:pt x="84567" y="237700"/>
                  <a:pt x="25512" y="255670"/>
                  <a:pt x="8049" y="217189"/>
                </a:cubicBezTo>
                <a:cubicBezTo>
                  <a:pt x="-9413" y="178708"/>
                  <a:pt x="5801" y="39857"/>
                  <a:pt x="13764" y="103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2633875" y="1466613"/>
            <a:ext cx="5796900" cy="23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5925702" y="4670062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1581025" y="335486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3549763" y="279362"/>
            <a:ext cx="161052" cy="159698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741952" y="3398037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8580177" y="1153437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6324463" y="131449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713250" y="3724275"/>
            <a:ext cx="7717500" cy="7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Font typeface="Antonio"/>
              <a:buNone/>
              <a:defRPr>
                <a:latin typeface="Antonio"/>
                <a:ea typeface="Antonio"/>
                <a:cs typeface="Antonio"/>
                <a:sym typeface="Antoni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Font typeface="Antonio"/>
              <a:buNone/>
              <a:defRPr>
                <a:latin typeface="Antonio"/>
                <a:ea typeface="Antonio"/>
                <a:cs typeface="Antonio"/>
                <a:sym typeface="Antoni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Font typeface="Antonio"/>
              <a:buNone/>
              <a:defRPr>
                <a:latin typeface="Antonio"/>
                <a:ea typeface="Antonio"/>
                <a:cs typeface="Antonio"/>
                <a:sym typeface="Antoni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Font typeface="Antonio"/>
              <a:buNone/>
              <a:defRPr>
                <a:latin typeface="Antonio"/>
                <a:ea typeface="Antonio"/>
                <a:cs typeface="Antonio"/>
                <a:sym typeface="Antoni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Font typeface="Antonio"/>
              <a:buNone/>
              <a:defRPr>
                <a:latin typeface="Antonio"/>
                <a:ea typeface="Antonio"/>
                <a:cs typeface="Antonio"/>
                <a:sym typeface="Antoni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Font typeface="Antonio"/>
              <a:buNone/>
              <a:defRPr>
                <a:latin typeface="Antonio"/>
                <a:ea typeface="Antonio"/>
                <a:cs typeface="Antonio"/>
                <a:sym typeface="Antoni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Font typeface="Antonio"/>
              <a:buNone/>
              <a:defRPr>
                <a:latin typeface="Antonio"/>
                <a:ea typeface="Antonio"/>
                <a:cs typeface="Antonio"/>
                <a:sym typeface="Antoni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Font typeface="Antonio"/>
              <a:buNone/>
              <a:defRPr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5836921" y="1484075"/>
            <a:ext cx="25938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5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2"/>
          </p:nvPr>
        </p:nvSpPr>
        <p:spPr>
          <a:xfrm>
            <a:off x="5836901" y="1841250"/>
            <a:ext cx="25938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3"/>
          </p:nvPr>
        </p:nvSpPr>
        <p:spPr>
          <a:xfrm>
            <a:off x="1785850" y="1484075"/>
            <a:ext cx="25956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5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4"/>
          </p:nvPr>
        </p:nvSpPr>
        <p:spPr>
          <a:xfrm>
            <a:off x="1785850" y="1841250"/>
            <a:ext cx="25956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5"/>
          </p:nvPr>
        </p:nvSpPr>
        <p:spPr>
          <a:xfrm>
            <a:off x="5836921" y="3186975"/>
            <a:ext cx="25938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5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6"/>
          </p:nvPr>
        </p:nvSpPr>
        <p:spPr>
          <a:xfrm>
            <a:off x="5836901" y="3544150"/>
            <a:ext cx="25938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7"/>
          </p:nvPr>
        </p:nvSpPr>
        <p:spPr>
          <a:xfrm>
            <a:off x="1785850" y="3186975"/>
            <a:ext cx="25956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5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Antonio"/>
              <a:buNone/>
              <a:defRPr sz="2100"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8"/>
          </p:nvPr>
        </p:nvSpPr>
        <p:spPr>
          <a:xfrm>
            <a:off x="1785850" y="3544150"/>
            <a:ext cx="25956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9" hasCustomPrompt="1"/>
          </p:nvPr>
        </p:nvSpPr>
        <p:spPr>
          <a:xfrm>
            <a:off x="621100" y="1697025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3" hasCustomPrompt="1"/>
          </p:nvPr>
        </p:nvSpPr>
        <p:spPr>
          <a:xfrm>
            <a:off x="4672125" y="1697025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21100" y="3405733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5" hasCustomPrompt="1"/>
          </p:nvPr>
        </p:nvSpPr>
        <p:spPr>
          <a:xfrm>
            <a:off x="4672125" y="3405733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/>
          <p:nvPr/>
        </p:nvSpPr>
        <p:spPr>
          <a:xfrm rot="10800000">
            <a:off x="2587424" y="120724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/>
          <p:nvPr/>
        </p:nvSpPr>
        <p:spPr>
          <a:xfrm rot="10800000">
            <a:off x="4381447" y="4736020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 rot="10800000">
            <a:off x="8628816" y="480768"/>
            <a:ext cx="161051" cy="162204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/>
          <p:nvPr/>
        </p:nvSpPr>
        <p:spPr>
          <a:xfrm rot="10800000">
            <a:off x="228652" y="2437748"/>
            <a:ext cx="161052" cy="159698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/>
          <p:nvPr/>
        </p:nvSpPr>
        <p:spPr>
          <a:xfrm rot="10800000">
            <a:off x="8608049" y="4211649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59" r:id="rId9"/>
    <p:sldLayoutId id="2147483660" r:id="rId10"/>
    <p:sldLayoutId id="2147483663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eople-earning-money-set-flat-icons-with-isolated-human-characters-coins-banknotes-books-gadgets-vector-illustration_26764013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/>
          <p:nvPr/>
        </p:nvSpPr>
        <p:spPr>
          <a:xfrm>
            <a:off x="793016" y="3223514"/>
            <a:ext cx="3652153" cy="469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ctrTitle"/>
          </p:nvPr>
        </p:nvSpPr>
        <p:spPr>
          <a:xfrm>
            <a:off x="720600" y="669175"/>
            <a:ext cx="4868400" cy="26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/>
              <a:t>Unit 10.</a:t>
            </a:r>
            <a:endParaRPr sz="4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accent4"/>
                </a:solidFill>
              </a:rPr>
              <a:t>Our houses </a:t>
            </a:r>
            <a:br>
              <a:rPr lang="en" sz="4800" b="1" dirty="0" smtClean="0">
                <a:solidFill>
                  <a:schemeClr val="accent4"/>
                </a:solidFill>
              </a:rPr>
            </a:br>
            <a:r>
              <a:rPr lang="en" sz="4800" b="1" dirty="0" smtClean="0">
                <a:solidFill>
                  <a:schemeClr val="accent4"/>
                </a:solidFill>
              </a:rPr>
              <a:t>in the future</a:t>
            </a:r>
            <a:endParaRPr sz="4800" b="1" dirty="0">
              <a:solidFill>
                <a:schemeClr val="accent4"/>
              </a:solidFill>
            </a:endParaRPr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1"/>
          </p:nvPr>
        </p:nvSpPr>
        <p:spPr>
          <a:xfrm>
            <a:off x="912116" y="3290264"/>
            <a:ext cx="3431453" cy="3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LESSON 4. COMMUNICATION</a:t>
            </a:r>
            <a:endParaRPr b="1" dirty="0"/>
          </a:p>
        </p:txBody>
      </p:sp>
      <p:grpSp>
        <p:nvGrpSpPr>
          <p:cNvPr id="252" name="Google Shape;252;p29"/>
          <p:cNvGrpSpPr/>
          <p:nvPr/>
        </p:nvGrpSpPr>
        <p:grpSpPr>
          <a:xfrm>
            <a:off x="5506337" y="1801961"/>
            <a:ext cx="5274844" cy="3493092"/>
            <a:chOff x="3568562" y="6192986"/>
            <a:chExt cx="5274844" cy="3493092"/>
          </a:xfrm>
        </p:grpSpPr>
        <p:sp>
          <p:nvSpPr>
            <p:cNvPr id="253" name="Google Shape;253;p29"/>
            <p:cNvSpPr/>
            <p:nvPr/>
          </p:nvSpPr>
          <p:spPr>
            <a:xfrm flipH="1">
              <a:off x="3583292" y="6192986"/>
              <a:ext cx="5260114" cy="3484058"/>
            </a:xfrm>
            <a:custGeom>
              <a:avLst/>
              <a:gdLst/>
              <a:ahLst/>
              <a:cxnLst/>
              <a:rect l="l" t="t" r="r" b="b"/>
              <a:pathLst>
                <a:path w="29261" h="19645" extrusionOk="0">
                  <a:moveTo>
                    <a:pt x="11791" y="3138"/>
                  </a:moveTo>
                  <a:cubicBezTo>
                    <a:pt x="11811" y="3364"/>
                    <a:pt x="11832" y="3630"/>
                    <a:pt x="11832" y="3897"/>
                  </a:cubicBezTo>
                  <a:cubicBezTo>
                    <a:pt x="11780" y="3897"/>
                    <a:pt x="11734" y="3902"/>
                    <a:pt x="11696" y="3902"/>
                  </a:cubicBezTo>
                  <a:cubicBezTo>
                    <a:pt x="11657" y="3902"/>
                    <a:pt x="11627" y="3897"/>
                    <a:pt x="11606" y="3876"/>
                  </a:cubicBezTo>
                  <a:cubicBezTo>
                    <a:pt x="11545" y="3815"/>
                    <a:pt x="11668" y="3548"/>
                    <a:pt x="11545" y="3343"/>
                  </a:cubicBezTo>
                  <a:cubicBezTo>
                    <a:pt x="11627" y="3220"/>
                    <a:pt x="11709" y="3138"/>
                    <a:pt x="11791" y="3138"/>
                  </a:cubicBezTo>
                  <a:close/>
                  <a:moveTo>
                    <a:pt x="7546" y="1395"/>
                  </a:moveTo>
                  <a:lnTo>
                    <a:pt x="8654" y="5722"/>
                  </a:lnTo>
                  <a:lnTo>
                    <a:pt x="6439" y="5722"/>
                  </a:lnTo>
                  <a:lnTo>
                    <a:pt x="7546" y="1395"/>
                  </a:lnTo>
                  <a:close/>
                  <a:moveTo>
                    <a:pt x="9146" y="4922"/>
                  </a:moveTo>
                  <a:lnTo>
                    <a:pt x="9146" y="4922"/>
                  </a:lnTo>
                  <a:cubicBezTo>
                    <a:pt x="9463" y="5379"/>
                    <a:pt x="9836" y="5498"/>
                    <a:pt x="10098" y="5498"/>
                  </a:cubicBezTo>
                  <a:cubicBezTo>
                    <a:pt x="10259" y="5498"/>
                    <a:pt x="10378" y="5453"/>
                    <a:pt x="10417" y="5414"/>
                  </a:cubicBezTo>
                  <a:cubicBezTo>
                    <a:pt x="10499" y="5332"/>
                    <a:pt x="10540" y="5271"/>
                    <a:pt x="10560" y="5189"/>
                  </a:cubicBezTo>
                  <a:cubicBezTo>
                    <a:pt x="10622" y="5209"/>
                    <a:pt x="10704" y="5209"/>
                    <a:pt x="10766" y="5209"/>
                  </a:cubicBezTo>
                  <a:cubicBezTo>
                    <a:pt x="10848" y="5373"/>
                    <a:pt x="10950" y="5537"/>
                    <a:pt x="11032" y="5722"/>
                  </a:cubicBezTo>
                  <a:lnTo>
                    <a:pt x="9351" y="5722"/>
                  </a:lnTo>
                  <a:lnTo>
                    <a:pt x="9146" y="4922"/>
                  </a:lnTo>
                  <a:close/>
                  <a:moveTo>
                    <a:pt x="11463" y="5148"/>
                  </a:moveTo>
                  <a:cubicBezTo>
                    <a:pt x="11483" y="5332"/>
                    <a:pt x="11504" y="5517"/>
                    <a:pt x="11524" y="5722"/>
                  </a:cubicBezTo>
                  <a:lnTo>
                    <a:pt x="11176" y="5722"/>
                  </a:lnTo>
                  <a:cubicBezTo>
                    <a:pt x="11094" y="5558"/>
                    <a:pt x="10991" y="5373"/>
                    <a:pt x="10889" y="5209"/>
                  </a:cubicBezTo>
                  <a:cubicBezTo>
                    <a:pt x="11114" y="5209"/>
                    <a:pt x="11299" y="5189"/>
                    <a:pt x="11463" y="5148"/>
                  </a:cubicBezTo>
                  <a:close/>
                  <a:moveTo>
                    <a:pt x="11852" y="5004"/>
                  </a:moveTo>
                  <a:lnTo>
                    <a:pt x="11852" y="5291"/>
                  </a:lnTo>
                  <a:cubicBezTo>
                    <a:pt x="11811" y="5455"/>
                    <a:pt x="11770" y="5599"/>
                    <a:pt x="11750" y="5722"/>
                  </a:cubicBezTo>
                  <a:lnTo>
                    <a:pt x="11688" y="5722"/>
                  </a:lnTo>
                  <a:cubicBezTo>
                    <a:pt x="11688" y="5537"/>
                    <a:pt x="11668" y="5312"/>
                    <a:pt x="11627" y="5107"/>
                  </a:cubicBezTo>
                  <a:cubicBezTo>
                    <a:pt x="11709" y="5066"/>
                    <a:pt x="11791" y="5045"/>
                    <a:pt x="11852" y="5004"/>
                  </a:cubicBezTo>
                  <a:close/>
                  <a:moveTo>
                    <a:pt x="11135" y="6193"/>
                  </a:moveTo>
                  <a:cubicBezTo>
                    <a:pt x="11135" y="6193"/>
                    <a:pt x="11114" y="6214"/>
                    <a:pt x="11114" y="6214"/>
                  </a:cubicBezTo>
                  <a:cubicBezTo>
                    <a:pt x="11073" y="6214"/>
                    <a:pt x="11053" y="6193"/>
                    <a:pt x="11032" y="6193"/>
                  </a:cubicBezTo>
                  <a:close/>
                  <a:moveTo>
                    <a:pt x="2072" y="6316"/>
                  </a:moveTo>
                  <a:lnTo>
                    <a:pt x="2072" y="6316"/>
                  </a:lnTo>
                  <a:cubicBezTo>
                    <a:pt x="2113" y="6337"/>
                    <a:pt x="2133" y="6357"/>
                    <a:pt x="2154" y="6378"/>
                  </a:cubicBezTo>
                  <a:cubicBezTo>
                    <a:pt x="2154" y="6419"/>
                    <a:pt x="2133" y="6460"/>
                    <a:pt x="2133" y="6501"/>
                  </a:cubicBezTo>
                  <a:cubicBezTo>
                    <a:pt x="2113" y="6439"/>
                    <a:pt x="2092" y="6378"/>
                    <a:pt x="2072" y="6316"/>
                  </a:cubicBezTo>
                  <a:close/>
                  <a:moveTo>
                    <a:pt x="2482" y="6193"/>
                  </a:moveTo>
                  <a:cubicBezTo>
                    <a:pt x="2400" y="6337"/>
                    <a:pt x="2359" y="6501"/>
                    <a:pt x="2318" y="6624"/>
                  </a:cubicBezTo>
                  <a:cubicBezTo>
                    <a:pt x="2338" y="6480"/>
                    <a:pt x="2379" y="6337"/>
                    <a:pt x="2400" y="6193"/>
                  </a:cubicBezTo>
                  <a:close/>
                  <a:moveTo>
                    <a:pt x="2420" y="7013"/>
                  </a:moveTo>
                  <a:cubicBezTo>
                    <a:pt x="2338" y="7137"/>
                    <a:pt x="2256" y="7260"/>
                    <a:pt x="2215" y="7383"/>
                  </a:cubicBezTo>
                  <a:cubicBezTo>
                    <a:pt x="2236" y="7260"/>
                    <a:pt x="2236" y="7157"/>
                    <a:pt x="2256" y="7054"/>
                  </a:cubicBezTo>
                  <a:lnTo>
                    <a:pt x="2338" y="7034"/>
                  </a:lnTo>
                  <a:cubicBezTo>
                    <a:pt x="2359" y="7034"/>
                    <a:pt x="2400" y="7013"/>
                    <a:pt x="2420" y="7013"/>
                  </a:cubicBezTo>
                  <a:close/>
                  <a:moveTo>
                    <a:pt x="1826" y="7444"/>
                  </a:moveTo>
                  <a:lnTo>
                    <a:pt x="1826" y="7444"/>
                  </a:lnTo>
                  <a:cubicBezTo>
                    <a:pt x="1928" y="7506"/>
                    <a:pt x="1949" y="7588"/>
                    <a:pt x="1990" y="7588"/>
                  </a:cubicBezTo>
                  <a:cubicBezTo>
                    <a:pt x="1990" y="7649"/>
                    <a:pt x="1990" y="7690"/>
                    <a:pt x="1990" y="7731"/>
                  </a:cubicBezTo>
                  <a:cubicBezTo>
                    <a:pt x="1949" y="7649"/>
                    <a:pt x="1887" y="7547"/>
                    <a:pt x="1826" y="7444"/>
                  </a:cubicBezTo>
                  <a:close/>
                  <a:moveTo>
                    <a:pt x="2379" y="7854"/>
                  </a:moveTo>
                  <a:cubicBezTo>
                    <a:pt x="2277" y="8018"/>
                    <a:pt x="2236" y="8162"/>
                    <a:pt x="2195" y="8305"/>
                  </a:cubicBezTo>
                  <a:cubicBezTo>
                    <a:pt x="2195" y="8182"/>
                    <a:pt x="2195" y="8080"/>
                    <a:pt x="2195" y="7977"/>
                  </a:cubicBezTo>
                  <a:cubicBezTo>
                    <a:pt x="2236" y="7977"/>
                    <a:pt x="2297" y="7916"/>
                    <a:pt x="2379" y="7854"/>
                  </a:cubicBezTo>
                  <a:close/>
                  <a:moveTo>
                    <a:pt x="1990" y="8346"/>
                  </a:moveTo>
                  <a:lnTo>
                    <a:pt x="1990" y="8387"/>
                  </a:lnTo>
                  <a:cubicBezTo>
                    <a:pt x="1969" y="8367"/>
                    <a:pt x="1969" y="8367"/>
                    <a:pt x="1949" y="8346"/>
                  </a:cubicBezTo>
                  <a:close/>
                  <a:moveTo>
                    <a:pt x="5619" y="6193"/>
                  </a:moveTo>
                  <a:lnTo>
                    <a:pt x="4963" y="8838"/>
                  </a:lnTo>
                  <a:cubicBezTo>
                    <a:pt x="4591" y="8647"/>
                    <a:pt x="4263" y="8572"/>
                    <a:pt x="3977" y="8572"/>
                  </a:cubicBezTo>
                  <a:cubicBezTo>
                    <a:pt x="3710" y="8572"/>
                    <a:pt x="3479" y="8637"/>
                    <a:pt x="3281" y="8736"/>
                  </a:cubicBezTo>
                  <a:cubicBezTo>
                    <a:pt x="3404" y="8469"/>
                    <a:pt x="3445" y="8285"/>
                    <a:pt x="3425" y="8182"/>
                  </a:cubicBezTo>
                  <a:cubicBezTo>
                    <a:pt x="3466" y="8162"/>
                    <a:pt x="3486" y="8141"/>
                    <a:pt x="3527" y="8121"/>
                  </a:cubicBezTo>
                  <a:cubicBezTo>
                    <a:pt x="4020" y="7670"/>
                    <a:pt x="4225" y="7239"/>
                    <a:pt x="3979" y="7198"/>
                  </a:cubicBezTo>
                  <a:cubicBezTo>
                    <a:pt x="3815" y="7157"/>
                    <a:pt x="3650" y="7157"/>
                    <a:pt x="3527" y="7157"/>
                  </a:cubicBezTo>
                  <a:cubicBezTo>
                    <a:pt x="3630" y="6993"/>
                    <a:pt x="3712" y="6808"/>
                    <a:pt x="3753" y="6726"/>
                  </a:cubicBezTo>
                  <a:cubicBezTo>
                    <a:pt x="3774" y="6665"/>
                    <a:pt x="3753" y="6603"/>
                    <a:pt x="3671" y="6562"/>
                  </a:cubicBezTo>
                  <a:cubicBezTo>
                    <a:pt x="3733" y="6521"/>
                    <a:pt x="3774" y="6480"/>
                    <a:pt x="3835" y="6419"/>
                  </a:cubicBezTo>
                  <a:cubicBezTo>
                    <a:pt x="3938" y="6357"/>
                    <a:pt x="3999" y="6275"/>
                    <a:pt x="4081" y="6193"/>
                  </a:cubicBezTo>
                  <a:close/>
                  <a:moveTo>
                    <a:pt x="2482" y="8592"/>
                  </a:moveTo>
                  <a:lnTo>
                    <a:pt x="2482" y="8592"/>
                  </a:lnTo>
                  <a:cubicBezTo>
                    <a:pt x="2461" y="8633"/>
                    <a:pt x="2461" y="8654"/>
                    <a:pt x="2441" y="8674"/>
                  </a:cubicBezTo>
                  <a:cubicBezTo>
                    <a:pt x="2379" y="8879"/>
                    <a:pt x="2297" y="9002"/>
                    <a:pt x="2236" y="9084"/>
                  </a:cubicBezTo>
                  <a:cubicBezTo>
                    <a:pt x="2215" y="8920"/>
                    <a:pt x="2215" y="8797"/>
                    <a:pt x="2195" y="8654"/>
                  </a:cubicBezTo>
                  <a:lnTo>
                    <a:pt x="2215" y="8654"/>
                  </a:lnTo>
                  <a:cubicBezTo>
                    <a:pt x="2318" y="8633"/>
                    <a:pt x="2400" y="8613"/>
                    <a:pt x="2482" y="8592"/>
                  </a:cubicBezTo>
                  <a:close/>
                  <a:moveTo>
                    <a:pt x="2646" y="9248"/>
                  </a:moveTo>
                  <a:lnTo>
                    <a:pt x="2646" y="9248"/>
                  </a:lnTo>
                  <a:cubicBezTo>
                    <a:pt x="2482" y="9453"/>
                    <a:pt x="2359" y="9659"/>
                    <a:pt x="2297" y="9782"/>
                  </a:cubicBezTo>
                  <a:cubicBezTo>
                    <a:pt x="2277" y="9618"/>
                    <a:pt x="2256" y="9453"/>
                    <a:pt x="2256" y="9310"/>
                  </a:cubicBezTo>
                  <a:cubicBezTo>
                    <a:pt x="2359" y="9310"/>
                    <a:pt x="2502" y="9310"/>
                    <a:pt x="2646" y="9248"/>
                  </a:cubicBezTo>
                  <a:close/>
                  <a:moveTo>
                    <a:pt x="4819" y="9392"/>
                  </a:moveTo>
                  <a:lnTo>
                    <a:pt x="4696" y="9843"/>
                  </a:lnTo>
                  <a:lnTo>
                    <a:pt x="4020" y="9843"/>
                  </a:lnTo>
                  <a:cubicBezTo>
                    <a:pt x="4061" y="9823"/>
                    <a:pt x="4081" y="9823"/>
                    <a:pt x="4122" y="9802"/>
                  </a:cubicBezTo>
                  <a:cubicBezTo>
                    <a:pt x="4409" y="9679"/>
                    <a:pt x="4635" y="9536"/>
                    <a:pt x="4819" y="9392"/>
                  </a:cubicBezTo>
                  <a:close/>
                  <a:moveTo>
                    <a:pt x="8777" y="6193"/>
                  </a:moveTo>
                  <a:lnTo>
                    <a:pt x="9699" y="9843"/>
                  </a:lnTo>
                  <a:lnTo>
                    <a:pt x="5393" y="9843"/>
                  </a:lnTo>
                  <a:lnTo>
                    <a:pt x="6337" y="6193"/>
                  </a:lnTo>
                  <a:close/>
                  <a:moveTo>
                    <a:pt x="10991" y="6193"/>
                  </a:moveTo>
                  <a:cubicBezTo>
                    <a:pt x="10889" y="6193"/>
                    <a:pt x="10807" y="6275"/>
                    <a:pt x="10807" y="6378"/>
                  </a:cubicBezTo>
                  <a:lnTo>
                    <a:pt x="10786" y="6378"/>
                  </a:lnTo>
                  <a:cubicBezTo>
                    <a:pt x="10786" y="6378"/>
                    <a:pt x="10725" y="8695"/>
                    <a:pt x="11401" y="9843"/>
                  </a:cubicBezTo>
                  <a:lnTo>
                    <a:pt x="10396" y="9843"/>
                  </a:lnTo>
                  <a:lnTo>
                    <a:pt x="9474" y="6193"/>
                  </a:lnTo>
                  <a:close/>
                  <a:moveTo>
                    <a:pt x="4573" y="10315"/>
                  </a:moveTo>
                  <a:lnTo>
                    <a:pt x="3548" y="14354"/>
                  </a:lnTo>
                  <a:lnTo>
                    <a:pt x="2892" y="14354"/>
                  </a:lnTo>
                  <a:cubicBezTo>
                    <a:pt x="3650" y="13329"/>
                    <a:pt x="3733" y="11545"/>
                    <a:pt x="3753" y="10868"/>
                  </a:cubicBezTo>
                  <a:lnTo>
                    <a:pt x="3876" y="10868"/>
                  </a:lnTo>
                  <a:lnTo>
                    <a:pt x="3876" y="10479"/>
                  </a:lnTo>
                  <a:lnTo>
                    <a:pt x="3302" y="10479"/>
                  </a:lnTo>
                  <a:cubicBezTo>
                    <a:pt x="3281" y="10479"/>
                    <a:pt x="3240" y="10458"/>
                    <a:pt x="3199" y="10458"/>
                  </a:cubicBezTo>
                  <a:cubicBezTo>
                    <a:pt x="3158" y="10458"/>
                    <a:pt x="3117" y="10479"/>
                    <a:pt x="3097" y="10479"/>
                  </a:cubicBezTo>
                  <a:lnTo>
                    <a:pt x="3035" y="10479"/>
                  </a:lnTo>
                  <a:cubicBezTo>
                    <a:pt x="2994" y="10458"/>
                    <a:pt x="2953" y="10417"/>
                    <a:pt x="2892" y="10417"/>
                  </a:cubicBezTo>
                  <a:cubicBezTo>
                    <a:pt x="2830" y="10417"/>
                    <a:pt x="2789" y="10438"/>
                    <a:pt x="2748" y="10479"/>
                  </a:cubicBezTo>
                  <a:cubicBezTo>
                    <a:pt x="2707" y="10438"/>
                    <a:pt x="2646" y="10417"/>
                    <a:pt x="2564" y="10417"/>
                  </a:cubicBezTo>
                  <a:lnTo>
                    <a:pt x="2543" y="10417"/>
                  </a:lnTo>
                  <a:cubicBezTo>
                    <a:pt x="2523" y="10376"/>
                    <a:pt x="2523" y="10335"/>
                    <a:pt x="2502" y="10315"/>
                  </a:cubicBezTo>
                  <a:close/>
                  <a:moveTo>
                    <a:pt x="9822" y="10315"/>
                  </a:moveTo>
                  <a:lnTo>
                    <a:pt x="10848" y="14354"/>
                  </a:lnTo>
                  <a:lnTo>
                    <a:pt x="4266" y="14354"/>
                  </a:lnTo>
                  <a:lnTo>
                    <a:pt x="5291" y="10315"/>
                  </a:lnTo>
                  <a:close/>
                  <a:moveTo>
                    <a:pt x="11852" y="10315"/>
                  </a:moveTo>
                  <a:lnTo>
                    <a:pt x="11852" y="14354"/>
                  </a:lnTo>
                  <a:lnTo>
                    <a:pt x="11545" y="14354"/>
                  </a:lnTo>
                  <a:lnTo>
                    <a:pt x="10519" y="10315"/>
                  </a:lnTo>
                  <a:close/>
                  <a:moveTo>
                    <a:pt x="11832" y="14805"/>
                  </a:moveTo>
                  <a:cubicBezTo>
                    <a:pt x="11811" y="14949"/>
                    <a:pt x="11791" y="15092"/>
                    <a:pt x="11770" y="15215"/>
                  </a:cubicBezTo>
                  <a:lnTo>
                    <a:pt x="11668" y="14805"/>
                  </a:lnTo>
                  <a:close/>
                  <a:moveTo>
                    <a:pt x="20956" y="16507"/>
                  </a:moveTo>
                  <a:lnTo>
                    <a:pt x="20956" y="17573"/>
                  </a:lnTo>
                  <a:cubicBezTo>
                    <a:pt x="20550" y="17761"/>
                    <a:pt x="20150" y="17848"/>
                    <a:pt x="19781" y="17848"/>
                  </a:cubicBezTo>
                  <a:cubicBezTo>
                    <a:pt x="19424" y="17848"/>
                    <a:pt x="19096" y="17766"/>
                    <a:pt x="18824" y="17614"/>
                  </a:cubicBezTo>
                  <a:cubicBezTo>
                    <a:pt x="18373" y="17368"/>
                    <a:pt x="18168" y="16979"/>
                    <a:pt x="18168" y="16507"/>
                  </a:cubicBezTo>
                  <a:close/>
                  <a:moveTo>
                    <a:pt x="11811" y="1"/>
                  </a:moveTo>
                  <a:cubicBezTo>
                    <a:pt x="9720" y="1580"/>
                    <a:pt x="9945" y="2872"/>
                    <a:pt x="10294" y="3384"/>
                  </a:cubicBezTo>
                  <a:cubicBezTo>
                    <a:pt x="10223" y="3372"/>
                    <a:pt x="10148" y="3365"/>
                    <a:pt x="10067" y="3365"/>
                  </a:cubicBezTo>
                  <a:cubicBezTo>
                    <a:pt x="9748" y="3365"/>
                    <a:pt x="9345" y="3467"/>
                    <a:pt x="8838" y="3712"/>
                  </a:cubicBezTo>
                  <a:lnTo>
                    <a:pt x="7956" y="227"/>
                  </a:lnTo>
                  <a:lnTo>
                    <a:pt x="7833" y="206"/>
                  </a:lnTo>
                  <a:lnTo>
                    <a:pt x="7854" y="165"/>
                  </a:lnTo>
                  <a:lnTo>
                    <a:pt x="7546" y="186"/>
                  </a:lnTo>
                  <a:lnTo>
                    <a:pt x="7239" y="165"/>
                  </a:lnTo>
                  <a:lnTo>
                    <a:pt x="7259" y="206"/>
                  </a:lnTo>
                  <a:lnTo>
                    <a:pt x="7136" y="227"/>
                  </a:lnTo>
                  <a:lnTo>
                    <a:pt x="5742" y="5722"/>
                  </a:lnTo>
                  <a:lnTo>
                    <a:pt x="4409" y="5722"/>
                  </a:lnTo>
                  <a:cubicBezTo>
                    <a:pt x="4512" y="5517"/>
                    <a:pt x="4512" y="5373"/>
                    <a:pt x="4368" y="5353"/>
                  </a:cubicBezTo>
                  <a:cubicBezTo>
                    <a:pt x="4210" y="5323"/>
                    <a:pt x="4063" y="5309"/>
                    <a:pt x="3927" y="5309"/>
                  </a:cubicBezTo>
                  <a:cubicBezTo>
                    <a:pt x="3693" y="5309"/>
                    <a:pt x="3491" y="5349"/>
                    <a:pt x="3322" y="5414"/>
                  </a:cubicBezTo>
                  <a:cubicBezTo>
                    <a:pt x="3343" y="5332"/>
                    <a:pt x="3363" y="5271"/>
                    <a:pt x="3384" y="5250"/>
                  </a:cubicBezTo>
                  <a:cubicBezTo>
                    <a:pt x="3396" y="5180"/>
                    <a:pt x="3367" y="5130"/>
                    <a:pt x="3258" y="5130"/>
                  </a:cubicBezTo>
                  <a:cubicBezTo>
                    <a:pt x="3175" y="5130"/>
                    <a:pt x="3045" y="5159"/>
                    <a:pt x="2851" y="5230"/>
                  </a:cubicBezTo>
                  <a:cubicBezTo>
                    <a:pt x="3015" y="4922"/>
                    <a:pt x="3056" y="4676"/>
                    <a:pt x="3076" y="4389"/>
                  </a:cubicBezTo>
                  <a:cubicBezTo>
                    <a:pt x="3130" y="3708"/>
                    <a:pt x="2980" y="3231"/>
                    <a:pt x="2791" y="3231"/>
                  </a:cubicBezTo>
                  <a:cubicBezTo>
                    <a:pt x="2764" y="3231"/>
                    <a:pt x="2736" y="3241"/>
                    <a:pt x="2707" y="3261"/>
                  </a:cubicBezTo>
                  <a:cubicBezTo>
                    <a:pt x="2072" y="3671"/>
                    <a:pt x="1867" y="4143"/>
                    <a:pt x="1867" y="4594"/>
                  </a:cubicBezTo>
                  <a:cubicBezTo>
                    <a:pt x="1764" y="4512"/>
                    <a:pt x="1641" y="4450"/>
                    <a:pt x="1498" y="4409"/>
                  </a:cubicBezTo>
                  <a:cubicBezTo>
                    <a:pt x="1479" y="4402"/>
                    <a:pt x="1462" y="4399"/>
                    <a:pt x="1446" y="4399"/>
                  </a:cubicBezTo>
                  <a:cubicBezTo>
                    <a:pt x="1283" y="4399"/>
                    <a:pt x="1246" y="4767"/>
                    <a:pt x="1395" y="5271"/>
                  </a:cubicBezTo>
                  <a:cubicBezTo>
                    <a:pt x="1333" y="5230"/>
                    <a:pt x="1272" y="5189"/>
                    <a:pt x="1190" y="5168"/>
                  </a:cubicBezTo>
                  <a:cubicBezTo>
                    <a:pt x="829" y="5050"/>
                    <a:pt x="576" y="5005"/>
                    <a:pt x="406" y="5005"/>
                  </a:cubicBezTo>
                  <a:cubicBezTo>
                    <a:pt x="132" y="5005"/>
                    <a:pt x="73" y="5124"/>
                    <a:pt x="124" y="5250"/>
                  </a:cubicBezTo>
                  <a:cubicBezTo>
                    <a:pt x="226" y="5496"/>
                    <a:pt x="636" y="6378"/>
                    <a:pt x="1210" y="6439"/>
                  </a:cubicBezTo>
                  <a:cubicBezTo>
                    <a:pt x="1785" y="6501"/>
                    <a:pt x="1949" y="6767"/>
                    <a:pt x="2072" y="6849"/>
                  </a:cubicBezTo>
                  <a:cubicBezTo>
                    <a:pt x="2051" y="6972"/>
                    <a:pt x="2031" y="7116"/>
                    <a:pt x="2010" y="7239"/>
                  </a:cubicBezTo>
                  <a:cubicBezTo>
                    <a:pt x="1969" y="7054"/>
                    <a:pt x="1846" y="6870"/>
                    <a:pt x="1662" y="6788"/>
                  </a:cubicBezTo>
                  <a:cubicBezTo>
                    <a:pt x="1479" y="6715"/>
                    <a:pt x="1358" y="6687"/>
                    <a:pt x="1283" y="6687"/>
                  </a:cubicBezTo>
                  <a:cubicBezTo>
                    <a:pt x="1189" y="6687"/>
                    <a:pt x="1167" y="6731"/>
                    <a:pt x="1190" y="6788"/>
                  </a:cubicBezTo>
                  <a:cubicBezTo>
                    <a:pt x="1190" y="6808"/>
                    <a:pt x="1210" y="6870"/>
                    <a:pt x="1251" y="6952"/>
                  </a:cubicBezTo>
                  <a:cubicBezTo>
                    <a:pt x="1096" y="6887"/>
                    <a:pt x="915" y="6847"/>
                    <a:pt x="700" y="6847"/>
                  </a:cubicBezTo>
                  <a:cubicBezTo>
                    <a:pt x="575" y="6847"/>
                    <a:pt x="438" y="6860"/>
                    <a:pt x="288" y="6890"/>
                  </a:cubicBezTo>
                  <a:cubicBezTo>
                    <a:pt x="62" y="6931"/>
                    <a:pt x="226" y="7321"/>
                    <a:pt x="677" y="7752"/>
                  </a:cubicBezTo>
                  <a:cubicBezTo>
                    <a:pt x="390" y="7772"/>
                    <a:pt x="329" y="7854"/>
                    <a:pt x="390" y="7977"/>
                  </a:cubicBezTo>
                  <a:cubicBezTo>
                    <a:pt x="493" y="8141"/>
                    <a:pt x="903" y="8756"/>
                    <a:pt x="1354" y="8756"/>
                  </a:cubicBezTo>
                  <a:cubicBezTo>
                    <a:pt x="1744" y="8756"/>
                    <a:pt x="1908" y="8900"/>
                    <a:pt x="2010" y="8961"/>
                  </a:cubicBezTo>
                  <a:cubicBezTo>
                    <a:pt x="2010" y="9084"/>
                    <a:pt x="2031" y="9207"/>
                    <a:pt x="2051" y="9330"/>
                  </a:cubicBezTo>
                  <a:cubicBezTo>
                    <a:pt x="1990" y="9289"/>
                    <a:pt x="1949" y="9228"/>
                    <a:pt x="1867" y="9207"/>
                  </a:cubicBezTo>
                  <a:cubicBezTo>
                    <a:pt x="1805" y="9187"/>
                    <a:pt x="1764" y="9166"/>
                    <a:pt x="1703" y="9146"/>
                  </a:cubicBezTo>
                  <a:cubicBezTo>
                    <a:pt x="1521" y="9000"/>
                    <a:pt x="1281" y="8898"/>
                    <a:pt x="984" y="8898"/>
                  </a:cubicBezTo>
                  <a:cubicBezTo>
                    <a:pt x="780" y="8898"/>
                    <a:pt x="547" y="8947"/>
                    <a:pt x="288" y="9064"/>
                  </a:cubicBezTo>
                  <a:cubicBezTo>
                    <a:pt x="62" y="9146"/>
                    <a:pt x="329" y="9515"/>
                    <a:pt x="903" y="9823"/>
                  </a:cubicBezTo>
                  <a:cubicBezTo>
                    <a:pt x="944" y="9843"/>
                    <a:pt x="985" y="9864"/>
                    <a:pt x="1026" y="9884"/>
                  </a:cubicBezTo>
                  <a:lnTo>
                    <a:pt x="1026" y="10294"/>
                  </a:lnTo>
                  <a:lnTo>
                    <a:pt x="1067" y="10294"/>
                  </a:lnTo>
                  <a:cubicBezTo>
                    <a:pt x="1026" y="10356"/>
                    <a:pt x="964" y="10417"/>
                    <a:pt x="923" y="10479"/>
                  </a:cubicBezTo>
                  <a:lnTo>
                    <a:pt x="780" y="10479"/>
                  </a:lnTo>
                  <a:lnTo>
                    <a:pt x="780" y="10807"/>
                  </a:lnTo>
                  <a:cubicBezTo>
                    <a:pt x="615" y="11265"/>
                    <a:pt x="663" y="11429"/>
                    <a:pt x="792" y="11429"/>
                  </a:cubicBezTo>
                  <a:cubicBezTo>
                    <a:pt x="808" y="11429"/>
                    <a:pt x="824" y="11426"/>
                    <a:pt x="841" y="11422"/>
                  </a:cubicBezTo>
                  <a:cubicBezTo>
                    <a:pt x="862" y="11422"/>
                    <a:pt x="903" y="11401"/>
                    <a:pt x="944" y="11381"/>
                  </a:cubicBezTo>
                  <a:cubicBezTo>
                    <a:pt x="1005" y="12222"/>
                    <a:pt x="1190" y="13534"/>
                    <a:pt x="1785" y="14334"/>
                  </a:cubicBezTo>
                  <a:lnTo>
                    <a:pt x="1" y="14334"/>
                  </a:lnTo>
                  <a:lnTo>
                    <a:pt x="1" y="14805"/>
                  </a:lnTo>
                  <a:lnTo>
                    <a:pt x="3425" y="14805"/>
                  </a:lnTo>
                  <a:lnTo>
                    <a:pt x="2256" y="19378"/>
                  </a:lnTo>
                  <a:lnTo>
                    <a:pt x="2256" y="19378"/>
                  </a:lnTo>
                  <a:lnTo>
                    <a:pt x="2974" y="19337"/>
                  </a:lnTo>
                  <a:lnTo>
                    <a:pt x="4122" y="14805"/>
                  </a:lnTo>
                  <a:lnTo>
                    <a:pt x="10950" y="14805"/>
                  </a:lnTo>
                  <a:lnTo>
                    <a:pt x="11381" y="16486"/>
                  </a:lnTo>
                  <a:cubicBezTo>
                    <a:pt x="11196" y="16999"/>
                    <a:pt x="11032" y="17348"/>
                    <a:pt x="10827" y="18086"/>
                  </a:cubicBezTo>
                  <a:cubicBezTo>
                    <a:pt x="10807" y="18147"/>
                    <a:pt x="10848" y="18188"/>
                    <a:pt x="10889" y="18250"/>
                  </a:cubicBezTo>
                  <a:cubicBezTo>
                    <a:pt x="10848" y="18332"/>
                    <a:pt x="10807" y="18414"/>
                    <a:pt x="10786" y="18475"/>
                  </a:cubicBezTo>
                  <a:cubicBezTo>
                    <a:pt x="10601" y="18762"/>
                    <a:pt x="11032" y="18927"/>
                    <a:pt x="11278" y="18968"/>
                  </a:cubicBezTo>
                  <a:cubicBezTo>
                    <a:pt x="11299" y="18971"/>
                    <a:pt x="11316" y="18972"/>
                    <a:pt x="11330" y="18972"/>
                  </a:cubicBezTo>
                  <a:cubicBezTo>
                    <a:pt x="11499" y="18972"/>
                    <a:pt x="11237" y="18762"/>
                    <a:pt x="11237" y="18762"/>
                  </a:cubicBezTo>
                  <a:cubicBezTo>
                    <a:pt x="11094" y="18578"/>
                    <a:pt x="11094" y="18557"/>
                    <a:pt x="11135" y="18496"/>
                  </a:cubicBezTo>
                  <a:cubicBezTo>
                    <a:pt x="11155" y="18475"/>
                    <a:pt x="11176" y="18455"/>
                    <a:pt x="11196" y="18455"/>
                  </a:cubicBezTo>
                  <a:cubicBezTo>
                    <a:pt x="11217" y="18455"/>
                    <a:pt x="11237" y="18455"/>
                    <a:pt x="11258" y="18434"/>
                  </a:cubicBezTo>
                  <a:cubicBezTo>
                    <a:pt x="11422" y="18291"/>
                    <a:pt x="11586" y="18127"/>
                    <a:pt x="11750" y="17922"/>
                  </a:cubicBezTo>
                  <a:lnTo>
                    <a:pt x="12119" y="19337"/>
                  </a:lnTo>
                  <a:lnTo>
                    <a:pt x="12836" y="19398"/>
                  </a:lnTo>
                  <a:lnTo>
                    <a:pt x="12283" y="17245"/>
                  </a:lnTo>
                  <a:cubicBezTo>
                    <a:pt x="12447" y="16999"/>
                    <a:pt x="12631" y="16753"/>
                    <a:pt x="12775" y="16507"/>
                  </a:cubicBezTo>
                  <a:lnTo>
                    <a:pt x="13718" y="16507"/>
                  </a:lnTo>
                  <a:cubicBezTo>
                    <a:pt x="13759" y="17348"/>
                    <a:pt x="13862" y="17696"/>
                    <a:pt x="14026" y="18660"/>
                  </a:cubicBezTo>
                  <a:cubicBezTo>
                    <a:pt x="14026" y="18701"/>
                    <a:pt x="14067" y="18742"/>
                    <a:pt x="14128" y="18783"/>
                  </a:cubicBezTo>
                  <a:cubicBezTo>
                    <a:pt x="14128" y="18861"/>
                    <a:pt x="14128" y="18940"/>
                    <a:pt x="14146" y="19018"/>
                  </a:cubicBezTo>
                  <a:lnTo>
                    <a:pt x="14146" y="19018"/>
                  </a:lnTo>
                  <a:cubicBezTo>
                    <a:pt x="14141" y="19009"/>
                    <a:pt x="14128" y="19009"/>
                    <a:pt x="14128" y="19009"/>
                  </a:cubicBezTo>
                  <a:lnTo>
                    <a:pt x="14128" y="19009"/>
                  </a:lnTo>
                  <a:cubicBezTo>
                    <a:pt x="14102" y="19233"/>
                    <a:pt x="14279" y="19296"/>
                    <a:pt x="14475" y="19296"/>
                  </a:cubicBezTo>
                  <a:cubicBezTo>
                    <a:pt x="14583" y="19296"/>
                    <a:pt x="14697" y="19277"/>
                    <a:pt x="14784" y="19255"/>
                  </a:cubicBezTo>
                  <a:cubicBezTo>
                    <a:pt x="15051" y="19173"/>
                    <a:pt x="14682" y="19070"/>
                    <a:pt x="14682" y="19070"/>
                  </a:cubicBezTo>
                  <a:cubicBezTo>
                    <a:pt x="14456" y="18988"/>
                    <a:pt x="14456" y="18947"/>
                    <a:pt x="14477" y="18886"/>
                  </a:cubicBezTo>
                  <a:cubicBezTo>
                    <a:pt x="14477" y="18865"/>
                    <a:pt x="14477" y="18844"/>
                    <a:pt x="14497" y="18824"/>
                  </a:cubicBezTo>
                  <a:cubicBezTo>
                    <a:pt x="14497" y="18824"/>
                    <a:pt x="14518" y="18803"/>
                    <a:pt x="14518" y="18803"/>
                  </a:cubicBezTo>
                  <a:cubicBezTo>
                    <a:pt x="14538" y="18803"/>
                    <a:pt x="14538" y="18783"/>
                    <a:pt x="14538" y="18783"/>
                  </a:cubicBezTo>
                  <a:cubicBezTo>
                    <a:pt x="14825" y="18147"/>
                    <a:pt x="15071" y="17266"/>
                    <a:pt x="15215" y="16507"/>
                  </a:cubicBezTo>
                  <a:lnTo>
                    <a:pt x="17860" y="16507"/>
                  </a:lnTo>
                  <a:cubicBezTo>
                    <a:pt x="17840" y="17102"/>
                    <a:pt x="18168" y="17573"/>
                    <a:pt x="18639" y="17840"/>
                  </a:cubicBezTo>
                  <a:cubicBezTo>
                    <a:pt x="18967" y="18024"/>
                    <a:pt x="19357" y="18106"/>
                    <a:pt x="19767" y="18106"/>
                  </a:cubicBezTo>
                  <a:cubicBezTo>
                    <a:pt x="20136" y="18106"/>
                    <a:pt x="20546" y="18024"/>
                    <a:pt x="20936" y="17860"/>
                  </a:cubicBezTo>
                  <a:lnTo>
                    <a:pt x="20936" y="18311"/>
                  </a:lnTo>
                  <a:cubicBezTo>
                    <a:pt x="20936" y="18434"/>
                    <a:pt x="21038" y="18537"/>
                    <a:pt x="21161" y="18537"/>
                  </a:cubicBezTo>
                  <a:lnTo>
                    <a:pt x="21899" y="18537"/>
                  </a:lnTo>
                  <a:cubicBezTo>
                    <a:pt x="22166" y="19193"/>
                    <a:pt x="22822" y="19644"/>
                    <a:pt x="23601" y="19644"/>
                  </a:cubicBezTo>
                  <a:cubicBezTo>
                    <a:pt x="24360" y="19644"/>
                    <a:pt x="25016" y="19193"/>
                    <a:pt x="25303" y="18537"/>
                  </a:cubicBezTo>
                  <a:lnTo>
                    <a:pt x="29179" y="18537"/>
                  </a:lnTo>
                  <a:cubicBezTo>
                    <a:pt x="29179" y="18537"/>
                    <a:pt x="29261" y="16015"/>
                    <a:pt x="27231" y="14457"/>
                  </a:cubicBezTo>
                  <a:lnTo>
                    <a:pt x="27231" y="14457"/>
                  </a:lnTo>
                  <a:lnTo>
                    <a:pt x="27251" y="14477"/>
                  </a:lnTo>
                  <a:cubicBezTo>
                    <a:pt x="26615" y="13985"/>
                    <a:pt x="25795" y="13595"/>
                    <a:pt x="24688" y="13411"/>
                  </a:cubicBezTo>
                  <a:lnTo>
                    <a:pt x="24688" y="1662"/>
                  </a:lnTo>
                  <a:lnTo>
                    <a:pt x="13308" y="1662"/>
                  </a:lnTo>
                  <a:cubicBezTo>
                    <a:pt x="13062" y="1170"/>
                    <a:pt x="12611" y="616"/>
                    <a:pt x="11811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864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 flipH="1">
              <a:off x="4401602" y="6493067"/>
              <a:ext cx="2307648" cy="2632951"/>
            </a:xfrm>
            <a:custGeom>
              <a:avLst/>
              <a:gdLst/>
              <a:ahLst/>
              <a:cxnLst/>
              <a:rect l="l" t="t" r="r" b="b"/>
              <a:pathLst>
                <a:path w="12837" h="14846" extrusionOk="0">
                  <a:moveTo>
                    <a:pt x="0" y="1"/>
                  </a:moveTo>
                  <a:lnTo>
                    <a:pt x="0" y="14846"/>
                  </a:lnTo>
                  <a:lnTo>
                    <a:pt x="12836" y="14846"/>
                  </a:lnTo>
                  <a:lnTo>
                    <a:pt x="128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 flipH="1">
              <a:off x="4512337" y="6634947"/>
              <a:ext cx="2086357" cy="2352914"/>
            </a:xfrm>
            <a:custGeom>
              <a:avLst/>
              <a:gdLst/>
              <a:ahLst/>
              <a:cxnLst/>
              <a:rect l="l" t="t" r="r" b="b"/>
              <a:pathLst>
                <a:path w="11606" h="13267" extrusionOk="0">
                  <a:moveTo>
                    <a:pt x="0" y="0"/>
                  </a:moveTo>
                  <a:lnTo>
                    <a:pt x="0" y="13267"/>
                  </a:lnTo>
                  <a:lnTo>
                    <a:pt x="11606" y="13267"/>
                  </a:lnTo>
                  <a:lnTo>
                    <a:pt x="11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 flipH="1">
              <a:off x="4515932" y="8925775"/>
              <a:ext cx="2090132" cy="62073"/>
            </a:xfrm>
            <a:custGeom>
              <a:avLst/>
              <a:gdLst/>
              <a:ahLst/>
              <a:cxnLst/>
              <a:rect l="l" t="t" r="r" b="b"/>
              <a:pathLst>
                <a:path w="11627" h="350" extrusionOk="0">
                  <a:moveTo>
                    <a:pt x="0" y="1"/>
                  </a:moveTo>
                  <a:lnTo>
                    <a:pt x="0" y="350"/>
                  </a:lnTo>
                  <a:lnTo>
                    <a:pt x="11626" y="350"/>
                  </a:lnTo>
                  <a:lnTo>
                    <a:pt x="11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 flipH="1">
              <a:off x="6554291" y="6634947"/>
              <a:ext cx="51772" cy="2352914"/>
            </a:xfrm>
            <a:custGeom>
              <a:avLst/>
              <a:gdLst/>
              <a:ahLst/>
              <a:cxnLst/>
              <a:rect l="l" t="t" r="r" b="b"/>
              <a:pathLst>
                <a:path w="288" h="13267" extrusionOk="0">
                  <a:moveTo>
                    <a:pt x="0" y="0"/>
                  </a:moveTo>
                  <a:lnTo>
                    <a:pt x="0" y="13267"/>
                  </a:lnTo>
                  <a:lnTo>
                    <a:pt x="287" y="13267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 flipH="1">
              <a:off x="4508556" y="6634947"/>
              <a:ext cx="55547" cy="2352914"/>
            </a:xfrm>
            <a:custGeom>
              <a:avLst/>
              <a:gdLst/>
              <a:ahLst/>
              <a:cxnLst/>
              <a:rect l="l" t="t" r="r" b="b"/>
              <a:pathLst>
                <a:path w="309" h="13267" extrusionOk="0">
                  <a:moveTo>
                    <a:pt x="1" y="0"/>
                  </a:moveTo>
                  <a:lnTo>
                    <a:pt x="1" y="13267"/>
                  </a:lnTo>
                  <a:lnTo>
                    <a:pt x="308" y="13267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 flipH="1">
              <a:off x="5448551" y="6634947"/>
              <a:ext cx="55368" cy="2352914"/>
            </a:xfrm>
            <a:custGeom>
              <a:avLst/>
              <a:gdLst/>
              <a:ahLst/>
              <a:cxnLst/>
              <a:rect l="l" t="t" r="r" b="b"/>
              <a:pathLst>
                <a:path w="308" h="13267" extrusionOk="0">
                  <a:moveTo>
                    <a:pt x="0" y="0"/>
                  </a:moveTo>
                  <a:lnTo>
                    <a:pt x="0" y="13267"/>
                  </a:lnTo>
                  <a:lnTo>
                    <a:pt x="308" y="13267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 flipH="1">
              <a:off x="5503740" y="6493067"/>
              <a:ext cx="140217" cy="2632951"/>
            </a:xfrm>
            <a:custGeom>
              <a:avLst/>
              <a:gdLst/>
              <a:ahLst/>
              <a:cxnLst/>
              <a:rect l="l" t="t" r="r" b="b"/>
              <a:pathLst>
                <a:path w="780" h="14846" extrusionOk="0">
                  <a:moveTo>
                    <a:pt x="0" y="1"/>
                  </a:moveTo>
                  <a:lnTo>
                    <a:pt x="0" y="14846"/>
                  </a:lnTo>
                  <a:lnTo>
                    <a:pt x="779" y="14846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 flipH="1">
              <a:off x="4401602" y="7682198"/>
              <a:ext cx="2233944" cy="134787"/>
            </a:xfrm>
            <a:custGeom>
              <a:avLst/>
              <a:gdLst/>
              <a:ahLst/>
              <a:cxnLst/>
              <a:rect l="l" t="t" r="r" b="b"/>
              <a:pathLst>
                <a:path w="12427" h="760" extrusionOk="0">
                  <a:moveTo>
                    <a:pt x="0" y="0"/>
                  </a:moveTo>
                  <a:lnTo>
                    <a:pt x="0" y="759"/>
                  </a:lnTo>
                  <a:lnTo>
                    <a:pt x="12426" y="759"/>
                  </a:lnTo>
                  <a:lnTo>
                    <a:pt x="124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 flipH="1">
              <a:off x="4659741" y="6662081"/>
              <a:ext cx="663694" cy="1817315"/>
            </a:xfrm>
            <a:custGeom>
              <a:avLst/>
              <a:gdLst/>
              <a:ahLst/>
              <a:cxnLst/>
              <a:rect l="l" t="t" r="r" b="b"/>
              <a:pathLst>
                <a:path w="3692" h="10247" extrusionOk="0">
                  <a:moveTo>
                    <a:pt x="2684" y="1"/>
                  </a:moveTo>
                  <a:cubicBezTo>
                    <a:pt x="2555" y="1"/>
                    <a:pt x="2442" y="37"/>
                    <a:pt x="2379" y="93"/>
                  </a:cubicBezTo>
                  <a:cubicBezTo>
                    <a:pt x="2174" y="257"/>
                    <a:pt x="2256" y="565"/>
                    <a:pt x="2031" y="585"/>
                  </a:cubicBezTo>
                  <a:cubicBezTo>
                    <a:pt x="1621" y="585"/>
                    <a:pt x="1682" y="257"/>
                    <a:pt x="1416" y="155"/>
                  </a:cubicBezTo>
                  <a:cubicBezTo>
                    <a:pt x="1383" y="143"/>
                    <a:pt x="1355" y="138"/>
                    <a:pt x="1331" y="138"/>
                  </a:cubicBezTo>
                  <a:cubicBezTo>
                    <a:pt x="1148" y="138"/>
                    <a:pt x="1208" y="449"/>
                    <a:pt x="1026" y="503"/>
                  </a:cubicBezTo>
                  <a:cubicBezTo>
                    <a:pt x="1007" y="511"/>
                    <a:pt x="990" y="514"/>
                    <a:pt x="975" y="514"/>
                  </a:cubicBezTo>
                  <a:cubicBezTo>
                    <a:pt x="831" y="514"/>
                    <a:pt x="803" y="230"/>
                    <a:pt x="623" y="230"/>
                  </a:cubicBezTo>
                  <a:cubicBezTo>
                    <a:pt x="608" y="230"/>
                    <a:pt x="592" y="232"/>
                    <a:pt x="575" y="237"/>
                  </a:cubicBezTo>
                  <a:cubicBezTo>
                    <a:pt x="350" y="298"/>
                    <a:pt x="226" y="647"/>
                    <a:pt x="206" y="831"/>
                  </a:cubicBezTo>
                  <a:cubicBezTo>
                    <a:pt x="1" y="2964"/>
                    <a:pt x="452" y="9115"/>
                    <a:pt x="514" y="9505"/>
                  </a:cubicBezTo>
                  <a:cubicBezTo>
                    <a:pt x="575" y="9976"/>
                    <a:pt x="1395" y="9546"/>
                    <a:pt x="1518" y="9956"/>
                  </a:cubicBezTo>
                  <a:cubicBezTo>
                    <a:pt x="1570" y="10138"/>
                    <a:pt x="1663" y="10203"/>
                    <a:pt x="1763" y="10203"/>
                  </a:cubicBezTo>
                  <a:cubicBezTo>
                    <a:pt x="1900" y="10203"/>
                    <a:pt x="2051" y="10083"/>
                    <a:pt x="2133" y="9976"/>
                  </a:cubicBezTo>
                  <a:cubicBezTo>
                    <a:pt x="2234" y="9863"/>
                    <a:pt x="2429" y="9741"/>
                    <a:pt x="2563" y="9741"/>
                  </a:cubicBezTo>
                  <a:cubicBezTo>
                    <a:pt x="2647" y="9741"/>
                    <a:pt x="2708" y="9789"/>
                    <a:pt x="2708" y="9915"/>
                  </a:cubicBezTo>
                  <a:cubicBezTo>
                    <a:pt x="2708" y="10114"/>
                    <a:pt x="2902" y="10246"/>
                    <a:pt x="3107" y="10246"/>
                  </a:cubicBezTo>
                  <a:cubicBezTo>
                    <a:pt x="3260" y="10246"/>
                    <a:pt x="3419" y="10172"/>
                    <a:pt x="3507" y="9997"/>
                  </a:cubicBezTo>
                  <a:cubicBezTo>
                    <a:pt x="3692" y="9566"/>
                    <a:pt x="3528" y="1159"/>
                    <a:pt x="3364" y="544"/>
                  </a:cubicBezTo>
                  <a:cubicBezTo>
                    <a:pt x="3242" y="139"/>
                    <a:pt x="2933" y="1"/>
                    <a:pt x="2684" y="1"/>
                  </a:cubicBezTo>
                  <a:close/>
                </a:path>
              </a:pathLst>
            </a:custGeom>
            <a:solidFill>
              <a:srgbClr val="F5F5F5">
                <a:alpha val="18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 flipH="1">
              <a:off x="7427957" y="6231298"/>
              <a:ext cx="1006326" cy="3407443"/>
            </a:xfrm>
            <a:custGeom>
              <a:avLst/>
              <a:gdLst/>
              <a:ahLst/>
              <a:cxnLst/>
              <a:rect l="l" t="t" r="r" b="b"/>
              <a:pathLst>
                <a:path w="5598" h="19213" extrusionOk="0">
                  <a:moveTo>
                    <a:pt x="5598" y="0"/>
                  </a:moveTo>
                  <a:lnTo>
                    <a:pt x="4880" y="41"/>
                  </a:lnTo>
                  <a:lnTo>
                    <a:pt x="0" y="19213"/>
                  </a:lnTo>
                  <a:lnTo>
                    <a:pt x="0" y="19213"/>
                  </a:lnTo>
                  <a:lnTo>
                    <a:pt x="718" y="19151"/>
                  </a:lnTo>
                  <a:lnTo>
                    <a:pt x="55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 flipH="1">
              <a:off x="6532183" y="6231298"/>
              <a:ext cx="1006506" cy="3407443"/>
            </a:xfrm>
            <a:custGeom>
              <a:avLst/>
              <a:gdLst/>
              <a:ahLst/>
              <a:cxnLst/>
              <a:rect l="l" t="t" r="r" b="b"/>
              <a:pathLst>
                <a:path w="5599" h="19213" extrusionOk="0">
                  <a:moveTo>
                    <a:pt x="1" y="0"/>
                  </a:moveTo>
                  <a:lnTo>
                    <a:pt x="4881" y="19151"/>
                  </a:lnTo>
                  <a:lnTo>
                    <a:pt x="5598" y="19213"/>
                  </a:lnTo>
                  <a:lnTo>
                    <a:pt x="718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 flipH="1">
              <a:off x="6392149" y="7213107"/>
              <a:ext cx="2082761" cy="83710"/>
            </a:xfrm>
            <a:custGeom>
              <a:avLst/>
              <a:gdLst/>
              <a:ahLst/>
              <a:cxnLst/>
              <a:rect l="l" t="t" r="r" b="b"/>
              <a:pathLst>
                <a:path w="11586" h="472" extrusionOk="0">
                  <a:moveTo>
                    <a:pt x="1" y="0"/>
                  </a:moveTo>
                  <a:lnTo>
                    <a:pt x="1" y="472"/>
                  </a:lnTo>
                  <a:lnTo>
                    <a:pt x="11586" y="472"/>
                  </a:lnTo>
                  <a:lnTo>
                    <a:pt x="11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 flipH="1">
              <a:off x="6237371" y="7943966"/>
              <a:ext cx="2418203" cy="83887"/>
            </a:xfrm>
            <a:custGeom>
              <a:avLst/>
              <a:gdLst/>
              <a:ahLst/>
              <a:cxnLst/>
              <a:rect l="l" t="t" r="r" b="b"/>
              <a:pathLst>
                <a:path w="13452" h="473" extrusionOk="0">
                  <a:moveTo>
                    <a:pt x="1" y="1"/>
                  </a:moveTo>
                  <a:lnTo>
                    <a:pt x="1" y="472"/>
                  </a:lnTo>
                  <a:lnTo>
                    <a:pt x="13452" y="472"/>
                  </a:lnTo>
                  <a:lnTo>
                    <a:pt x="134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 flipH="1">
              <a:off x="6034597" y="8743991"/>
              <a:ext cx="2805238" cy="80163"/>
            </a:xfrm>
            <a:custGeom>
              <a:avLst/>
              <a:gdLst/>
              <a:ahLst/>
              <a:cxnLst/>
              <a:rect l="l" t="t" r="r" b="b"/>
              <a:pathLst>
                <a:path w="15605" h="452" extrusionOk="0">
                  <a:moveTo>
                    <a:pt x="1" y="1"/>
                  </a:moveTo>
                  <a:lnTo>
                    <a:pt x="1" y="452"/>
                  </a:lnTo>
                  <a:lnTo>
                    <a:pt x="15605" y="452"/>
                  </a:lnTo>
                  <a:lnTo>
                    <a:pt x="15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 flipH="1">
              <a:off x="8555805" y="8074850"/>
              <a:ext cx="114511" cy="116697"/>
            </a:xfrm>
            <a:custGeom>
              <a:avLst/>
              <a:gdLst/>
              <a:ahLst/>
              <a:cxnLst/>
              <a:rect l="l" t="t" r="r" b="b"/>
              <a:pathLst>
                <a:path w="637" h="658" extrusionOk="0">
                  <a:moveTo>
                    <a:pt x="329" y="1"/>
                  </a:moveTo>
                  <a:cubicBezTo>
                    <a:pt x="144" y="1"/>
                    <a:pt x="1" y="144"/>
                    <a:pt x="1" y="329"/>
                  </a:cubicBezTo>
                  <a:cubicBezTo>
                    <a:pt x="1" y="514"/>
                    <a:pt x="144" y="657"/>
                    <a:pt x="329" y="657"/>
                  </a:cubicBezTo>
                  <a:cubicBezTo>
                    <a:pt x="493" y="657"/>
                    <a:pt x="637" y="514"/>
                    <a:pt x="637" y="329"/>
                  </a:cubicBezTo>
                  <a:cubicBezTo>
                    <a:pt x="637" y="144"/>
                    <a:pt x="493" y="1"/>
                    <a:pt x="329" y="1"/>
                  </a:cubicBezTo>
                  <a:close/>
                </a:path>
              </a:pathLst>
            </a:custGeom>
            <a:solidFill>
              <a:srgbClr val="663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 flipH="1">
              <a:off x="8378916" y="7958509"/>
              <a:ext cx="232437" cy="233039"/>
            </a:xfrm>
            <a:custGeom>
              <a:avLst/>
              <a:gdLst/>
              <a:ahLst/>
              <a:cxnLst/>
              <a:rect l="l" t="t" r="r" b="b"/>
              <a:pathLst>
                <a:path w="1293" h="1314" extrusionOk="0">
                  <a:moveTo>
                    <a:pt x="637" y="1"/>
                  </a:moveTo>
                  <a:cubicBezTo>
                    <a:pt x="288" y="1"/>
                    <a:pt x="1" y="308"/>
                    <a:pt x="1" y="657"/>
                  </a:cubicBezTo>
                  <a:cubicBezTo>
                    <a:pt x="1" y="1006"/>
                    <a:pt x="288" y="1313"/>
                    <a:pt x="637" y="1313"/>
                  </a:cubicBezTo>
                  <a:cubicBezTo>
                    <a:pt x="1006" y="1313"/>
                    <a:pt x="1293" y="1006"/>
                    <a:pt x="1293" y="657"/>
                  </a:cubicBezTo>
                  <a:cubicBezTo>
                    <a:pt x="1293" y="308"/>
                    <a:pt x="1006" y="1"/>
                    <a:pt x="637" y="1"/>
                  </a:cubicBezTo>
                  <a:close/>
                </a:path>
              </a:pathLst>
            </a:custGeom>
            <a:solidFill>
              <a:srgbClr val="663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 flipH="1">
              <a:off x="8319952" y="8045765"/>
              <a:ext cx="114331" cy="112973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308" y="1"/>
                  </a:moveTo>
                  <a:cubicBezTo>
                    <a:pt x="144" y="1"/>
                    <a:pt x="0" y="144"/>
                    <a:pt x="0" y="308"/>
                  </a:cubicBezTo>
                  <a:cubicBezTo>
                    <a:pt x="0" y="493"/>
                    <a:pt x="144" y="637"/>
                    <a:pt x="308" y="637"/>
                  </a:cubicBezTo>
                  <a:cubicBezTo>
                    <a:pt x="492" y="637"/>
                    <a:pt x="636" y="493"/>
                    <a:pt x="636" y="308"/>
                  </a:cubicBezTo>
                  <a:cubicBezTo>
                    <a:pt x="636" y="144"/>
                    <a:pt x="492" y="1"/>
                    <a:pt x="308" y="1"/>
                  </a:cubicBezTo>
                  <a:close/>
                </a:path>
              </a:pathLst>
            </a:custGeom>
            <a:solidFill>
              <a:srgbClr val="663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 flipH="1">
              <a:off x="8275730" y="8049489"/>
              <a:ext cx="88624" cy="83710"/>
            </a:xfrm>
            <a:custGeom>
              <a:avLst/>
              <a:gdLst/>
              <a:ahLst/>
              <a:cxnLst/>
              <a:rect l="l" t="t" r="r" b="b"/>
              <a:pathLst>
                <a:path w="493" h="472" extrusionOk="0">
                  <a:moveTo>
                    <a:pt x="247" y="0"/>
                  </a:moveTo>
                  <a:cubicBezTo>
                    <a:pt x="103" y="0"/>
                    <a:pt x="1" y="103"/>
                    <a:pt x="1" y="226"/>
                  </a:cubicBezTo>
                  <a:cubicBezTo>
                    <a:pt x="1" y="369"/>
                    <a:pt x="103" y="472"/>
                    <a:pt x="247" y="472"/>
                  </a:cubicBezTo>
                  <a:cubicBezTo>
                    <a:pt x="370" y="472"/>
                    <a:pt x="493" y="369"/>
                    <a:pt x="493" y="226"/>
                  </a:cubicBezTo>
                  <a:cubicBezTo>
                    <a:pt x="493" y="103"/>
                    <a:pt x="370" y="0"/>
                    <a:pt x="247" y="0"/>
                  </a:cubicBezTo>
                  <a:close/>
                </a:path>
              </a:pathLst>
            </a:custGeom>
            <a:solidFill>
              <a:srgbClr val="663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 flipH="1">
              <a:off x="8212992" y="8053036"/>
              <a:ext cx="103365" cy="102154"/>
            </a:xfrm>
            <a:custGeom>
              <a:avLst/>
              <a:gdLst/>
              <a:ahLst/>
              <a:cxnLst/>
              <a:rect l="l" t="t" r="r" b="b"/>
              <a:pathLst>
                <a:path w="575" h="576" extrusionOk="0">
                  <a:moveTo>
                    <a:pt x="287" y="1"/>
                  </a:moveTo>
                  <a:cubicBezTo>
                    <a:pt x="123" y="1"/>
                    <a:pt x="0" y="124"/>
                    <a:pt x="0" y="288"/>
                  </a:cubicBezTo>
                  <a:cubicBezTo>
                    <a:pt x="0" y="452"/>
                    <a:pt x="123" y="575"/>
                    <a:pt x="287" y="575"/>
                  </a:cubicBezTo>
                  <a:cubicBezTo>
                    <a:pt x="451" y="575"/>
                    <a:pt x="574" y="452"/>
                    <a:pt x="574" y="288"/>
                  </a:cubicBezTo>
                  <a:cubicBezTo>
                    <a:pt x="574" y="124"/>
                    <a:pt x="451" y="1"/>
                    <a:pt x="287" y="1"/>
                  </a:cubicBezTo>
                  <a:close/>
                </a:path>
              </a:pathLst>
            </a:custGeom>
            <a:solidFill>
              <a:srgbClr val="663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 flipH="1">
              <a:off x="8150255" y="8082122"/>
              <a:ext cx="538397" cy="665775"/>
            </a:xfrm>
            <a:custGeom>
              <a:avLst/>
              <a:gdLst/>
              <a:ahLst/>
              <a:cxnLst/>
              <a:rect l="l" t="t" r="r" b="b"/>
              <a:pathLst>
                <a:path w="2995" h="3754" extrusionOk="0">
                  <a:moveTo>
                    <a:pt x="103" y="1"/>
                  </a:moveTo>
                  <a:cubicBezTo>
                    <a:pt x="103" y="1"/>
                    <a:pt x="0" y="2502"/>
                    <a:pt x="964" y="3753"/>
                  </a:cubicBezTo>
                  <a:lnTo>
                    <a:pt x="2030" y="3753"/>
                  </a:lnTo>
                  <a:cubicBezTo>
                    <a:pt x="2994" y="2502"/>
                    <a:pt x="2892" y="1"/>
                    <a:pt x="2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 flipH="1">
              <a:off x="8142884" y="8056761"/>
              <a:ext cx="556913" cy="69167"/>
            </a:xfrm>
            <a:custGeom>
              <a:avLst/>
              <a:gdLst/>
              <a:ahLst/>
              <a:cxnLst/>
              <a:rect l="l" t="t" r="r" b="b"/>
              <a:pathLst>
                <a:path w="3098" h="390" extrusionOk="0">
                  <a:moveTo>
                    <a:pt x="1" y="0"/>
                  </a:moveTo>
                  <a:lnTo>
                    <a:pt x="1" y="390"/>
                  </a:lnTo>
                  <a:lnTo>
                    <a:pt x="3097" y="390"/>
                  </a:lnTo>
                  <a:lnTo>
                    <a:pt x="30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 flipH="1">
              <a:off x="8423139" y="7777435"/>
              <a:ext cx="405551" cy="208919"/>
            </a:xfrm>
            <a:custGeom>
              <a:avLst/>
              <a:gdLst/>
              <a:ahLst/>
              <a:cxnLst/>
              <a:rect l="l" t="t" r="r" b="b"/>
              <a:pathLst>
                <a:path w="2256" h="1178" extrusionOk="0">
                  <a:moveTo>
                    <a:pt x="913" y="0"/>
                  </a:moveTo>
                  <a:cubicBezTo>
                    <a:pt x="712" y="0"/>
                    <a:pt x="483" y="47"/>
                    <a:pt x="226" y="161"/>
                  </a:cubicBezTo>
                  <a:cubicBezTo>
                    <a:pt x="0" y="263"/>
                    <a:pt x="267" y="632"/>
                    <a:pt x="841" y="940"/>
                  </a:cubicBezTo>
                  <a:cubicBezTo>
                    <a:pt x="1139" y="1105"/>
                    <a:pt x="1383" y="1177"/>
                    <a:pt x="1866" y="1177"/>
                  </a:cubicBezTo>
                  <a:cubicBezTo>
                    <a:pt x="1981" y="1177"/>
                    <a:pt x="2110" y="1173"/>
                    <a:pt x="2256" y="1165"/>
                  </a:cubicBezTo>
                  <a:cubicBezTo>
                    <a:pt x="2256" y="1165"/>
                    <a:pt x="1915" y="0"/>
                    <a:pt x="913" y="0"/>
                  </a:cubicBezTo>
                  <a:close/>
                </a:path>
              </a:pathLst>
            </a:custGeom>
            <a:solidFill>
              <a:srgbClr val="73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 flipH="1">
              <a:off x="8423138" y="7840748"/>
              <a:ext cx="284029" cy="143477"/>
            </a:xfrm>
            <a:custGeom>
              <a:avLst/>
              <a:gdLst/>
              <a:ahLst/>
              <a:cxnLst/>
              <a:rect l="l" t="t" r="r" b="b"/>
              <a:pathLst>
                <a:path w="1580" h="809" extrusionOk="0">
                  <a:moveTo>
                    <a:pt x="141" y="1"/>
                  </a:moveTo>
                  <a:cubicBezTo>
                    <a:pt x="95" y="1"/>
                    <a:pt x="48" y="3"/>
                    <a:pt x="1" y="9"/>
                  </a:cubicBezTo>
                  <a:cubicBezTo>
                    <a:pt x="1" y="9"/>
                    <a:pt x="780" y="29"/>
                    <a:pt x="1498" y="808"/>
                  </a:cubicBezTo>
                  <a:lnTo>
                    <a:pt x="1580" y="808"/>
                  </a:lnTo>
                  <a:cubicBezTo>
                    <a:pt x="1580" y="808"/>
                    <a:pt x="955" y="1"/>
                    <a:pt x="141" y="1"/>
                  </a:cubicBezTo>
                  <a:close/>
                </a:path>
              </a:pathLst>
            </a:custGeom>
            <a:solidFill>
              <a:srgbClr val="82A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 flipH="1">
              <a:off x="8383949" y="7181539"/>
              <a:ext cx="175631" cy="875404"/>
            </a:xfrm>
            <a:custGeom>
              <a:avLst/>
              <a:gdLst/>
              <a:ahLst/>
              <a:cxnLst/>
              <a:rect l="l" t="t" r="r" b="b"/>
              <a:pathLst>
                <a:path w="977" h="4936" extrusionOk="0">
                  <a:moveTo>
                    <a:pt x="910" y="0"/>
                  </a:moveTo>
                  <a:cubicBezTo>
                    <a:pt x="887" y="0"/>
                    <a:pt x="861" y="35"/>
                    <a:pt x="861" y="35"/>
                  </a:cubicBezTo>
                  <a:cubicBezTo>
                    <a:pt x="0" y="2044"/>
                    <a:pt x="677" y="4935"/>
                    <a:pt x="677" y="4935"/>
                  </a:cubicBezTo>
                  <a:lnTo>
                    <a:pt x="820" y="4935"/>
                  </a:lnTo>
                  <a:cubicBezTo>
                    <a:pt x="451" y="2475"/>
                    <a:pt x="677" y="1429"/>
                    <a:pt x="861" y="609"/>
                  </a:cubicBezTo>
                  <a:cubicBezTo>
                    <a:pt x="977" y="96"/>
                    <a:pt x="948" y="0"/>
                    <a:pt x="910" y="0"/>
                  </a:cubicBezTo>
                  <a:close/>
                </a:path>
              </a:pathLst>
            </a:custGeom>
            <a:solidFill>
              <a:srgbClr val="663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 flipH="1">
              <a:off x="8276989" y="6771329"/>
              <a:ext cx="378586" cy="485587"/>
            </a:xfrm>
            <a:custGeom>
              <a:avLst/>
              <a:gdLst/>
              <a:ahLst/>
              <a:cxnLst/>
              <a:rect l="l" t="t" r="r" b="b"/>
              <a:pathLst>
                <a:path w="2106" h="2738" extrusionOk="0">
                  <a:moveTo>
                    <a:pt x="1766" y="0"/>
                  </a:moveTo>
                  <a:cubicBezTo>
                    <a:pt x="1739" y="0"/>
                    <a:pt x="1711" y="10"/>
                    <a:pt x="1682" y="31"/>
                  </a:cubicBezTo>
                  <a:cubicBezTo>
                    <a:pt x="1" y="1159"/>
                    <a:pt x="1354" y="2737"/>
                    <a:pt x="1354" y="2737"/>
                  </a:cubicBezTo>
                  <a:cubicBezTo>
                    <a:pt x="1908" y="1999"/>
                    <a:pt x="2031" y="1671"/>
                    <a:pt x="2051" y="1159"/>
                  </a:cubicBezTo>
                  <a:cubicBezTo>
                    <a:pt x="2105" y="478"/>
                    <a:pt x="1955" y="0"/>
                    <a:pt x="1766" y="0"/>
                  </a:cubicBezTo>
                  <a:close/>
                </a:path>
              </a:pathLst>
            </a:custGeom>
            <a:solidFill>
              <a:srgbClr val="73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 flipH="1">
              <a:off x="8371545" y="6882172"/>
              <a:ext cx="121701" cy="374742"/>
            </a:xfrm>
            <a:custGeom>
              <a:avLst/>
              <a:gdLst/>
              <a:ahLst/>
              <a:cxnLst/>
              <a:rect l="l" t="t" r="r" b="b"/>
              <a:pathLst>
                <a:path w="677" h="2113" extrusionOk="0">
                  <a:moveTo>
                    <a:pt x="677" y="0"/>
                  </a:moveTo>
                  <a:lnTo>
                    <a:pt x="677" y="0"/>
                  </a:lnTo>
                  <a:cubicBezTo>
                    <a:pt x="0" y="841"/>
                    <a:pt x="451" y="2112"/>
                    <a:pt x="451" y="2112"/>
                  </a:cubicBezTo>
                  <a:lnTo>
                    <a:pt x="513" y="2030"/>
                  </a:lnTo>
                  <a:cubicBezTo>
                    <a:pt x="205" y="821"/>
                    <a:pt x="677" y="1"/>
                    <a:pt x="677" y="0"/>
                  </a:cubicBezTo>
                  <a:close/>
                </a:path>
              </a:pathLst>
            </a:custGeom>
            <a:solidFill>
              <a:srgbClr val="82A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 flipH="1">
              <a:off x="8006621" y="7139862"/>
              <a:ext cx="431437" cy="309832"/>
            </a:xfrm>
            <a:custGeom>
              <a:avLst/>
              <a:gdLst/>
              <a:ahLst/>
              <a:cxnLst/>
              <a:rect l="l" t="t" r="r" b="b"/>
              <a:pathLst>
                <a:path w="2400" h="1747" extrusionOk="0">
                  <a:moveTo>
                    <a:pt x="1681" y="0"/>
                  </a:moveTo>
                  <a:cubicBezTo>
                    <a:pt x="122" y="0"/>
                    <a:pt x="1" y="1746"/>
                    <a:pt x="1" y="1746"/>
                  </a:cubicBezTo>
                  <a:cubicBezTo>
                    <a:pt x="903" y="1603"/>
                    <a:pt x="1231" y="1439"/>
                    <a:pt x="1600" y="1111"/>
                  </a:cubicBezTo>
                  <a:cubicBezTo>
                    <a:pt x="2174" y="598"/>
                    <a:pt x="2400" y="106"/>
                    <a:pt x="2133" y="44"/>
                  </a:cubicBezTo>
                  <a:cubicBezTo>
                    <a:pt x="1970" y="14"/>
                    <a:pt x="1820" y="0"/>
                    <a:pt x="1681" y="0"/>
                  </a:cubicBezTo>
                  <a:close/>
                </a:path>
              </a:pathLst>
            </a:custGeom>
            <a:solidFill>
              <a:srgbClr val="82A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 flipH="1">
              <a:off x="8142883" y="7209383"/>
              <a:ext cx="295175" cy="240310"/>
            </a:xfrm>
            <a:custGeom>
              <a:avLst/>
              <a:gdLst/>
              <a:ahLst/>
              <a:cxnLst/>
              <a:rect l="l" t="t" r="r" b="b"/>
              <a:pathLst>
                <a:path w="1642" h="1355" extrusionOk="0">
                  <a:moveTo>
                    <a:pt x="1641" y="1"/>
                  </a:moveTo>
                  <a:lnTo>
                    <a:pt x="1641" y="1"/>
                  </a:lnTo>
                  <a:cubicBezTo>
                    <a:pt x="575" y="124"/>
                    <a:pt x="1" y="1354"/>
                    <a:pt x="1" y="1354"/>
                  </a:cubicBezTo>
                  <a:lnTo>
                    <a:pt x="103" y="1334"/>
                  </a:lnTo>
                  <a:cubicBezTo>
                    <a:pt x="718" y="247"/>
                    <a:pt x="1641" y="1"/>
                    <a:pt x="1641" y="1"/>
                  </a:cubicBezTo>
                  <a:close/>
                </a:path>
              </a:pathLst>
            </a:custGeom>
            <a:solidFill>
              <a:srgbClr val="73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 flipH="1">
              <a:off x="8080325" y="7467072"/>
              <a:ext cx="379844" cy="269928"/>
            </a:xfrm>
            <a:custGeom>
              <a:avLst/>
              <a:gdLst/>
              <a:ahLst/>
              <a:cxnLst/>
              <a:rect l="l" t="t" r="r" b="b"/>
              <a:pathLst>
                <a:path w="2113" h="1522" extrusionOk="0">
                  <a:moveTo>
                    <a:pt x="1447" y="0"/>
                  </a:moveTo>
                  <a:cubicBezTo>
                    <a:pt x="103" y="0"/>
                    <a:pt x="1" y="1521"/>
                    <a:pt x="1" y="1521"/>
                  </a:cubicBezTo>
                  <a:lnTo>
                    <a:pt x="21" y="1521"/>
                  </a:lnTo>
                  <a:cubicBezTo>
                    <a:pt x="800" y="1398"/>
                    <a:pt x="1087" y="1254"/>
                    <a:pt x="1415" y="967"/>
                  </a:cubicBezTo>
                  <a:cubicBezTo>
                    <a:pt x="1908" y="516"/>
                    <a:pt x="2113" y="86"/>
                    <a:pt x="1867" y="45"/>
                  </a:cubicBezTo>
                  <a:cubicBezTo>
                    <a:pt x="1715" y="14"/>
                    <a:pt x="1575" y="0"/>
                    <a:pt x="1447" y="0"/>
                  </a:cubicBezTo>
                  <a:close/>
                </a:path>
              </a:pathLst>
            </a:custGeom>
            <a:solidFill>
              <a:srgbClr val="82A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 flipH="1">
              <a:off x="8202026" y="7525775"/>
              <a:ext cx="258143" cy="211225"/>
            </a:xfrm>
            <a:custGeom>
              <a:avLst/>
              <a:gdLst/>
              <a:ahLst/>
              <a:cxnLst/>
              <a:rect l="l" t="t" r="r" b="b"/>
              <a:pathLst>
                <a:path w="1436" h="1191" extrusionOk="0">
                  <a:moveTo>
                    <a:pt x="1436" y="1"/>
                  </a:moveTo>
                  <a:cubicBezTo>
                    <a:pt x="513" y="124"/>
                    <a:pt x="1" y="1190"/>
                    <a:pt x="1" y="1190"/>
                  </a:cubicBezTo>
                  <a:lnTo>
                    <a:pt x="103" y="1170"/>
                  </a:lnTo>
                  <a:cubicBezTo>
                    <a:pt x="636" y="226"/>
                    <a:pt x="1436" y="1"/>
                    <a:pt x="1436" y="1"/>
                  </a:cubicBezTo>
                  <a:close/>
                </a:path>
              </a:pathLst>
            </a:custGeom>
            <a:solidFill>
              <a:srgbClr val="73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 flipH="1">
              <a:off x="7888695" y="7719796"/>
              <a:ext cx="549363" cy="253789"/>
            </a:xfrm>
            <a:custGeom>
              <a:avLst/>
              <a:gdLst/>
              <a:ahLst/>
              <a:cxnLst/>
              <a:rect l="l" t="t" r="r" b="b"/>
              <a:pathLst>
                <a:path w="3056" h="1431" extrusionOk="0">
                  <a:moveTo>
                    <a:pt x="1734" y="0"/>
                  </a:moveTo>
                  <a:cubicBezTo>
                    <a:pt x="537" y="0"/>
                    <a:pt x="1" y="1347"/>
                    <a:pt x="1" y="1347"/>
                  </a:cubicBezTo>
                  <a:cubicBezTo>
                    <a:pt x="383" y="1403"/>
                    <a:pt x="676" y="1431"/>
                    <a:pt x="920" y="1431"/>
                  </a:cubicBezTo>
                  <a:cubicBezTo>
                    <a:pt x="1303" y="1431"/>
                    <a:pt x="1566" y="1362"/>
                    <a:pt x="1867" y="1224"/>
                  </a:cubicBezTo>
                  <a:cubicBezTo>
                    <a:pt x="2646" y="896"/>
                    <a:pt x="3056" y="445"/>
                    <a:pt x="2769" y="301"/>
                  </a:cubicBezTo>
                  <a:cubicBezTo>
                    <a:pt x="2380" y="86"/>
                    <a:pt x="2036" y="0"/>
                    <a:pt x="1734" y="0"/>
                  </a:cubicBezTo>
                  <a:close/>
                </a:path>
              </a:pathLst>
            </a:custGeom>
            <a:solidFill>
              <a:srgbClr val="82A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 flipH="1">
              <a:off x="8050844" y="7800313"/>
              <a:ext cx="387215" cy="162099"/>
            </a:xfrm>
            <a:custGeom>
              <a:avLst/>
              <a:gdLst/>
              <a:ahLst/>
              <a:cxnLst/>
              <a:rect l="l" t="t" r="r" b="b"/>
              <a:pathLst>
                <a:path w="2154" h="914" extrusionOk="0">
                  <a:moveTo>
                    <a:pt x="1834" y="1"/>
                  </a:moveTo>
                  <a:cubicBezTo>
                    <a:pt x="825" y="1"/>
                    <a:pt x="1" y="893"/>
                    <a:pt x="1" y="893"/>
                  </a:cubicBezTo>
                  <a:lnTo>
                    <a:pt x="103" y="913"/>
                  </a:lnTo>
                  <a:cubicBezTo>
                    <a:pt x="1045" y="66"/>
                    <a:pt x="1986" y="31"/>
                    <a:pt x="2134" y="31"/>
                  </a:cubicBezTo>
                  <a:cubicBezTo>
                    <a:pt x="2147" y="31"/>
                    <a:pt x="2154" y="32"/>
                    <a:pt x="2154" y="32"/>
                  </a:cubicBezTo>
                  <a:cubicBezTo>
                    <a:pt x="2046" y="10"/>
                    <a:pt x="1939" y="1"/>
                    <a:pt x="1834" y="1"/>
                  </a:cubicBezTo>
                  <a:close/>
                </a:path>
              </a:pathLst>
            </a:custGeom>
            <a:solidFill>
              <a:srgbClr val="73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 flipH="1">
              <a:off x="8158343" y="7360130"/>
              <a:ext cx="320162" cy="253257"/>
            </a:xfrm>
            <a:custGeom>
              <a:avLst/>
              <a:gdLst/>
              <a:ahLst/>
              <a:cxnLst/>
              <a:rect l="l" t="t" r="r" b="b"/>
              <a:pathLst>
                <a:path w="1781" h="1428" extrusionOk="0">
                  <a:moveTo>
                    <a:pt x="1531" y="0"/>
                  </a:moveTo>
                  <a:cubicBezTo>
                    <a:pt x="1397" y="0"/>
                    <a:pt x="1195" y="33"/>
                    <a:pt x="902" y="115"/>
                  </a:cubicBezTo>
                  <a:cubicBezTo>
                    <a:pt x="185" y="340"/>
                    <a:pt x="0" y="1406"/>
                    <a:pt x="185" y="1427"/>
                  </a:cubicBezTo>
                  <a:cubicBezTo>
                    <a:pt x="189" y="1428"/>
                    <a:pt x="193" y="1428"/>
                    <a:pt x="197" y="1428"/>
                  </a:cubicBezTo>
                  <a:cubicBezTo>
                    <a:pt x="312" y="1428"/>
                    <a:pt x="388" y="1158"/>
                    <a:pt x="902" y="1099"/>
                  </a:cubicBezTo>
                  <a:cubicBezTo>
                    <a:pt x="1333" y="1037"/>
                    <a:pt x="1661" y="381"/>
                    <a:pt x="1743" y="176"/>
                  </a:cubicBezTo>
                  <a:cubicBezTo>
                    <a:pt x="1780" y="77"/>
                    <a:pt x="1735" y="0"/>
                    <a:pt x="1531" y="0"/>
                  </a:cubicBezTo>
                  <a:close/>
                </a:path>
              </a:pathLst>
            </a:custGeom>
            <a:solidFill>
              <a:srgbClr val="73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 flipH="1">
              <a:off x="8235103" y="7413158"/>
              <a:ext cx="217696" cy="200052"/>
            </a:xfrm>
            <a:custGeom>
              <a:avLst/>
              <a:gdLst/>
              <a:ahLst/>
              <a:cxnLst/>
              <a:rect l="l" t="t" r="r" b="b"/>
              <a:pathLst>
                <a:path w="1211" h="1128" extrusionOk="0">
                  <a:moveTo>
                    <a:pt x="1210" y="0"/>
                  </a:moveTo>
                  <a:lnTo>
                    <a:pt x="1210" y="0"/>
                  </a:lnTo>
                  <a:cubicBezTo>
                    <a:pt x="390" y="144"/>
                    <a:pt x="1" y="1107"/>
                    <a:pt x="1" y="1107"/>
                  </a:cubicBezTo>
                  <a:lnTo>
                    <a:pt x="42" y="1128"/>
                  </a:lnTo>
                  <a:cubicBezTo>
                    <a:pt x="493" y="267"/>
                    <a:pt x="1210" y="0"/>
                    <a:pt x="1210" y="0"/>
                  </a:cubicBezTo>
                  <a:close/>
                </a:path>
              </a:pathLst>
            </a:custGeom>
            <a:solidFill>
              <a:srgbClr val="82A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 flipH="1">
              <a:off x="8229351" y="7108825"/>
              <a:ext cx="211943" cy="195263"/>
            </a:xfrm>
            <a:custGeom>
              <a:avLst/>
              <a:gdLst/>
              <a:ahLst/>
              <a:cxnLst/>
              <a:rect l="l" t="t" r="r" b="b"/>
              <a:pathLst>
                <a:path w="1179" h="1101" extrusionOk="0">
                  <a:moveTo>
                    <a:pt x="1034" y="0"/>
                  </a:moveTo>
                  <a:cubicBezTo>
                    <a:pt x="941" y="0"/>
                    <a:pt x="794" y="33"/>
                    <a:pt x="572" y="117"/>
                  </a:cubicBezTo>
                  <a:cubicBezTo>
                    <a:pt x="67" y="319"/>
                    <a:pt x="0" y="1058"/>
                    <a:pt x="135" y="1100"/>
                  </a:cubicBezTo>
                  <a:lnTo>
                    <a:pt x="135" y="1100"/>
                  </a:lnTo>
                  <a:cubicBezTo>
                    <a:pt x="227" y="1082"/>
                    <a:pt x="262" y="892"/>
                    <a:pt x="613" y="814"/>
                  </a:cubicBezTo>
                  <a:cubicBezTo>
                    <a:pt x="921" y="752"/>
                    <a:pt x="1105" y="260"/>
                    <a:pt x="1167" y="117"/>
                  </a:cubicBezTo>
                  <a:cubicBezTo>
                    <a:pt x="1178" y="49"/>
                    <a:pt x="1146" y="0"/>
                    <a:pt x="1034" y="0"/>
                  </a:cubicBezTo>
                  <a:close/>
                  <a:moveTo>
                    <a:pt x="135" y="1100"/>
                  </a:moveTo>
                  <a:lnTo>
                    <a:pt x="135" y="1100"/>
                  </a:lnTo>
                  <a:cubicBezTo>
                    <a:pt x="131" y="1101"/>
                    <a:pt x="126" y="1101"/>
                    <a:pt x="121" y="1101"/>
                  </a:cubicBezTo>
                  <a:lnTo>
                    <a:pt x="142" y="1101"/>
                  </a:lnTo>
                  <a:cubicBezTo>
                    <a:pt x="140" y="1101"/>
                    <a:pt x="138" y="1100"/>
                    <a:pt x="135" y="1100"/>
                  </a:cubicBezTo>
                  <a:close/>
                </a:path>
              </a:pathLst>
            </a:custGeom>
            <a:solidFill>
              <a:srgbClr val="73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 flipH="1">
              <a:off x="8279325" y="7151212"/>
              <a:ext cx="143992" cy="152876"/>
            </a:xfrm>
            <a:custGeom>
              <a:avLst/>
              <a:gdLst/>
              <a:ahLst/>
              <a:cxnLst/>
              <a:rect l="l" t="t" r="r" b="b"/>
              <a:pathLst>
                <a:path w="801" h="862" extrusionOk="0">
                  <a:moveTo>
                    <a:pt x="800" y="1"/>
                  </a:moveTo>
                  <a:cubicBezTo>
                    <a:pt x="226" y="144"/>
                    <a:pt x="1" y="841"/>
                    <a:pt x="1" y="841"/>
                  </a:cubicBezTo>
                  <a:lnTo>
                    <a:pt x="42" y="862"/>
                  </a:lnTo>
                  <a:cubicBezTo>
                    <a:pt x="308" y="226"/>
                    <a:pt x="800" y="1"/>
                    <a:pt x="800" y="1"/>
                  </a:cubicBezTo>
                  <a:close/>
                </a:path>
              </a:pathLst>
            </a:custGeom>
            <a:solidFill>
              <a:srgbClr val="82A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 flipH="1">
              <a:off x="8208498" y="7630944"/>
              <a:ext cx="255267" cy="219028"/>
            </a:xfrm>
            <a:custGeom>
              <a:avLst/>
              <a:gdLst/>
              <a:ahLst/>
              <a:cxnLst/>
              <a:rect l="l" t="t" r="r" b="b"/>
              <a:pathLst>
                <a:path w="1420" h="1235" extrusionOk="0">
                  <a:moveTo>
                    <a:pt x="1235" y="1"/>
                  </a:moveTo>
                  <a:cubicBezTo>
                    <a:pt x="1227" y="1"/>
                    <a:pt x="1218" y="1"/>
                    <a:pt x="1210" y="2"/>
                  </a:cubicBezTo>
                  <a:cubicBezTo>
                    <a:pt x="1046" y="64"/>
                    <a:pt x="451" y="248"/>
                    <a:pt x="349" y="597"/>
                  </a:cubicBezTo>
                  <a:cubicBezTo>
                    <a:pt x="246" y="1048"/>
                    <a:pt x="0" y="1048"/>
                    <a:pt x="0" y="1151"/>
                  </a:cubicBezTo>
                  <a:cubicBezTo>
                    <a:pt x="0" y="1203"/>
                    <a:pt x="92" y="1234"/>
                    <a:pt x="225" y="1234"/>
                  </a:cubicBezTo>
                  <a:cubicBezTo>
                    <a:pt x="511" y="1234"/>
                    <a:pt x="987" y="1091"/>
                    <a:pt x="1169" y="700"/>
                  </a:cubicBezTo>
                  <a:cubicBezTo>
                    <a:pt x="1420" y="160"/>
                    <a:pt x="1362" y="1"/>
                    <a:pt x="1235" y="1"/>
                  </a:cubicBezTo>
                  <a:close/>
                </a:path>
              </a:pathLst>
            </a:custGeom>
            <a:solidFill>
              <a:srgbClr val="73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 flipH="1">
              <a:off x="8271955" y="7685745"/>
              <a:ext cx="191810" cy="156601"/>
            </a:xfrm>
            <a:custGeom>
              <a:avLst/>
              <a:gdLst/>
              <a:ahLst/>
              <a:cxnLst/>
              <a:rect l="l" t="t" r="r" b="b"/>
              <a:pathLst>
                <a:path w="1067" h="883" extrusionOk="0">
                  <a:moveTo>
                    <a:pt x="1066" y="1"/>
                  </a:moveTo>
                  <a:cubicBezTo>
                    <a:pt x="1066" y="1"/>
                    <a:pt x="759" y="575"/>
                    <a:pt x="0" y="842"/>
                  </a:cubicBezTo>
                  <a:lnTo>
                    <a:pt x="0" y="883"/>
                  </a:lnTo>
                  <a:cubicBezTo>
                    <a:pt x="0" y="883"/>
                    <a:pt x="861" y="657"/>
                    <a:pt x="1066" y="1"/>
                  </a:cubicBezTo>
                  <a:close/>
                </a:path>
              </a:pathLst>
            </a:custGeom>
            <a:solidFill>
              <a:srgbClr val="82A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 flipH="1">
              <a:off x="8430509" y="7575788"/>
              <a:ext cx="350003" cy="219560"/>
            </a:xfrm>
            <a:custGeom>
              <a:avLst/>
              <a:gdLst/>
              <a:ahLst/>
              <a:cxnLst/>
              <a:rect l="l" t="t" r="r" b="b"/>
              <a:pathLst>
                <a:path w="1947" h="1238" extrusionOk="0">
                  <a:moveTo>
                    <a:pt x="398" y="0"/>
                  </a:moveTo>
                  <a:cubicBezTo>
                    <a:pt x="61" y="0"/>
                    <a:pt x="0" y="106"/>
                    <a:pt x="60" y="211"/>
                  </a:cubicBezTo>
                  <a:cubicBezTo>
                    <a:pt x="163" y="395"/>
                    <a:pt x="573" y="1011"/>
                    <a:pt x="1024" y="1011"/>
                  </a:cubicBezTo>
                  <a:cubicBezTo>
                    <a:pt x="1044" y="1010"/>
                    <a:pt x="1063" y="1009"/>
                    <a:pt x="1082" y="1009"/>
                  </a:cubicBezTo>
                  <a:cubicBezTo>
                    <a:pt x="1546" y="1009"/>
                    <a:pt x="1655" y="1237"/>
                    <a:pt x="1751" y="1237"/>
                  </a:cubicBezTo>
                  <a:cubicBezTo>
                    <a:pt x="1755" y="1237"/>
                    <a:pt x="1758" y="1237"/>
                    <a:pt x="1762" y="1236"/>
                  </a:cubicBezTo>
                  <a:cubicBezTo>
                    <a:pt x="1947" y="1175"/>
                    <a:pt x="1619" y="170"/>
                    <a:pt x="880" y="47"/>
                  </a:cubicBezTo>
                  <a:cubicBezTo>
                    <a:pt x="678" y="14"/>
                    <a:pt x="520" y="0"/>
                    <a:pt x="398" y="0"/>
                  </a:cubicBezTo>
                  <a:close/>
                </a:path>
              </a:pathLst>
            </a:custGeom>
            <a:solidFill>
              <a:srgbClr val="82A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 flipH="1">
              <a:off x="8456215" y="7627574"/>
              <a:ext cx="243582" cy="167597"/>
            </a:xfrm>
            <a:custGeom>
              <a:avLst/>
              <a:gdLst/>
              <a:ahLst/>
              <a:cxnLst/>
              <a:rect l="l" t="t" r="r" b="b"/>
              <a:pathLst>
                <a:path w="1355" h="945" extrusionOk="0">
                  <a:moveTo>
                    <a:pt x="1" y="1"/>
                  </a:moveTo>
                  <a:cubicBezTo>
                    <a:pt x="1" y="1"/>
                    <a:pt x="760" y="144"/>
                    <a:pt x="1313" y="944"/>
                  </a:cubicBezTo>
                  <a:lnTo>
                    <a:pt x="1354" y="924"/>
                  </a:lnTo>
                  <a:cubicBezTo>
                    <a:pt x="1354" y="924"/>
                    <a:pt x="842" y="21"/>
                    <a:pt x="1" y="1"/>
                  </a:cubicBezTo>
                  <a:close/>
                </a:path>
              </a:pathLst>
            </a:custGeom>
            <a:solidFill>
              <a:srgbClr val="73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 flipH="1">
              <a:off x="8434105" y="7088608"/>
              <a:ext cx="392608" cy="329518"/>
            </a:xfrm>
            <a:custGeom>
              <a:avLst/>
              <a:gdLst/>
              <a:ahLst/>
              <a:cxnLst/>
              <a:rect l="l" t="t" r="r" b="b"/>
              <a:pathLst>
                <a:path w="2184" h="1858" extrusionOk="0">
                  <a:moveTo>
                    <a:pt x="319" y="0"/>
                  </a:moveTo>
                  <a:cubicBezTo>
                    <a:pt x="57" y="0"/>
                    <a:pt x="1" y="114"/>
                    <a:pt x="51" y="251"/>
                  </a:cubicBezTo>
                  <a:cubicBezTo>
                    <a:pt x="153" y="497"/>
                    <a:pt x="563" y="1359"/>
                    <a:pt x="1137" y="1441"/>
                  </a:cubicBezTo>
                  <a:cubicBezTo>
                    <a:pt x="1784" y="1517"/>
                    <a:pt x="1901" y="1857"/>
                    <a:pt x="2046" y="1857"/>
                  </a:cubicBezTo>
                  <a:cubicBezTo>
                    <a:pt x="2057" y="1857"/>
                    <a:pt x="2069" y="1855"/>
                    <a:pt x="2081" y="1851"/>
                  </a:cubicBezTo>
                  <a:cubicBezTo>
                    <a:pt x="2183" y="1830"/>
                    <a:pt x="1876" y="415"/>
                    <a:pt x="1117" y="169"/>
                  </a:cubicBezTo>
                  <a:cubicBezTo>
                    <a:pt x="746" y="48"/>
                    <a:pt x="489" y="0"/>
                    <a:pt x="319" y="0"/>
                  </a:cubicBezTo>
                  <a:close/>
                </a:path>
              </a:pathLst>
            </a:custGeom>
            <a:solidFill>
              <a:srgbClr val="73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 flipH="1">
              <a:off x="8445250" y="7162208"/>
              <a:ext cx="284029" cy="254676"/>
            </a:xfrm>
            <a:custGeom>
              <a:avLst/>
              <a:gdLst/>
              <a:ahLst/>
              <a:cxnLst/>
              <a:rect l="l" t="t" r="r" b="b"/>
              <a:pathLst>
                <a:path w="1580" h="143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944" y="328"/>
                    <a:pt x="1539" y="1436"/>
                  </a:cubicBezTo>
                  <a:lnTo>
                    <a:pt x="1580" y="1415"/>
                  </a:lnTo>
                  <a:cubicBezTo>
                    <a:pt x="1580" y="1415"/>
                    <a:pt x="1067" y="164"/>
                    <a:pt x="1" y="0"/>
                  </a:cubicBezTo>
                  <a:close/>
                </a:path>
              </a:pathLst>
            </a:custGeom>
            <a:solidFill>
              <a:srgbClr val="82A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 flipH="1">
              <a:off x="8452620" y="7413335"/>
              <a:ext cx="379844" cy="272588"/>
            </a:xfrm>
            <a:custGeom>
              <a:avLst/>
              <a:gdLst/>
              <a:ahLst/>
              <a:cxnLst/>
              <a:rect l="l" t="t" r="r" b="b"/>
              <a:pathLst>
                <a:path w="2113" h="1537" extrusionOk="0">
                  <a:moveTo>
                    <a:pt x="646" y="1"/>
                  </a:moveTo>
                  <a:cubicBezTo>
                    <a:pt x="523" y="1"/>
                    <a:pt x="390" y="13"/>
                    <a:pt x="247" y="40"/>
                  </a:cubicBezTo>
                  <a:cubicBezTo>
                    <a:pt x="1" y="102"/>
                    <a:pt x="206" y="532"/>
                    <a:pt x="698" y="983"/>
                  </a:cubicBezTo>
                  <a:cubicBezTo>
                    <a:pt x="1026" y="1270"/>
                    <a:pt x="1313" y="1393"/>
                    <a:pt x="2092" y="1516"/>
                  </a:cubicBezTo>
                  <a:lnTo>
                    <a:pt x="2113" y="1537"/>
                  </a:lnTo>
                  <a:cubicBezTo>
                    <a:pt x="2113" y="1537"/>
                    <a:pt x="2009" y="1"/>
                    <a:pt x="646" y="1"/>
                  </a:cubicBezTo>
                  <a:close/>
                </a:path>
              </a:pathLst>
            </a:custGeom>
            <a:solidFill>
              <a:srgbClr val="73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 flipH="1">
              <a:off x="8452620" y="7474876"/>
              <a:ext cx="258143" cy="211048"/>
            </a:xfrm>
            <a:custGeom>
              <a:avLst/>
              <a:gdLst/>
              <a:ahLst/>
              <a:cxnLst/>
              <a:rect l="l" t="t" r="r" b="b"/>
              <a:pathLst>
                <a:path w="1436" h="1190" extrusionOk="0">
                  <a:moveTo>
                    <a:pt x="0" y="1"/>
                  </a:moveTo>
                  <a:cubicBezTo>
                    <a:pt x="0" y="1"/>
                    <a:pt x="800" y="226"/>
                    <a:pt x="1333" y="1169"/>
                  </a:cubicBezTo>
                  <a:lnTo>
                    <a:pt x="1436" y="1190"/>
                  </a:lnTo>
                  <a:cubicBezTo>
                    <a:pt x="1436" y="1190"/>
                    <a:pt x="923" y="124"/>
                    <a:pt x="0" y="1"/>
                  </a:cubicBezTo>
                  <a:close/>
                </a:path>
              </a:pathLst>
            </a:custGeom>
            <a:solidFill>
              <a:srgbClr val="82A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 flipH="1">
              <a:off x="8301437" y="6978651"/>
              <a:ext cx="314769" cy="365520"/>
            </a:xfrm>
            <a:custGeom>
              <a:avLst/>
              <a:gdLst/>
              <a:ahLst/>
              <a:cxnLst/>
              <a:rect l="l" t="t" r="r" b="b"/>
              <a:pathLst>
                <a:path w="1751" h="2061" extrusionOk="0">
                  <a:moveTo>
                    <a:pt x="206" y="0"/>
                  </a:moveTo>
                  <a:cubicBezTo>
                    <a:pt x="40" y="0"/>
                    <a:pt x="0" y="408"/>
                    <a:pt x="151" y="953"/>
                  </a:cubicBezTo>
                  <a:cubicBezTo>
                    <a:pt x="274" y="1343"/>
                    <a:pt x="438" y="1589"/>
                    <a:pt x="971" y="2061"/>
                  </a:cubicBezTo>
                  <a:lnTo>
                    <a:pt x="971" y="2040"/>
                  </a:lnTo>
                  <a:cubicBezTo>
                    <a:pt x="971" y="2040"/>
                    <a:pt x="1750" y="584"/>
                    <a:pt x="254" y="10"/>
                  </a:cubicBezTo>
                  <a:cubicBezTo>
                    <a:pt x="237" y="3"/>
                    <a:pt x="221" y="0"/>
                    <a:pt x="206" y="0"/>
                  </a:cubicBezTo>
                  <a:close/>
                </a:path>
              </a:pathLst>
            </a:custGeom>
            <a:solidFill>
              <a:srgbClr val="82A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 flipH="1">
              <a:off x="8419363" y="7060409"/>
              <a:ext cx="118106" cy="280214"/>
            </a:xfrm>
            <a:custGeom>
              <a:avLst/>
              <a:gdLst/>
              <a:ahLst/>
              <a:cxnLst/>
              <a:rect l="l" t="t" r="r" b="b"/>
              <a:pathLst>
                <a:path w="657" h="1580" extrusionOk="0">
                  <a:moveTo>
                    <a:pt x="0" y="0"/>
                  </a:moveTo>
                  <a:cubicBezTo>
                    <a:pt x="0" y="0"/>
                    <a:pt x="513" y="533"/>
                    <a:pt x="472" y="1538"/>
                  </a:cubicBezTo>
                  <a:lnTo>
                    <a:pt x="533" y="1579"/>
                  </a:lnTo>
                  <a:cubicBezTo>
                    <a:pt x="533" y="1579"/>
                    <a:pt x="656" y="533"/>
                    <a:pt x="0" y="0"/>
                  </a:cubicBezTo>
                  <a:close/>
                </a:path>
              </a:pathLst>
            </a:custGeom>
            <a:solidFill>
              <a:srgbClr val="73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 flipH="1">
              <a:off x="8459990" y="7387442"/>
              <a:ext cx="170058" cy="157133"/>
            </a:xfrm>
            <a:custGeom>
              <a:avLst/>
              <a:gdLst/>
              <a:ahLst/>
              <a:cxnLst/>
              <a:rect l="l" t="t" r="r" b="b"/>
              <a:pathLst>
                <a:path w="946" h="886" extrusionOk="0">
                  <a:moveTo>
                    <a:pt x="108" y="1"/>
                  </a:moveTo>
                  <a:cubicBezTo>
                    <a:pt x="21" y="1"/>
                    <a:pt x="1" y="39"/>
                    <a:pt x="23" y="84"/>
                  </a:cubicBezTo>
                  <a:cubicBezTo>
                    <a:pt x="43" y="207"/>
                    <a:pt x="187" y="596"/>
                    <a:pt x="454" y="658"/>
                  </a:cubicBezTo>
                  <a:cubicBezTo>
                    <a:pt x="724" y="735"/>
                    <a:pt x="758" y="885"/>
                    <a:pt x="829" y="885"/>
                  </a:cubicBezTo>
                  <a:cubicBezTo>
                    <a:pt x="834" y="885"/>
                    <a:pt x="838" y="884"/>
                    <a:pt x="843" y="883"/>
                  </a:cubicBezTo>
                  <a:cubicBezTo>
                    <a:pt x="946" y="883"/>
                    <a:pt x="905" y="268"/>
                    <a:pt x="495" y="104"/>
                  </a:cubicBezTo>
                  <a:cubicBezTo>
                    <a:pt x="306" y="29"/>
                    <a:pt x="183" y="1"/>
                    <a:pt x="108" y="1"/>
                  </a:cubicBezTo>
                  <a:close/>
                </a:path>
              </a:pathLst>
            </a:custGeom>
            <a:solidFill>
              <a:srgbClr val="73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 flipH="1">
              <a:off x="8474731" y="7420429"/>
              <a:ext cx="114511" cy="123791"/>
            </a:xfrm>
            <a:custGeom>
              <a:avLst/>
              <a:gdLst/>
              <a:ahLst/>
              <a:cxnLst/>
              <a:rect l="l" t="t" r="r" b="b"/>
              <a:pathLst>
                <a:path w="637" h="698" extrusionOk="0">
                  <a:moveTo>
                    <a:pt x="1" y="0"/>
                  </a:moveTo>
                  <a:cubicBezTo>
                    <a:pt x="1" y="0"/>
                    <a:pt x="391" y="185"/>
                    <a:pt x="616" y="697"/>
                  </a:cubicBezTo>
                  <a:lnTo>
                    <a:pt x="637" y="697"/>
                  </a:lnTo>
                  <a:cubicBezTo>
                    <a:pt x="637" y="697"/>
                    <a:pt x="452" y="123"/>
                    <a:pt x="1" y="0"/>
                  </a:cubicBezTo>
                  <a:close/>
                </a:path>
              </a:pathLst>
            </a:custGeom>
            <a:solidFill>
              <a:srgbClr val="82A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 flipH="1">
              <a:off x="8423138" y="7813969"/>
              <a:ext cx="167901" cy="159261"/>
            </a:xfrm>
            <a:custGeom>
              <a:avLst/>
              <a:gdLst/>
              <a:ahLst/>
              <a:cxnLst/>
              <a:rect l="l" t="t" r="r" b="b"/>
              <a:pathLst>
                <a:path w="934" h="898" extrusionOk="0">
                  <a:moveTo>
                    <a:pt x="109" y="0"/>
                  </a:moveTo>
                  <a:cubicBezTo>
                    <a:pt x="24" y="0"/>
                    <a:pt x="0" y="43"/>
                    <a:pt x="11" y="98"/>
                  </a:cubicBezTo>
                  <a:cubicBezTo>
                    <a:pt x="52" y="221"/>
                    <a:pt x="196" y="611"/>
                    <a:pt x="442" y="672"/>
                  </a:cubicBezTo>
                  <a:cubicBezTo>
                    <a:pt x="749" y="734"/>
                    <a:pt x="770" y="898"/>
                    <a:pt x="831" y="898"/>
                  </a:cubicBezTo>
                  <a:cubicBezTo>
                    <a:pt x="934" y="898"/>
                    <a:pt x="893" y="283"/>
                    <a:pt x="483" y="119"/>
                  </a:cubicBezTo>
                  <a:cubicBezTo>
                    <a:pt x="301" y="33"/>
                    <a:pt x="182" y="0"/>
                    <a:pt x="109" y="0"/>
                  </a:cubicBezTo>
                  <a:close/>
                </a:path>
              </a:pathLst>
            </a:custGeom>
            <a:solidFill>
              <a:srgbClr val="82A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 flipH="1">
              <a:off x="8437879" y="7849439"/>
              <a:ext cx="114331" cy="123791"/>
            </a:xfrm>
            <a:custGeom>
              <a:avLst/>
              <a:gdLst/>
              <a:ahLst/>
              <a:cxnLst/>
              <a:rect l="l" t="t" r="r" b="b"/>
              <a:pathLst>
                <a:path w="636" h="69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10" y="185"/>
                    <a:pt x="615" y="698"/>
                  </a:cubicBezTo>
                  <a:lnTo>
                    <a:pt x="636" y="698"/>
                  </a:lnTo>
                  <a:cubicBezTo>
                    <a:pt x="636" y="698"/>
                    <a:pt x="472" y="124"/>
                    <a:pt x="0" y="1"/>
                  </a:cubicBezTo>
                  <a:close/>
                </a:path>
              </a:pathLst>
            </a:custGeom>
            <a:solidFill>
              <a:srgbClr val="73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 flipH="1">
              <a:off x="8434104" y="7960992"/>
              <a:ext cx="298051" cy="267800"/>
            </a:xfrm>
            <a:custGeom>
              <a:avLst/>
              <a:gdLst/>
              <a:ahLst/>
              <a:cxnLst/>
              <a:rect l="l" t="t" r="r" b="b"/>
              <a:pathLst>
                <a:path w="1658" h="1510" extrusionOk="0">
                  <a:moveTo>
                    <a:pt x="1394" y="0"/>
                  </a:moveTo>
                  <a:cubicBezTo>
                    <a:pt x="1061" y="0"/>
                    <a:pt x="477" y="177"/>
                    <a:pt x="263" y="663"/>
                  </a:cubicBezTo>
                  <a:cubicBezTo>
                    <a:pt x="1" y="1300"/>
                    <a:pt x="64" y="1510"/>
                    <a:pt x="202" y="1510"/>
                  </a:cubicBezTo>
                  <a:cubicBezTo>
                    <a:pt x="215" y="1510"/>
                    <a:pt x="228" y="1508"/>
                    <a:pt x="242" y="1504"/>
                  </a:cubicBezTo>
                  <a:cubicBezTo>
                    <a:pt x="427" y="1443"/>
                    <a:pt x="1145" y="1197"/>
                    <a:pt x="1247" y="766"/>
                  </a:cubicBezTo>
                  <a:cubicBezTo>
                    <a:pt x="1370" y="233"/>
                    <a:pt x="1657" y="212"/>
                    <a:pt x="1637" y="89"/>
                  </a:cubicBezTo>
                  <a:cubicBezTo>
                    <a:pt x="1637" y="33"/>
                    <a:pt x="1539" y="0"/>
                    <a:pt x="1394" y="0"/>
                  </a:cubicBezTo>
                  <a:close/>
                </a:path>
              </a:pathLst>
            </a:custGeom>
            <a:solidFill>
              <a:srgbClr val="82A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 flipH="1">
              <a:off x="8437879" y="7969504"/>
              <a:ext cx="221291" cy="192958"/>
            </a:xfrm>
            <a:custGeom>
              <a:avLst/>
              <a:gdLst/>
              <a:ahLst/>
              <a:cxnLst/>
              <a:rect l="l" t="t" r="r" b="b"/>
              <a:pathLst>
                <a:path w="1231" h="1088" extrusionOk="0">
                  <a:moveTo>
                    <a:pt x="1231" y="0"/>
                  </a:moveTo>
                  <a:cubicBezTo>
                    <a:pt x="1231" y="0"/>
                    <a:pt x="226" y="287"/>
                    <a:pt x="0" y="1087"/>
                  </a:cubicBezTo>
                  <a:cubicBezTo>
                    <a:pt x="0" y="1087"/>
                    <a:pt x="328" y="390"/>
                    <a:pt x="1231" y="41"/>
                  </a:cubicBezTo>
                  <a:lnTo>
                    <a:pt x="1231" y="0"/>
                  </a:lnTo>
                  <a:close/>
                </a:path>
              </a:pathLst>
            </a:custGeom>
            <a:solidFill>
              <a:srgbClr val="73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 flipH="1">
              <a:off x="6631771" y="6591319"/>
              <a:ext cx="121701" cy="920096"/>
            </a:xfrm>
            <a:custGeom>
              <a:avLst/>
              <a:gdLst/>
              <a:ahLst/>
              <a:cxnLst/>
              <a:rect l="l" t="t" r="r" b="b"/>
              <a:pathLst>
                <a:path w="677" h="5188" extrusionOk="0">
                  <a:moveTo>
                    <a:pt x="103" y="0"/>
                  </a:moveTo>
                  <a:cubicBezTo>
                    <a:pt x="103" y="1"/>
                    <a:pt x="513" y="3261"/>
                    <a:pt x="0" y="5188"/>
                  </a:cubicBezTo>
                  <a:lnTo>
                    <a:pt x="205" y="5188"/>
                  </a:lnTo>
                  <a:cubicBezTo>
                    <a:pt x="205" y="5188"/>
                    <a:pt x="677" y="2399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 flipH="1">
              <a:off x="6439961" y="6878448"/>
              <a:ext cx="298770" cy="618423"/>
            </a:xfrm>
            <a:custGeom>
              <a:avLst/>
              <a:gdLst/>
              <a:ahLst/>
              <a:cxnLst/>
              <a:rect l="l" t="t" r="r" b="b"/>
              <a:pathLst>
                <a:path w="1662" h="3487" extrusionOk="0">
                  <a:moveTo>
                    <a:pt x="1661" y="1"/>
                  </a:moveTo>
                  <a:lnTo>
                    <a:pt x="1661" y="1"/>
                  </a:lnTo>
                  <a:cubicBezTo>
                    <a:pt x="410" y="1334"/>
                    <a:pt x="0" y="3405"/>
                    <a:pt x="0" y="3405"/>
                  </a:cubicBezTo>
                  <a:lnTo>
                    <a:pt x="205" y="3487"/>
                  </a:lnTo>
                  <a:cubicBezTo>
                    <a:pt x="308" y="1990"/>
                    <a:pt x="1661" y="1"/>
                    <a:pt x="1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 flipH="1">
              <a:off x="6414255" y="6816730"/>
              <a:ext cx="372474" cy="571070"/>
            </a:xfrm>
            <a:custGeom>
              <a:avLst/>
              <a:gdLst/>
              <a:ahLst/>
              <a:cxnLst/>
              <a:rect l="l" t="t" r="r" b="b"/>
              <a:pathLst>
                <a:path w="2072" h="3220" extrusionOk="0">
                  <a:moveTo>
                    <a:pt x="2072" y="0"/>
                  </a:moveTo>
                  <a:lnTo>
                    <a:pt x="2072" y="0"/>
                  </a:lnTo>
                  <a:cubicBezTo>
                    <a:pt x="1" y="841"/>
                    <a:pt x="288" y="3220"/>
                    <a:pt x="288" y="3220"/>
                  </a:cubicBezTo>
                  <a:lnTo>
                    <a:pt x="390" y="3056"/>
                  </a:lnTo>
                  <a:cubicBezTo>
                    <a:pt x="493" y="678"/>
                    <a:pt x="2071" y="1"/>
                    <a:pt x="20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 flipH="1">
              <a:off x="6627996" y="6798463"/>
              <a:ext cx="328252" cy="625694"/>
            </a:xfrm>
            <a:custGeom>
              <a:avLst/>
              <a:gdLst/>
              <a:ahLst/>
              <a:cxnLst/>
              <a:rect l="l" t="t" r="r" b="b"/>
              <a:pathLst>
                <a:path w="1826" h="3528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2"/>
                    <a:pt x="1395" y="986"/>
                    <a:pt x="964" y="3364"/>
                  </a:cubicBezTo>
                  <a:lnTo>
                    <a:pt x="1026" y="3528"/>
                  </a:lnTo>
                  <a:cubicBezTo>
                    <a:pt x="1026" y="3528"/>
                    <a:pt x="1825" y="127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 flipH="1">
              <a:off x="6709071" y="6958610"/>
              <a:ext cx="295175" cy="618245"/>
            </a:xfrm>
            <a:custGeom>
              <a:avLst/>
              <a:gdLst/>
              <a:ahLst/>
              <a:cxnLst/>
              <a:rect l="l" t="t" r="r" b="b"/>
              <a:pathLst>
                <a:path w="1642" h="3486" extrusionOk="0">
                  <a:moveTo>
                    <a:pt x="1" y="0"/>
                  </a:moveTo>
                  <a:cubicBezTo>
                    <a:pt x="1" y="0"/>
                    <a:pt x="1354" y="1989"/>
                    <a:pt x="1457" y="3486"/>
                  </a:cubicBezTo>
                  <a:lnTo>
                    <a:pt x="1641" y="3404"/>
                  </a:lnTo>
                  <a:cubicBezTo>
                    <a:pt x="1641" y="3404"/>
                    <a:pt x="1252" y="135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 flipH="1">
              <a:off x="6240962" y="6198489"/>
              <a:ext cx="951138" cy="659745"/>
            </a:xfrm>
            <a:custGeom>
              <a:avLst/>
              <a:gdLst/>
              <a:ahLst/>
              <a:cxnLst/>
              <a:rect l="l" t="t" r="r" b="b"/>
              <a:pathLst>
                <a:path w="5291" h="3720" extrusionOk="0">
                  <a:moveTo>
                    <a:pt x="2645" y="1"/>
                  </a:moveTo>
                  <a:cubicBezTo>
                    <a:pt x="0" y="1990"/>
                    <a:pt x="1046" y="3527"/>
                    <a:pt x="1374" y="3650"/>
                  </a:cubicBezTo>
                  <a:cubicBezTo>
                    <a:pt x="1493" y="3694"/>
                    <a:pt x="1598" y="3713"/>
                    <a:pt x="1693" y="3713"/>
                  </a:cubicBezTo>
                  <a:cubicBezTo>
                    <a:pt x="2222" y="3713"/>
                    <a:pt x="2416" y="3138"/>
                    <a:pt x="2625" y="3138"/>
                  </a:cubicBezTo>
                  <a:cubicBezTo>
                    <a:pt x="2815" y="3138"/>
                    <a:pt x="3005" y="3719"/>
                    <a:pt x="3525" y="3719"/>
                  </a:cubicBezTo>
                  <a:cubicBezTo>
                    <a:pt x="3623" y="3719"/>
                    <a:pt x="3732" y="3699"/>
                    <a:pt x="3855" y="3650"/>
                  </a:cubicBezTo>
                  <a:cubicBezTo>
                    <a:pt x="4183" y="3527"/>
                    <a:pt x="5290" y="1990"/>
                    <a:pt x="26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 flipH="1">
              <a:off x="6635366" y="6340368"/>
              <a:ext cx="92399" cy="385561"/>
            </a:xfrm>
            <a:custGeom>
              <a:avLst/>
              <a:gdLst/>
              <a:ahLst/>
              <a:cxnLst/>
              <a:rect l="l" t="t" r="r" b="b"/>
              <a:pathLst>
                <a:path w="514" h="2174" extrusionOk="0">
                  <a:moveTo>
                    <a:pt x="1" y="0"/>
                  </a:moveTo>
                  <a:cubicBezTo>
                    <a:pt x="1" y="1"/>
                    <a:pt x="226" y="903"/>
                    <a:pt x="83" y="2174"/>
                  </a:cubicBezTo>
                  <a:cubicBezTo>
                    <a:pt x="83" y="2174"/>
                    <a:pt x="513" y="1395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 flipH="1">
              <a:off x="6631771" y="6438443"/>
              <a:ext cx="59143" cy="142058"/>
            </a:xfrm>
            <a:custGeom>
              <a:avLst/>
              <a:gdLst/>
              <a:ahLst/>
              <a:cxnLst/>
              <a:rect l="l" t="t" r="r" b="b"/>
              <a:pathLst>
                <a:path w="329" h="801" extrusionOk="0">
                  <a:moveTo>
                    <a:pt x="308" y="1"/>
                  </a:moveTo>
                  <a:lnTo>
                    <a:pt x="308" y="1"/>
                  </a:lnTo>
                  <a:cubicBezTo>
                    <a:pt x="308" y="1"/>
                    <a:pt x="247" y="473"/>
                    <a:pt x="1" y="698"/>
                  </a:cubicBezTo>
                  <a:lnTo>
                    <a:pt x="1" y="801"/>
                  </a:lnTo>
                  <a:cubicBezTo>
                    <a:pt x="1" y="801"/>
                    <a:pt x="329" y="473"/>
                    <a:pt x="3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 flipH="1">
              <a:off x="6694329" y="6391268"/>
              <a:ext cx="73884" cy="134787"/>
            </a:xfrm>
            <a:custGeom>
              <a:avLst/>
              <a:gdLst/>
              <a:ahLst/>
              <a:cxnLst/>
              <a:rect l="l" t="t" r="r" b="b"/>
              <a:pathLst>
                <a:path w="411" h="760" extrusionOk="0">
                  <a:moveTo>
                    <a:pt x="0" y="0"/>
                  </a:moveTo>
                  <a:lnTo>
                    <a:pt x="0" y="0"/>
                  </a:lnTo>
                  <a:cubicBezTo>
                    <a:pt x="41" y="472"/>
                    <a:pt x="410" y="759"/>
                    <a:pt x="410" y="759"/>
                  </a:cubicBezTo>
                  <a:lnTo>
                    <a:pt x="410" y="657"/>
                  </a:lnTo>
                  <a:cubicBezTo>
                    <a:pt x="123" y="45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 flipH="1">
              <a:off x="6524810" y="6529423"/>
              <a:ext cx="180844" cy="152876"/>
            </a:xfrm>
            <a:custGeom>
              <a:avLst/>
              <a:gdLst/>
              <a:ahLst/>
              <a:cxnLst/>
              <a:rect l="l" t="t" r="r" b="b"/>
              <a:pathLst>
                <a:path w="1006" h="862" extrusionOk="0">
                  <a:moveTo>
                    <a:pt x="1005" y="1"/>
                  </a:moveTo>
                  <a:cubicBezTo>
                    <a:pt x="1005" y="1"/>
                    <a:pt x="575" y="595"/>
                    <a:pt x="62" y="718"/>
                  </a:cubicBezTo>
                  <a:lnTo>
                    <a:pt x="1" y="862"/>
                  </a:lnTo>
                  <a:cubicBezTo>
                    <a:pt x="1" y="862"/>
                    <a:pt x="677" y="677"/>
                    <a:pt x="10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 flipH="1">
              <a:off x="6705475" y="6525876"/>
              <a:ext cx="188035" cy="181962"/>
            </a:xfrm>
            <a:custGeom>
              <a:avLst/>
              <a:gdLst/>
              <a:ahLst/>
              <a:cxnLst/>
              <a:rect l="l" t="t" r="r" b="b"/>
              <a:pathLst>
                <a:path w="1046" h="1026" extrusionOk="0">
                  <a:moveTo>
                    <a:pt x="0" y="0"/>
                  </a:moveTo>
                  <a:lnTo>
                    <a:pt x="0" y="0"/>
                  </a:lnTo>
                  <a:cubicBezTo>
                    <a:pt x="287" y="841"/>
                    <a:pt x="1046" y="1025"/>
                    <a:pt x="1046" y="1025"/>
                  </a:cubicBezTo>
                  <a:lnTo>
                    <a:pt x="1046" y="943"/>
                  </a:lnTo>
                  <a:cubicBezTo>
                    <a:pt x="533" y="88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 flipH="1">
              <a:off x="6698104" y="6496791"/>
              <a:ext cx="106960" cy="149152"/>
            </a:xfrm>
            <a:custGeom>
              <a:avLst/>
              <a:gdLst/>
              <a:ahLst/>
              <a:cxnLst/>
              <a:rect l="l" t="t" r="r" b="b"/>
              <a:pathLst>
                <a:path w="595" h="841" extrusionOk="0">
                  <a:moveTo>
                    <a:pt x="0" y="0"/>
                  </a:moveTo>
                  <a:cubicBezTo>
                    <a:pt x="41" y="738"/>
                    <a:pt x="595" y="841"/>
                    <a:pt x="595" y="841"/>
                  </a:cubicBezTo>
                  <a:lnTo>
                    <a:pt x="595" y="759"/>
                  </a:lnTo>
                  <a:cubicBezTo>
                    <a:pt x="82" y="55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 flipH="1">
              <a:off x="6668623" y="6369454"/>
              <a:ext cx="29661" cy="98252"/>
            </a:xfrm>
            <a:custGeom>
              <a:avLst/>
              <a:gdLst/>
              <a:ahLst/>
              <a:cxnLst/>
              <a:rect l="l" t="t" r="r" b="b"/>
              <a:pathLst>
                <a:path w="165" h="554" extrusionOk="0">
                  <a:moveTo>
                    <a:pt x="144" y="0"/>
                  </a:moveTo>
                  <a:lnTo>
                    <a:pt x="144" y="0"/>
                  </a:lnTo>
                  <a:cubicBezTo>
                    <a:pt x="144" y="1"/>
                    <a:pt x="124" y="328"/>
                    <a:pt x="1" y="472"/>
                  </a:cubicBezTo>
                  <a:lnTo>
                    <a:pt x="1" y="554"/>
                  </a:lnTo>
                  <a:cubicBezTo>
                    <a:pt x="1" y="554"/>
                    <a:pt x="165" y="328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 flipH="1">
              <a:off x="6217771" y="6840850"/>
              <a:ext cx="449953" cy="392300"/>
            </a:xfrm>
            <a:custGeom>
              <a:avLst/>
              <a:gdLst/>
              <a:ahLst/>
              <a:cxnLst/>
              <a:rect l="l" t="t" r="r" b="b"/>
              <a:pathLst>
                <a:path w="2503" h="2212" extrusionOk="0">
                  <a:moveTo>
                    <a:pt x="1307" y="1"/>
                  </a:moveTo>
                  <a:cubicBezTo>
                    <a:pt x="1282" y="1"/>
                    <a:pt x="1261" y="3"/>
                    <a:pt x="1246" y="8"/>
                  </a:cubicBezTo>
                  <a:cubicBezTo>
                    <a:pt x="753" y="192"/>
                    <a:pt x="979" y="644"/>
                    <a:pt x="877" y="746"/>
                  </a:cubicBezTo>
                  <a:cubicBezTo>
                    <a:pt x="859" y="758"/>
                    <a:pt x="836" y="762"/>
                    <a:pt x="808" y="762"/>
                  </a:cubicBezTo>
                  <a:cubicBezTo>
                    <a:pt x="731" y="762"/>
                    <a:pt x="619" y="730"/>
                    <a:pt x="502" y="730"/>
                  </a:cubicBezTo>
                  <a:cubicBezTo>
                    <a:pt x="357" y="730"/>
                    <a:pt x="204" y="778"/>
                    <a:pt x="97" y="992"/>
                  </a:cubicBezTo>
                  <a:cubicBezTo>
                    <a:pt x="0" y="1167"/>
                    <a:pt x="69" y="2211"/>
                    <a:pt x="1796" y="2211"/>
                  </a:cubicBezTo>
                  <a:cubicBezTo>
                    <a:pt x="1888" y="2211"/>
                    <a:pt x="1985" y="2208"/>
                    <a:pt x="2086" y="2202"/>
                  </a:cubicBezTo>
                  <a:cubicBezTo>
                    <a:pt x="2503" y="385"/>
                    <a:pt x="1609" y="1"/>
                    <a:pt x="1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 flipH="1">
              <a:off x="6307294" y="6991242"/>
              <a:ext cx="195585" cy="207501"/>
            </a:xfrm>
            <a:custGeom>
              <a:avLst/>
              <a:gdLst/>
              <a:ahLst/>
              <a:cxnLst/>
              <a:rect l="l" t="t" r="r" b="b"/>
              <a:pathLst>
                <a:path w="1088" h="1170" extrusionOk="0">
                  <a:moveTo>
                    <a:pt x="1" y="1"/>
                  </a:moveTo>
                  <a:cubicBezTo>
                    <a:pt x="1" y="1"/>
                    <a:pt x="144" y="636"/>
                    <a:pt x="1087" y="1169"/>
                  </a:cubicBezTo>
                  <a:cubicBezTo>
                    <a:pt x="1087" y="1169"/>
                    <a:pt x="534" y="780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 flipH="1">
              <a:off x="6406883" y="7082223"/>
              <a:ext cx="44402" cy="105524"/>
            </a:xfrm>
            <a:custGeom>
              <a:avLst/>
              <a:gdLst/>
              <a:ahLst/>
              <a:cxnLst/>
              <a:rect l="l" t="t" r="r" b="b"/>
              <a:pathLst>
                <a:path w="247" h="595" extrusionOk="0">
                  <a:moveTo>
                    <a:pt x="42" y="0"/>
                  </a:moveTo>
                  <a:cubicBezTo>
                    <a:pt x="42" y="0"/>
                    <a:pt x="1" y="328"/>
                    <a:pt x="247" y="595"/>
                  </a:cubicBezTo>
                  <a:cubicBezTo>
                    <a:pt x="247" y="595"/>
                    <a:pt x="42" y="308"/>
                    <a:pt x="83" y="41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 flipH="1">
              <a:off x="6307293" y="7111131"/>
              <a:ext cx="107140" cy="40259"/>
            </a:xfrm>
            <a:custGeom>
              <a:avLst/>
              <a:gdLst/>
              <a:ahLst/>
              <a:cxnLst/>
              <a:rect l="l" t="t" r="r" b="b"/>
              <a:pathLst>
                <a:path w="596" h="227" extrusionOk="0">
                  <a:moveTo>
                    <a:pt x="20" y="1"/>
                  </a:moveTo>
                  <a:cubicBezTo>
                    <a:pt x="7" y="1"/>
                    <a:pt x="1" y="1"/>
                    <a:pt x="1" y="1"/>
                  </a:cubicBezTo>
                  <a:lnTo>
                    <a:pt x="42" y="63"/>
                  </a:lnTo>
                  <a:cubicBezTo>
                    <a:pt x="56" y="62"/>
                    <a:pt x="70" y="61"/>
                    <a:pt x="84" y="61"/>
                  </a:cubicBezTo>
                  <a:cubicBezTo>
                    <a:pt x="338" y="61"/>
                    <a:pt x="595" y="227"/>
                    <a:pt x="595" y="227"/>
                  </a:cubicBezTo>
                  <a:cubicBezTo>
                    <a:pt x="367" y="16"/>
                    <a:pt x="93" y="1"/>
                    <a:pt x="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 flipH="1">
              <a:off x="6480587" y="7016781"/>
              <a:ext cx="59143" cy="170966"/>
            </a:xfrm>
            <a:custGeom>
              <a:avLst/>
              <a:gdLst/>
              <a:ahLst/>
              <a:cxnLst/>
              <a:rect l="l" t="t" r="r" b="b"/>
              <a:pathLst>
                <a:path w="329" h="964" extrusionOk="0">
                  <a:moveTo>
                    <a:pt x="308" y="0"/>
                  </a:moveTo>
                  <a:cubicBezTo>
                    <a:pt x="308" y="0"/>
                    <a:pt x="0" y="451"/>
                    <a:pt x="144" y="964"/>
                  </a:cubicBezTo>
                  <a:cubicBezTo>
                    <a:pt x="144" y="964"/>
                    <a:pt x="103" y="431"/>
                    <a:pt x="329" y="123"/>
                  </a:cubicBezTo>
                  <a:lnTo>
                    <a:pt x="3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 flipH="1">
              <a:off x="6303698" y="6984858"/>
              <a:ext cx="195405" cy="32101"/>
            </a:xfrm>
            <a:custGeom>
              <a:avLst/>
              <a:gdLst/>
              <a:ahLst/>
              <a:cxnLst/>
              <a:rect l="l" t="t" r="r" b="b"/>
              <a:pathLst>
                <a:path w="1087" h="181" extrusionOk="0">
                  <a:moveTo>
                    <a:pt x="471" y="1"/>
                  </a:moveTo>
                  <a:cubicBezTo>
                    <a:pt x="195" y="1"/>
                    <a:pt x="0" y="98"/>
                    <a:pt x="0" y="98"/>
                  </a:cubicBezTo>
                  <a:lnTo>
                    <a:pt x="41" y="160"/>
                  </a:lnTo>
                  <a:cubicBezTo>
                    <a:pt x="144" y="89"/>
                    <a:pt x="286" y="64"/>
                    <a:pt x="431" y="64"/>
                  </a:cubicBezTo>
                  <a:cubicBezTo>
                    <a:pt x="749" y="64"/>
                    <a:pt x="1087" y="180"/>
                    <a:pt x="1087" y="180"/>
                  </a:cubicBezTo>
                  <a:cubicBezTo>
                    <a:pt x="868" y="42"/>
                    <a:pt x="652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 flipH="1">
              <a:off x="6340550" y="7032565"/>
              <a:ext cx="132847" cy="42564"/>
            </a:xfrm>
            <a:custGeom>
              <a:avLst/>
              <a:gdLst/>
              <a:ahLst/>
              <a:cxnLst/>
              <a:rect l="l" t="t" r="r" b="b"/>
              <a:pathLst>
                <a:path w="739" h="240" extrusionOk="0">
                  <a:moveTo>
                    <a:pt x="242" y="1"/>
                  </a:moveTo>
                  <a:cubicBezTo>
                    <a:pt x="98" y="1"/>
                    <a:pt x="1" y="55"/>
                    <a:pt x="1" y="55"/>
                  </a:cubicBezTo>
                  <a:lnTo>
                    <a:pt x="42" y="96"/>
                  </a:lnTo>
                  <a:cubicBezTo>
                    <a:pt x="115" y="73"/>
                    <a:pt x="185" y="63"/>
                    <a:pt x="251" y="63"/>
                  </a:cubicBezTo>
                  <a:cubicBezTo>
                    <a:pt x="536" y="63"/>
                    <a:pt x="739" y="239"/>
                    <a:pt x="739" y="239"/>
                  </a:cubicBezTo>
                  <a:cubicBezTo>
                    <a:pt x="559" y="49"/>
                    <a:pt x="379" y="1"/>
                    <a:pt x="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 flipH="1">
              <a:off x="6351515" y="7143941"/>
              <a:ext cx="33436" cy="65620"/>
            </a:xfrm>
            <a:custGeom>
              <a:avLst/>
              <a:gdLst/>
              <a:ahLst/>
              <a:cxnLst/>
              <a:rect l="l" t="t" r="r" b="b"/>
              <a:pathLst>
                <a:path w="186" h="37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1" y="185"/>
                    <a:pt x="185" y="370"/>
                  </a:cubicBezTo>
                  <a:cubicBezTo>
                    <a:pt x="185" y="370"/>
                    <a:pt x="42" y="185"/>
                    <a:pt x="42" y="4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 flipH="1">
              <a:off x="6607683" y="6754658"/>
              <a:ext cx="423347" cy="369067"/>
            </a:xfrm>
            <a:custGeom>
              <a:avLst/>
              <a:gdLst/>
              <a:ahLst/>
              <a:cxnLst/>
              <a:rect l="l" t="t" r="r" b="b"/>
              <a:pathLst>
                <a:path w="2355" h="2081" extrusionOk="0">
                  <a:moveTo>
                    <a:pt x="1133" y="0"/>
                  </a:moveTo>
                  <a:cubicBezTo>
                    <a:pt x="786" y="0"/>
                    <a:pt x="1" y="362"/>
                    <a:pt x="232" y="2032"/>
                  </a:cubicBezTo>
                  <a:cubicBezTo>
                    <a:pt x="458" y="2065"/>
                    <a:pt x="660" y="2081"/>
                    <a:pt x="842" y="2081"/>
                  </a:cubicBezTo>
                  <a:cubicBezTo>
                    <a:pt x="2204" y="2081"/>
                    <a:pt x="2355" y="1229"/>
                    <a:pt x="2282" y="1048"/>
                  </a:cubicBezTo>
                  <a:cubicBezTo>
                    <a:pt x="2169" y="798"/>
                    <a:pt x="1987" y="762"/>
                    <a:pt x="1829" y="762"/>
                  </a:cubicBezTo>
                  <a:cubicBezTo>
                    <a:pt x="1764" y="762"/>
                    <a:pt x="1703" y="768"/>
                    <a:pt x="1653" y="768"/>
                  </a:cubicBezTo>
                  <a:cubicBezTo>
                    <a:pt x="1605" y="768"/>
                    <a:pt x="1567" y="762"/>
                    <a:pt x="1544" y="740"/>
                  </a:cubicBezTo>
                  <a:cubicBezTo>
                    <a:pt x="1462" y="637"/>
                    <a:pt x="1688" y="207"/>
                    <a:pt x="1257" y="22"/>
                  </a:cubicBezTo>
                  <a:cubicBezTo>
                    <a:pt x="1230" y="9"/>
                    <a:pt x="1187" y="0"/>
                    <a:pt x="1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 flipH="1">
              <a:off x="6768034" y="6896715"/>
              <a:ext cx="188214" cy="200229"/>
            </a:xfrm>
            <a:custGeom>
              <a:avLst/>
              <a:gdLst/>
              <a:ahLst/>
              <a:cxnLst/>
              <a:rect l="l" t="t" r="r" b="b"/>
              <a:pathLst>
                <a:path w="1047" h="1129" extrusionOk="0">
                  <a:moveTo>
                    <a:pt x="1046" y="1"/>
                  </a:moveTo>
                  <a:cubicBezTo>
                    <a:pt x="1046" y="1"/>
                    <a:pt x="431" y="185"/>
                    <a:pt x="0" y="1128"/>
                  </a:cubicBezTo>
                  <a:cubicBezTo>
                    <a:pt x="0" y="1128"/>
                    <a:pt x="329" y="575"/>
                    <a:pt x="1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 flipH="1">
              <a:off x="6852883" y="6958433"/>
              <a:ext cx="103365" cy="43983"/>
            </a:xfrm>
            <a:custGeom>
              <a:avLst/>
              <a:gdLst/>
              <a:ahLst/>
              <a:cxnLst/>
              <a:rect l="l" t="t" r="r" b="b"/>
              <a:pathLst>
                <a:path w="575" h="248" extrusionOk="0">
                  <a:moveTo>
                    <a:pt x="558" y="1"/>
                  </a:moveTo>
                  <a:cubicBezTo>
                    <a:pt x="489" y="1"/>
                    <a:pt x="214" y="16"/>
                    <a:pt x="0" y="247"/>
                  </a:cubicBezTo>
                  <a:cubicBezTo>
                    <a:pt x="0" y="247"/>
                    <a:pt x="288" y="42"/>
                    <a:pt x="513" y="42"/>
                  </a:cubicBezTo>
                  <a:lnTo>
                    <a:pt x="575" y="1"/>
                  </a:lnTo>
                  <a:cubicBezTo>
                    <a:pt x="575" y="1"/>
                    <a:pt x="569" y="1"/>
                    <a:pt x="558" y="1"/>
                  </a:cubicBezTo>
                  <a:close/>
                </a:path>
              </a:pathLst>
            </a:custGeom>
            <a:solidFill>
              <a:srgbClr val="82A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 flipH="1">
              <a:off x="6871219" y="6987695"/>
              <a:ext cx="40807" cy="105524"/>
            </a:xfrm>
            <a:custGeom>
              <a:avLst/>
              <a:gdLst/>
              <a:ahLst/>
              <a:cxnLst/>
              <a:rect l="l" t="t" r="r" b="b"/>
              <a:pathLst>
                <a:path w="227" h="595" extrusionOk="0">
                  <a:moveTo>
                    <a:pt x="165" y="0"/>
                  </a:moveTo>
                  <a:lnTo>
                    <a:pt x="124" y="62"/>
                  </a:lnTo>
                  <a:cubicBezTo>
                    <a:pt x="165" y="287"/>
                    <a:pt x="1" y="595"/>
                    <a:pt x="1" y="595"/>
                  </a:cubicBezTo>
                  <a:cubicBezTo>
                    <a:pt x="226" y="328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 flipH="1">
              <a:off x="6793920" y="6888734"/>
              <a:ext cx="169698" cy="33697"/>
            </a:xfrm>
            <a:custGeom>
              <a:avLst/>
              <a:gdLst/>
              <a:ahLst/>
              <a:cxnLst/>
              <a:rect l="l" t="t" r="r" b="b"/>
              <a:pathLst>
                <a:path w="944" h="190" extrusionOk="0">
                  <a:moveTo>
                    <a:pt x="365" y="1"/>
                  </a:moveTo>
                  <a:cubicBezTo>
                    <a:pt x="251" y="1"/>
                    <a:pt x="127" y="19"/>
                    <a:pt x="0" y="66"/>
                  </a:cubicBezTo>
                  <a:cubicBezTo>
                    <a:pt x="0" y="66"/>
                    <a:pt x="102" y="50"/>
                    <a:pt x="243" y="50"/>
                  </a:cubicBezTo>
                  <a:cubicBezTo>
                    <a:pt x="420" y="50"/>
                    <a:pt x="659" y="75"/>
                    <a:pt x="841" y="189"/>
                  </a:cubicBezTo>
                  <a:lnTo>
                    <a:pt x="944" y="148"/>
                  </a:lnTo>
                  <a:cubicBezTo>
                    <a:pt x="944" y="148"/>
                    <a:pt x="695" y="1"/>
                    <a:pt x="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 flipH="1">
              <a:off x="6727586" y="6903986"/>
              <a:ext cx="62738" cy="181962"/>
            </a:xfrm>
            <a:custGeom>
              <a:avLst/>
              <a:gdLst/>
              <a:ahLst/>
              <a:cxnLst/>
              <a:rect l="l" t="t" r="r" b="b"/>
              <a:pathLst>
                <a:path w="349" h="1026" extrusionOk="0">
                  <a:moveTo>
                    <a:pt x="62" y="1"/>
                  </a:moveTo>
                  <a:lnTo>
                    <a:pt x="0" y="42"/>
                  </a:lnTo>
                  <a:cubicBezTo>
                    <a:pt x="246" y="329"/>
                    <a:pt x="41" y="1026"/>
                    <a:pt x="41" y="1026"/>
                  </a:cubicBezTo>
                  <a:cubicBezTo>
                    <a:pt x="349" y="472"/>
                    <a:pt x="62" y="1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 flipH="1">
              <a:off x="6775404" y="6929525"/>
              <a:ext cx="62918" cy="127338"/>
            </a:xfrm>
            <a:custGeom>
              <a:avLst/>
              <a:gdLst/>
              <a:ahLst/>
              <a:cxnLst/>
              <a:rect l="l" t="t" r="r" b="b"/>
              <a:pathLst>
                <a:path w="350" h="718" extrusionOk="0">
                  <a:moveTo>
                    <a:pt x="124" y="0"/>
                  </a:moveTo>
                  <a:lnTo>
                    <a:pt x="83" y="41"/>
                  </a:lnTo>
                  <a:cubicBezTo>
                    <a:pt x="226" y="410"/>
                    <a:pt x="1" y="718"/>
                    <a:pt x="1" y="718"/>
                  </a:cubicBezTo>
                  <a:cubicBezTo>
                    <a:pt x="349" y="328"/>
                    <a:pt x="124" y="0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 flipH="1">
              <a:off x="6908071" y="7020328"/>
              <a:ext cx="62918" cy="32987"/>
            </a:xfrm>
            <a:custGeom>
              <a:avLst/>
              <a:gdLst/>
              <a:ahLst/>
              <a:cxnLst/>
              <a:rect l="l" t="t" r="r" b="b"/>
              <a:pathLst>
                <a:path w="350" h="186" extrusionOk="0">
                  <a:moveTo>
                    <a:pt x="349" y="1"/>
                  </a:moveTo>
                  <a:cubicBezTo>
                    <a:pt x="349" y="1"/>
                    <a:pt x="144" y="21"/>
                    <a:pt x="0" y="185"/>
                  </a:cubicBezTo>
                  <a:cubicBezTo>
                    <a:pt x="0" y="185"/>
                    <a:pt x="164" y="42"/>
                    <a:pt x="308" y="42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 flipH="1">
              <a:off x="6853962" y="6797576"/>
              <a:ext cx="422988" cy="376339"/>
            </a:xfrm>
            <a:custGeom>
              <a:avLst/>
              <a:gdLst/>
              <a:ahLst/>
              <a:cxnLst/>
              <a:rect l="l" t="t" r="r" b="b"/>
              <a:pathLst>
                <a:path w="2353" h="2122" extrusionOk="0">
                  <a:moveTo>
                    <a:pt x="1344" y="1"/>
                  </a:moveTo>
                  <a:cubicBezTo>
                    <a:pt x="1002" y="1"/>
                    <a:pt x="560" y="110"/>
                    <a:pt x="1" y="416"/>
                  </a:cubicBezTo>
                  <a:cubicBezTo>
                    <a:pt x="324" y="1828"/>
                    <a:pt x="996" y="2122"/>
                    <a:pt x="1403" y="2122"/>
                  </a:cubicBezTo>
                  <a:cubicBezTo>
                    <a:pt x="1563" y="2122"/>
                    <a:pt x="1682" y="2076"/>
                    <a:pt x="1723" y="2036"/>
                  </a:cubicBezTo>
                  <a:cubicBezTo>
                    <a:pt x="2092" y="1687"/>
                    <a:pt x="1682" y="1339"/>
                    <a:pt x="1743" y="1216"/>
                  </a:cubicBezTo>
                  <a:cubicBezTo>
                    <a:pt x="1805" y="1093"/>
                    <a:pt x="2318" y="1154"/>
                    <a:pt x="2338" y="662"/>
                  </a:cubicBezTo>
                  <a:cubicBezTo>
                    <a:pt x="2352" y="508"/>
                    <a:pt x="2079" y="1"/>
                    <a:pt x="1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 flipH="1">
              <a:off x="6978180" y="6896715"/>
              <a:ext cx="269288" cy="105701"/>
            </a:xfrm>
            <a:custGeom>
              <a:avLst/>
              <a:gdLst/>
              <a:ahLst/>
              <a:cxnLst/>
              <a:rect l="l" t="t" r="r" b="b"/>
              <a:pathLst>
                <a:path w="1498" h="596" extrusionOk="0">
                  <a:moveTo>
                    <a:pt x="1" y="1"/>
                  </a:moveTo>
                  <a:cubicBezTo>
                    <a:pt x="1" y="1"/>
                    <a:pt x="677" y="124"/>
                    <a:pt x="1497" y="595"/>
                  </a:cubicBezTo>
                  <a:cubicBezTo>
                    <a:pt x="1497" y="595"/>
                    <a:pt x="1108" y="83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 flipH="1">
              <a:off x="7070399" y="6863905"/>
              <a:ext cx="81254" cy="80340"/>
            </a:xfrm>
            <a:custGeom>
              <a:avLst/>
              <a:gdLst/>
              <a:ahLst/>
              <a:cxnLst/>
              <a:rect l="l" t="t" r="r" b="b"/>
              <a:pathLst>
                <a:path w="452" h="453" extrusionOk="0">
                  <a:moveTo>
                    <a:pt x="1" y="1"/>
                  </a:moveTo>
                  <a:cubicBezTo>
                    <a:pt x="1" y="1"/>
                    <a:pt x="308" y="186"/>
                    <a:pt x="370" y="432"/>
                  </a:cubicBezTo>
                  <a:lnTo>
                    <a:pt x="452" y="452"/>
                  </a:lnTo>
                  <a:cubicBezTo>
                    <a:pt x="452" y="452"/>
                    <a:pt x="329" y="12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 flipH="1">
              <a:off x="7110847" y="6925800"/>
              <a:ext cx="114511" cy="20750"/>
            </a:xfrm>
            <a:custGeom>
              <a:avLst/>
              <a:gdLst/>
              <a:ahLst/>
              <a:cxnLst/>
              <a:rect l="l" t="t" r="r" b="b"/>
              <a:pathLst>
                <a:path w="637" h="117" extrusionOk="0">
                  <a:moveTo>
                    <a:pt x="575" y="1"/>
                  </a:moveTo>
                  <a:cubicBezTo>
                    <a:pt x="462" y="62"/>
                    <a:pt x="318" y="77"/>
                    <a:pt x="203" y="77"/>
                  </a:cubicBezTo>
                  <a:cubicBezTo>
                    <a:pt x="88" y="77"/>
                    <a:pt x="1" y="62"/>
                    <a:pt x="1" y="62"/>
                  </a:cubicBezTo>
                  <a:lnTo>
                    <a:pt x="1" y="83"/>
                  </a:lnTo>
                  <a:cubicBezTo>
                    <a:pt x="84" y="107"/>
                    <a:pt x="163" y="116"/>
                    <a:pt x="236" y="116"/>
                  </a:cubicBezTo>
                  <a:cubicBezTo>
                    <a:pt x="470" y="116"/>
                    <a:pt x="636" y="21"/>
                    <a:pt x="636" y="21"/>
                  </a:cubicBezTo>
                  <a:lnTo>
                    <a:pt x="5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 flipH="1">
              <a:off x="6992920" y="6816730"/>
              <a:ext cx="62918" cy="167419"/>
            </a:xfrm>
            <a:custGeom>
              <a:avLst/>
              <a:gdLst/>
              <a:ahLst/>
              <a:cxnLst/>
              <a:rect l="l" t="t" r="r" b="b"/>
              <a:pathLst>
                <a:path w="350" h="944" extrusionOk="0">
                  <a:moveTo>
                    <a:pt x="1" y="0"/>
                  </a:moveTo>
                  <a:cubicBezTo>
                    <a:pt x="1" y="1"/>
                    <a:pt x="267" y="472"/>
                    <a:pt x="206" y="862"/>
                  </a:cubicBezTo>
                  <a:lnTo>
                    <a:pt x="288" y="944"/>
                  </a:lnTo>
                  <a:cubicBezTo>
                    <a:pt x="288" y="944"/>
                    <a:pt x="349" y="43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 flipH="1">
              <a:off x="6989325" y="6987695"/>
              <a:ext cx="180664" cy="74487"/>
            </a:xfrm>
            <a:custGeom>
              <a:avLst/>
              <a:gdLst/>
              <a:ahLst/>
              <a:cxnLst/>
              <a:rect l="l" t="t" r="r" b="b"/>
              <a:pathLst>
                <a:path w="1005" h="420" extrusionOk="0">
                  <a:moveTo>
                    <a:pt x="943" y="0"/>
                  </a:moveTo>
                  <a:cubicBezTo>
                    <a:pt x="759" y="328"/>
                    <a:pt x="0" y="410"/>
                    <a:pt x="0" y="410"/>
                  </a:cubicBezTo>
                  <a:cubicBezTo>
                    <a:pt x="53" y="417"/>
                    <a:pt x="103" y="420"/>
                    <a:pt x="152" y="420"/>
                  </a:cubicBezTo>
                  <a:cubicBezTo>
                    <a:pt x="710" y="420"/>
                    <a:pt x="1005" y="21"/>
                    <a:pt x="1005" y="21"/>
                  </a:cubicBez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 flipH="1">
              <a:off x="7029773" y="6965881"/>
              <a:ext cx="132847" cy="38840"/>
            </a:xfrm>
            <a:custGeom>
              <a:avLst/>
              <a:gdLst/>
              <a:ahLst/>
              <a:cxnLst/>
              <a:rect l="l" t="t" r="r" b="b"/>
              <a:pathLst>
                <a:path w="739" h="219" extrusionOk="0">
                  <a:moveTo>
                    <a:pt x="697" y="0"/>
                  </a:moveTo>
                  <a:cubicBezTo>
                    <a:pt x="524" y="151"/>
                    <a:pt x="323" y="184"/>
                    <a:pt x="182" y="184"/>
                  </a:cubicBezTo>
                  <a:cubicBezTo>
                    <a:pt x="74" y="184"/>
                    <a:pt x="0" y="164"/>
                    <a:pt x="0" y="164"/>
                  </a:cubicBezTo>
                  <a:lnTo>
                    <a:pt x="0" y="164"/>
                  </a:lnTo>
                  <a:cubicBezTo>
                    <a:pt x="108" y="203"/>
                    <a:pt x="202" y="218"/>
                    <a:pt x="285" y="218"/>
                  </a:cubicBezTo>
                  <a:cubicBezTo>
                    <a:pt x="597" y="218"/>
                    <a:pt x="738" y="0"/>
                    <a:pt x="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 flipH="1">
              <a:off x="7151474" y="6867630"/>
              <a:ext cx="59143" cy="47530"/>
            </a:xfrm>
            <a:custGeom>
              <a:avLst/>
              <a:gdLst/>
              <a:ahLst/>
              <a:cxnLst/>
              <a:rect l="l" t="t" r="r" b="b"/>
              <a:pathLst>
                <a:path w="329" h="268" extrusionOk="0">
                  <a:moveTo>
                    <a:pt x="1" y="0"/>
                  </a:moveTo>
                  <a:cubicBezTo>
                    <a:pt x="1" y="1"/>
                    <a:pt x="206" y="124"/>
                    <a:pt x="267" y="247"/>
                  </a:cubicBezTo>
                  <a:lnTo>
                    <a:pt x="329" y="267"/>
                  </a:lnTo>
                  <a:cubicBezTo>
                    <a:pt x="329" y="267"/>
                    <a:pt x="226" y="8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 flipH="1">
              <a:off x="6274217" y="6715463"/>
              <a:ext cx="291400" cy="256804"/>
            </a:xfrm>
            <a:custGeom>
              <a:avLst/>
              <a:gdLst/>
              <a:ahLst/>
              <a:cxnLst/>
              <a:rect l="l" t="t" r="r" b="b"/>
              <a:pathLst>
                <a:path w="1621" h="1448" extrusionOk="0">
                  <a:moveTo>
                    <a:pt x="615" y="0"/>
                  </a:moveTo>
                  <a:cubicBezTo>
                    <a:pt x="197" y="0"/>
                    <a:pt x="14" y="276"/>
                    <a:pt x="1" y="366"/>
                  </a:cubicBezTo>
                  <a:cubicBezTo>
                    <a:pt x="1" y="715"/>
                    <a:pt x="350" y="694"/>
                    <a:pt x="370" y="797"/>
                  </a:cubicBezTo>
                  <a:cubicBezTo>
                    <a:pt x="411" y="899"/>
                    <a:pt x="124" y="1084"/>
                    <a:pt x="350" y="1351"/>
                  </a:cubicBezTo>
                  <a:cubicBezTo>
                    <a:pt x="378" y="1393"/>
                    <a:pt x="486" y="1447"/>
                    <a:pt x="633" y="1447"/>
                  </a:cubicBezTo>
                  <a:cubicBezTo>
                    <a:pt x="914" y="1447"/>
                    <a:pt x="1338" y="1249"/>
                    <a:pt x="1621" y="387"/>
                  </a:cubicBezTo>
                  <a:cubicBezTo>
                    <a:pt x="1194" y="97"/>
                    <a:pt x="863" y="0"/>
                    <a:pt x="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 flipH="1">
              <a:off x="6299923" y="6783920"/>
              <a:ext cx="184439" cy="70231"/>
            </a:xfrm>
            <a:custGeom>
              <a:avLst/>
              <a:gdLst/>
              <a:ahLst/>
              <a:cxnLst/>
              <a:rect l="l" t="t" r="r" b="b"/>
              <a:pathLst>
                <a:path w="1026" h="396" extrusionOk="0">
                  <a:moveTo>
                    <a:pt x="1025" y="1"/>
                  </a:moveTo>
                  <a:cubicBezTo>
                    <a:pt x="1025" y="1"/>
                    <a:pt x="636" y="267"/>
                    <a:pt x="0" y="390"/>
                  </a:cubicBezTo>
                  <a:cubicBezTo>
                    <a:pt x="0" y="390"/>
                    <a:pt x="30" y="396"/>
                    <a:pt x="85" y="396"/>
                  </a:cubicBezTo>
                  <a:cubicBezTo>
                    <a:pt x="241" y="396"/>
                    <a:pt x="599" y="351"/>
                    <a:pt x="1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 flipH="1">
              <a:off x="6329404" y="6838544"/>
              <a:ext cx="81254" cy="13124"/>
            </a:xfrm>
            <a:custGeom>
              <a:avLst/>
              <a:gdLst/>
              <a:ahLst/>
              <a:cxnLst/>
              <a:rect l="l" t="t" r="r" b="b"/>
              <a:pathLst>
                <a:path w="452" h="74" extrusionOk="0">
                  <a:moveTo>
                    <a:pt x="41" y="0"/>
                  </a:moveTo>
                  <a:lnTo>
                    <a:pt x="0" y="21"/>
                  </a:lnTo>
                  <a:cubicBezTo>
                    <a:pt x="0" y="21"/>
                    <a:pt x="105" y="73"/>
                    <a:pt x="254" y="73"/>
                  </a:cubicBezTo>
                  <a:cubicBezTo>
                    <a:pt x="314" y="73"/>
                    <a:pt x="381" y="65"/>
                    <a:pt x="451" y="41"/>
                  </a:cubicBezTo>
                  <a:lnTo>
                    <a:pt x="451" y="41"/>
                  </a:lnTo>
                  <a:cubicBezTo>
                    <a:pt x="451" y="41"/>
                    <a:pt x="390" y="52"/>
                    <a:pt x="308" y="52"/>
                  </a:cubicBezTo>
                  <a:cubicBezTo>
                    <a:pt x="226" y="52"/>
                    <a:pt x="123" y="41"/>
                    <a:pt x="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 flipH="1">
              <a:off x="6329404" y="6773102"/>
              <a:ext cx="51772" cy="58348"/>
            </a:xfrm>
            <a:custGeom>
              <a:avLst/>
              <a:gdLst/>
              <a:ahLst/>
              <a:cxnLst/>
              <a:rect l="l" t="t" r="r" b="b"/>
              <a:pathLst>
                <a:path w="288" h="329" extrusionOk="0">
                  <a:moveTo>
                    <a:pt x="287" y="0"/>
                  </a:moveTo>
                  <a:lnTo>
                    <a:pt x="287" y="0"/>
                  </a:lnTo>
                  <a:cubicBezTo>
                    <a:pt x="62" y="103"/>
                    <a:pt x="0" y="328"/>
                    <a:pt x="0" y="328"/>
                  </a:cubicBezTo>
                  <a:lnTo>
                    <a:pt x="41" y="308"/>
                  </a:lnTo>
                  <a:cubicBezTo>
                    <a:pt x="82" y="144"/>
                    <a:pt x="287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 flipH="1">
              <a:off x="6358886" y="6849363"/>
              <a:ext cx="103365" cy="65797"/>
            </a:xfrm>
            <a:custGeom>
              <a:avLst/>
              <a:gdLst/>
              <a:ahLst/>
              <a:cxnLst/>
              <a:rect l="l" t="t" r="r" b="b"/>
              <a:pathLst>
                <a:path w="575" h="371" extrusionOk="0">
                  <a:moveTo>
                    <a:pt x="0" y="1"/>
                  </a:moveTo>
                  <a:cubicBezTo>
                    <a:pt x="0" y="1"/>
                    <a:pt x="205" y="309"/>
                    <a:pt x="574" y="370"/>
                  </a:cubicBezTo>
                  <a:cubicBezTo>
                    <a:pt x="574" y="370"/>
                    <a:pt x="226" y="247"/>
                    <a:pt x="82" y="2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 flipH="1">
              <a:off x="6414254" y="6736745"/>
              <a:ext cx="66513" cy="120067"/>
            </a:xfrm>
            <a:custGeom>
              <a:avLst/>
              <a:gdLst/>
              <a:ahLst/>
              <a:cxnLst/>
              <a:rect l="l" t="t" r="r" b="b"/>
              <a:pathLst>
                <a:path w="370" h="677" extrusionOk="0">
                  <a:moveTo>
                    <a:pt x="370" y="0"/>
                  </a:moveTo>
                  <a:cubicBezTo>
                    <a:pt x="1" y="267"/>
                    <a:pt x="42" y="677"/>
                    <a:pt x="42" y="677"/>
                  </a:cubicBezTo>
                  <a:lnTo>
                    <a:pt x="83" y="656"/>
                  </a:lnTo>
                  <a:cubicBezTo>
                    <a:pt x="21" y="390"/>
                    <a:pt x="370" y="0"/>
                    <a:pt x="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 flipH="1">
              <a:off x="6388368" y="6773102"/>
              <a:ext cx="62918" cy="76438"/>
            </a:xfrm>
            <a:custGeom>
              <a:avLst/>
              <a:gdLst/>
              <a:ahLst/>
              <a:cxnLst/>
              <a:rect l="l" t="t" r="r" b="b"/>
              <a:pathLst>
                <a:path w="350" h="431" extrusionOk="0">
                  <a:moveTo>
                    <a:pt x="349" y="0"/>
                  </a:moveTo>
                  <a:lnTo>
                    <a:pt x="349" y="0"/>
                  </a:lnTo>
                  <a:cubicBezTo>
                    <a:pt x="1" y="144"/>
                    <a:pt x="42" y="431"/>
                    <a:pt x="42" y="431"/>
                  </a:cubicBezTo>
                  <a:lnTo>
                    <a:pt x="83" y="410"/>
                  </a:lnTo>
                  <a:cubicBezTo>
                    <a:pt x="103" y="144"/>
                    <a:pt x="349" y="0"/>
                    <a:pt x="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 flipH="1">
              <a:off x="6303698" y="6816730"/>
              <a:ext cx="51772" cy="6207"/>
            </a:xfrm>
            <a:custGeom>
              <a:avLst/>
              <a:gdLst/>
              <a:ahLst/>
              <a:cxnLst/>
              <a:rect l="l" t="t" r="r" b="b"/>
              <a:pathLst>
                <a:path w="288" h="35" extrusionOk="0">
                  <a:moveTo>
                    <a:pt x="42" y="0"/>
                  </a:moveTo>
                  <a:lnTo>
                    <a:pt x="1" y="21"/>
                  </a:lnTo>
                  <a:cubicBezTo>
                    <a:pt x="1" y="21"/>
                    <a:pt x="41" y="34"/>
                    <a:pt x="106" y="34"/>
                  </a:cubicBezTo>
                  <a:cubicBezTo>
                    <a:pt x="155" y="34"/>
                    <a:pt x="217" y="27"/>
                    <a:pt x="288" y="0"/>
                  </a:cubicBezTo>
                  <a:lnTo>
                    <a:pt x="288" y="0"/>
                  </a:lnTo>
                  <a:cubicBezTo>
                    <a:pt x="288" y="0"/>
                    <a:pt x="215" y="19"/>
                    <a:pt x="142" y="19"/>
                  </a:cubicBezTo>
                  <a:cubicBezTo>
                    <a:pt x="105" y="19"/>
                    <a:pt x="69" y="14"/>
                    <a:pt x="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 flipH="1">
              <a:off x="6580178" y="7311359"/>
              <a:ext cx="81254" cy="72891"/>
            </a:xfrm>
            <a:custGeom>
              <a:avLst/>
              <a:gdLst/>
              <a:ahLst/>
              <a:cxnLst/>
              <a:rect l="l" t="t" r="r" b="b"/>
              <a:pathLst>
                <a:path w="452" h="411" extrusionOk="0">
                  <a:moveTo>
                    <a:pt x="226" y="0"/>
                  </a:moveTo>
                  <a:cubicBezTo>
                    <a:pt x="103" y="0"/>
                    <a:pt x="1" y="82"/>
                    <a:pt x="1" y="205"/>
                  </a:cubicBezTo>
                  <a:cubicBezTo>
                    <a:pt x="1" y="308"/>
                    <a:pt x="103" y="410"/>
                    <a:pt x="226" y="410"/>
                  </a:cubicBezTo>
                  <a:cubicBezTo>
                    <a:pt x="349" y="410"/>
                    <a:pt x="452" y="308"/>
                    <a:pt x="452" y="205"/>
                  </a:cubicBezTo>
                  <a:cubicBezTo>
                    <a:pt x="452" y="82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 flipH="1">
              <a:off x="6620625" y="7238468"/>
              <a:ext cx="162328" cy="145782"/>
            </a:xfrm>
            <a:custGeom>
              <a:avLst/>
              <a:gdLst/>
              <a:ahLst/>
              <a:cxnLst/>
              <a:rect l="l" t="t" r="r" b="b"/>
              <a:pathLst>
                <a:path w="903" h="822" extrusionOk="0">
                  <a:moveTo>
                    <a:pt x="451" y="1"/>
                  </a:moveTo>
                  <a:cubicBezTo>
                    <a:pt x="205" y="1"/>
                    <a:pt x="0" y="185"/>
                    <a:pt x="0" y="411"/>
                  </a:cubicBezTo>
                  <a:cubicBezTo>
                    <a:pt x="0" y="637"/>
                    <a:pt x="205" y="821"/>
                    <a:pt x="451" y="821"/>
                  </a:cubicBezTo>
                  <a:cubicBezTo>
                    <a:pt x="697" y="821"/>
                    <a:pt x="902" y="637"/>
                    <a:pt x="902" y="411"/>
                  </a:cubicBezTo>
                  <a:cubicBezTo>
                    <a:pt x="902" y="185"/>
                    <a:pt x="697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 flipH="1">
              <a:off x="6742327" y="7293092"/>
              <a:ext cx="81254" cy="69344"/>
            </a:xfrm>
            <a:custGeom>
              <a:avLst/>
              <a:gdLst/>
              <a:ahLst/>
              <a:cxnLst/>
              <a:rect l="l" t="t" r="r" b="b"/>
              <a:pathLst>
                <a:path w="452" h="391" extrusionOk="0">
                  <a:moveTo>
                    <a:pt x="226" y="0"/>
                  </a:moveTo>
                  <a:cubicBezTo>
                    <a:pt x="103" y="0"/>
                    <a:pt x="1" y="83"/>
                    <a:pt x="1" y="185"/>
                  </a:cubicBezTo>
                  <a:cubicBezTo>
                    <a:pt x="1" y="308"/>
                    <a:pt x="103" y="390"/>
                    <a:pt x="226" y="390"/>
                  </a:cubicBezTo>
                  <a:cubicBezTo>
                    <a:pt x="349" y="390"/>
                    <a:pt x="452" y="308"/>
                    <a:pt x="452" y="185"/>
                  </a:cubicBezTo>
                  <a:cubicBezTo>
                    <a:pt x="452" y="83"/>
                    <a:pt x="349" y="0"/>
                    <a:pt x="226" y="0"/>
                  </a:cubicBezTo>
                  <a:close/>
                </a:path>
              </a:pathLst>
            </a:custGeom>
            <a:solidFill>
              <a:srgbClr val="663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 flipH="1">
              <a:off x="6790144" y="7293092"/>
              <a:ext cx="62918" cy="54801"/>
            </a:xfrm>
            <a:custGeom>
              <a:avLst/>
              <a:gdLst/>
              <a:ahLst/>
              <a:cxnLst/>
              <a:rect l="l" t="t" r="r" b="b"/>
              <a:pathLst>
                <a:path w="350" h="309" extrusionOk="0">
                  <a:moveTo>
                    <a:pt x="165" y="0"/>
                  </a:moveTo>
                  <a:cubicBezTo>
                    <a:pt x="83" y="0"/>
                    <a:pt x="1" y="62"/>
                    <a:pt x="1" y="165"/>
                  </a:cubicBezTo>
                  <a:cubicBezTo>
                    <a:pt x="1" y="247"/>
                    <a:pt x="83" y="308"/>
                    <a:pt x="165" y="308"/>
                  </a:cubicBezTo>
                  <a:cubicBezTo>
                    <a:pt x="267" y="308"/>
                    <a:pt x="349" y="247"/>
                    <a:pt x="349" y="165"/>
                  </a:cubicBezTo>
                  <a:cubicBezTo>
                    <a:pt x="349" y="62"/>
                    <a:pt x="267" y="0"/>
                    <a:pt x="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 flipH="1">
              <a:off x="6826996" y="7296639"/>
              <a:ext cx="70288" cy="62073"/>
            </a:xfrm>
            <a:custGeom>
              <a:avLst/>
              <a:gdLst/>
              <a:ahLst/>
              <a:cxnLst/>
              <a:rect l="l" t="t" r="r" b="b"/>
              <a:pathLst>
                <a:path w="391" h="350" extrusionOk="0">
                  <a:moveTo>
                    <a:pt x="206" y="1"/>
                  </a:moveTo>
                  <a:cubicBezTo>
                    <a:pt x="103" y="1"/>
                    <a:pt x="1" y="83"/>
                    <a:pt x="1" y="186"/>
                  </a:cubicBezTo>
                  <a:cubicBezTo>
                    <a:pt x="1" y="288"/>
                    <a:pt x="103" y="350"/>
                    <a:pt x="206" y="350"/>
                  </a:cubicBezTo>
                  <a:cubicBezTo>
                    <a:pt x="308" y="350"/>
                    <a:pt x="390" y="288"/>
                    <a:pt x="390" y="186"/>
                  </a:cubicBezTo>
                  <a:cubicBezTo>
                    <a:pt x="390" y="83"/>
                    <a:pt x="308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flipH="1">
              <a:off x="6524811" y="7333173"/>
              <a:ext cx="390810" cy="610974"/>
            </a:xfrm>
            <a:custGeom>
              <a:avLst/>
              <a:gdLst/>
              <a:ahLst/>
              <a:cxnLst/>
              <a:rect l="l" t="t" r="r" b="b"/>
              <a:pathLst>
                <a:path w="2174" h="3445" extrusionOk="0">
                  <a:moveTo>
                    <a:pt x="62" y="0"/>
                  </a:moveTo>
                  <a:cubicBezTo>
                    <a:pt x="62" y="0"/>
                    <a:pt x="0" y="2297"/>
                    <a:pt x="697" y="3445"/>
                  </a:cubicBezTo>
                  <a:lnTo>
                    <a:pt x="1476" y="3445"/>
                  </a:lnTo>
                  <a:cubicBezTo>
                    <a:pt x="2173" y="2297"/>
                    <a:pt x="2112" y="0"/>
                    <a:pt x="2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 flipH="1">
              <a:off x="4762928" y="7434972"/>
              <a:ext cx="1389766" cy="1978349"/>
            </a:xfrm>
            <a:custGeom>
              <a:avLst/>
              <a:gdLst/>
              <a:ahLst/>
              <a:cxnLst/>
              <a:rect l="l" t="t" r="r" b="b"/>
              <a:pathLst>
                <a:path w="7731" h="11155" extrusionOk="0">
                  <a:moveTo>
                    <a:pt x="2030" y="0"/>
                  </a:moveTo>
                  <a:cubicBezTo>
                    <a:pt x="1825" y="267"/>
                    <a:pt x="0" y="2563"/>
                    <a:pt x="554" y="3547"/>
                  </a:cubicBezTo>
                  <a:cubicBezTo>
                    <a:pt x="718" y="3814"/>
                    <a:pt x="1026" y="3958"/>
                    <a:pt x="1497" y="3958"/>
                  </a:cubicBezTo>
                  <a:cubicBezTo>
                    <a:pt x="2584" y="3958"/>
                    <a:pt x="3507" y="4347"/>
                    <a:pt x="3937" y="5024"/>
                  </a:cubicBezTo>
                  <a:cubicBezTo>
                    <a:pt x="4286" y="5598"/>
                    <a:pt x="4491" y="6644"/>
                    <a:pt x="3343" y="8325"/>
                  </a:cubicBezTo>
                  <a:cubicBezTo>
                    <a:pt x="2543" y="9514"/>
                    <a:pt x="2953" y="10457"/>
                    <a:pt x="3712" y="10888"/>
                  </a:cubicBezTo>
                  <a:cubicBezTo>
                    <a:pt x="4019" y="11052"/>
                    <a:pt x="4409" y="11155"/>
                    <a:pt x="4819" y="11155"/>
                  </a:cubicBezTo>
                  <a:cubicBezTo>
                    <a:pt x="5762" y="11155"/>
                    <a:pt x="6869" y="10662"/>
                    <a:pt x="7731" y="9514"/>
                  </a:cubicBezTo>
                  <a:lnTo>
                    <a:pt x="7464" y="9371"/>
                  </a:lnTo>
                  <a:cubicBezTo>
                    <a:pt x="6672" y="10422"/>
                    <a:pt x="5668" y="10876"/>
                    <a:pt x="4828" y="10876"/>
                  </a:cubicBezTo>
                  <a:cubicBezTo>
                    <a:pt x="4471" y="10876"/>
                    <a:pt x="4144" y="10795"/>
                    <a:pt x="3876" y="10642"/>
                  </a:cubicBezTo>
                  <a:cubicBezTo>
                    <a:pt x="3117" y="10211"/>
                    <a:pt x="3015" y="9371"/>
                    <a:pt x="3609" y="8468"/>
                  </a:cubicBezTo>
                  <a:cubicBezTo>
                    <a:pt x="4839" y="6685"/>
                    <a:pt x="4614" y="5536"/>
                    <a:pt x="4204" y="4901"/>
                  </a:cubicBezTo>
                  <a:cubicBezTo>
                    <a:pt x="3712" y="4122"/>
                    <a:pt x="2707" y="3670"/>
                    <a:pt x="1497" y="3670"/>
                  </a:cubicBezTo>
                  <a:cubicBezTo>
                    <a:pt x="1149" y="3670"/>
                    <a:pt x="923" y="3588"/>
                    <a:pt x="821" y="3404"/>
                  </a:cubicBezTo>
                  <a:cubicBezTo>
                    <a:pt x="431" y="2727"/>
                    <a:pt x="1743" y="820"/>
                    <a:pt x="2297" y="164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 flipH="1">
              <a:off x="4401597" y="8573203"/>
              <a:ext cx="674839" cy="912825"/>
            </a:xfrm>
            <a:custGeom>
              <a:avLst/>
              <a:gdLst/>
              <a:ahLst/>
              <a:cxnLst/>
              <a:rect l="l" t="t" r="r" b="b"/>
              <a:pathLst>
                <a:path w="3754" h="5147" extrusionOk="0">
                  <a:moveTo>
                    <a:pt x="226" y="0"/>
                  </a:moveTo>
                  <a:cubicBezTo>
                    <a:pt x="103" y="0"/>
                    <a:pt x="1" y="82"/>
                    <a:pt x="1" y="205"/>
                  </a:cubicBezTo>
                  <a:lnTo>
                    <a:pt x="1" y="4942"/>
                  </a:lnTo>
                  <a:cubicBezTo>
                    <a:pt x="1" y="5065"/>
                    <a:pt x="103" y="5147"/>
                    <a:pt x="226" y="5147"/>
                  </a:cubicBezTo>
                  <a:lnTo>
                    <a:pt x="3528" y="5147"/>
                  </a:lnTo>
                  <a:cubicBezTo>
                    <a:pt x="3651" y="5147"/>
                    <a:pt x="3753" y="5065"/>
                    <a:pt x="3753" y="4942"/>
                  </a:cubicBezTo>
                  <a:lnTo>
                    <a:pt x="3753" y="205"/>
                  </a:lnTo>
                  <a:cubicBezTo>
                    <a:pt x="3753" y="82"/>
                    <a:pt x="3651" y="0"/>
                    <a:pt x="3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 flipH="1">
              <a:off x="3583304" y="8573203"/>
              <a:ext cx="1349319" cy="912825"/>
            </a:xfrm>
            <a:custGeom>
              <a:avLst/>
              <a:gdLst/>
              <a:ahLst/>
              <a:cxnLst/>
              <a:rect l="l" t="t" r="r" b="b"/>
              <a:pathLst>
                <a:path w="7506" h="5147" extrusionOk="0">
                  <a:moveTo>
                    <a:pt x="2728" y="0"/>
                  </a:moveTo>
                  <a:lnTo>
                    <a:pt x="0" y="5147"/>
                  </a:lnTo>
                  <a:lnTo>
                    <a:pt x="7444" y="5147"/>
                  </a:lnTo>
                  <a:cubicBezTo>
                    <a:pt x="7444" y="5147"/>
                    <a:pt x="7505" y="615"/>
                    <a:pt x="2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 flipH="1">
              <a:off x="4265334" y="9027751"/>
              <a:ext cx="663694" cy="658327"/>
            </a:xfrm>
            <a:custGeom>
              <a:avLst/>
              <a:gdLst/>
              <a:ahLst/>
              <a:cxnLst/>
              <a:rect l="l" t="t" r="r" b="b"/>
              <a:pathLst>
                <a:path w="3692" h="3712" extrusionOk="0">
                  <a:moveTo>
                    <a:pt x="1846" y="0"/>
                  </a:moveTo>
                  <a:cubicBezTo>
                    <a:pt x="821" y="0"/>
                    <a:pt x="1" y="841"/>
                    <a:pt x="1" y="1866"/>
                  </a:cubicBezTo>
                  <a:cubicBezTo>
                    <a:pt x="1" y="2891"/>
                    <a:pt x="821" y="3711"/>
                    <a:pt x="1846" y="3711"/>
                  </a:cubicBezTo>
                  <a:cubicBezTo>
                    <a:pt x="2872" y="3711"/>
                    <a:pt x="3692" y="2891"/>
                    <a:pt x="3692" y="1866"/>
                  </a:cubicBezTo>
                  <a:cubicBezTo>
                    <a:pt x="3692" y="841"/>
                    <a:pt x="2872" y="0"/>
                    <a:pt x="1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 flipH="1">
              <a:off x="4405371" y="9169454"/>
              <a:ext cx="383439" cy="378467"/>
            </a:xfrm>
            <a:custGeom>
              <a:avLst/>
              <a:gdLst/>
              <a:ahLst/>
              <a:cxnLst/>
              <a:rect l="l" t="t" r="r" b="b"/>
              <a:pathLst>
                <a:path w="2133" h="2134" extrusionOk="0">
                  <a:moveTo>
                    <a:pt x="1066" y="1"/>
                  </a:moveTo>
                  <a:cubicBezTo>
                    <a:pt x="472" y="1"/>
                    <a:pt x="0" y="472"/>
                    <a:pt x="0" y="1067"/>
                  </a:cubicBezTo>
                  <a:cubicBezTo>
                    <a:pt x="0" y="1641"/>
                    <a:pt x="472" y="2133"/>
                    <a:pt x="1066" y="2133"/>
                  </a:cubicBezTo>
                  <a:cubicBezTo>
                    <a:pt x="1661" y="2133"/>
                    <a:pt x="2133" y="1662"/>
                    <a:pt x="2133" y="1067"/>
                  </a:cubicBezTo>
                  <a:cubicBezTo>
                    <a:pt x="2133" y="472"/>
                    <a:pt x="1661" y="1"/>
                    <a:pt x="1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 flipH="1">
              <a:off x="3568562" y="8573203"/>
              <a:ext cx="895950" cy="912825"/>
            </a:xfrm>
            <a:custGeom>
              <a:avLst/>
              <a:gdLst/>
              <a:ahLst/>
              <a:cxnLst/>
              <a:rect l="l" t="t" r="r" b="b"/>
              <a:pathLst>
                <a:path w="4984" h="5147" extrusionOk="0">
                  <a:moveTo>
                    <a:pt x="144" y="0"/>
                  </a:moveTo>
                  <a:lnTo>
                    <a:pt x="144" y="0"/>
                  </a:lnTo>
                  <a:cubicBezTo>
                    <a:pt x="144" y="0"/>
                    <a:pt x="1" y="1046"/>
                    <a:pt x="1456" y="1620"/>
                  </a:cubicBezTo>
                  <a:cubicBezTo>
                    <a:pt x="2912" y="2194"/>
                    <a:pt x="4552" y="3260"/>
                    <a:pt x="4840" y="5147"/>
                  </a:cubicBezTo>
                  <a:cubicBezTo>
                    <a:pt x="4840" y="5147"/>
                    <a:pt x="4983" y="677"/>
                    <a:pt x="144" y="0"/>
                  </a:cubicBezTo>
                  <a:close/>
                </a:path>
              </a:pathLst>
            </a:custGeom>
            <a:solidFill>
              <a:srgbClr val="F5F5F5">
                <a:alpha val="18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 flipH="1">
              <a:off x="4685446" y="8700363"/>
              <a:ext cx="158733" cy="156601"/>
            </a:xfrm>
            <a:custGeom>
              <a:avLst/>
              <a:gdLst/>
              <a:ahLst/>
              <a:cxnLst/>
              <a:rect l="l" t="t" r="r" b="b"/>
              <a:pathLst>
                <a:path w="883" h="883" extrusionOk="0">
                  <a:moveTo>
                    <a:pt x="452" y="1"/>
                  </a:moveTo>
                  <a:cubicBezTo>
                    <a:pt x="206" y="1"/>
                    <a:pt x="1" y="206"/>
                    <a:pt x="1" y="431"/>
                  </a:cubicBezTo>
                  <a:cubicBezTo>
                    <a:pt x="1" y="677"/>
                    <a:pt x="206" y="882"/>
                    <a:pt x="452" y="882"/>
                  </a:cubicBezTo>
                  <a:cubicBezTo>
                    <a:pt x="698" y="882"/>
                    <a:pt x="882" y="677"/>
                    <a:pt x="882" y="431"/>
                  </a:cubicBezTo>
                  <a:cubicBezTo>
                    <a:pt x="882" y="206"/>
                    <a:pt x="698" y="1"/>
                    <a:pt x="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 flipH="1">
              <a:off x="5260518" y="6914982"/>
              <a:ext cx="615696" cy="414646"/>
            </a:xfrm>
            <a:custGeom>
              <a:avLst/>
              <a:gdLst/>
              <a:ahLst/>
              <a:cxnLst/>
              <a:rect l="l" t="t" r="r" b="b"/>
              <a:pathLst>
                <a:path w="3425" h="2338" extrusionOk="0">
                  <a:moveTo>
                    <a:pt x="328" y="0"/>
                  </a:moveTo>
                  <a:lnTo>
                    <a:pt x="0" y="615"/>
                  </a:lnTo>
                  <a:lnTo>
                    <a:pt x="3076" y="2338"/>
                  </a:lnTo>
                  <a:lnTo>
                    <a:pt x="3425" y="1722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 flipH="1">
              <a:off x="5618072" y="7213817"/>
              <a:ext cx="449773" cy="735652"/>
            </a:xfrm>
            <a:custGeom>
              <a:avLst/>
              <a:gdLst/>
              <a:ahLst/>
              <a:cxnLst/>
              <a:rect l="l" t="t" r="r" b="b"/>
              <a:pathLst>
                <a:path w="2502" h="4148" extrusionOk="0">
                  <a:moveTo>
                    <a:pt x="2331" y="0"/>
                  </a:moveTo>
                  <a:cubicBezTo>
                    <a:pt x="2274" y="0"/>
                    <a:pt x="2224" y="34"/>
                    <a:pt x="2194" y="78"/>
                  </a:cubicBezTo>
                  <a:lnTo>
                    <a:pt x="41" y="3913"/>
                  </a:lnTo>
                  <a:cubicBezTo>
                    <a:pt x="0" y="3995"/>
                    <a:pt x="41" y="4077"/>
                    <a:pt x="103" y="4118"/>
                  </a:cubicBezTo>
                  <a:cubicBezTo>
                    <a:pt x="130" y="4138"/>
                    <a:pt x="160" y="4147"/>
                    <a:pt x="188" y="4147"/>
                  </a:cubicBezTo>
                  <a:cubicBezTo>
                    <a:pt x="246" y="4147"/>
                    <a:pt x="301" y="4111"/>
                    <a:pt x="328" y="4056"/>
                  </a:cubicBezTo>
                  <a:lnTo>
                    <a:pt x="2461" y="242"/>
                  </a:lnTo>
                  <a:cubicBezTo>
                    <a:pt x="2502" y="160"/>
                    <a:pt x="2481" y="78"/>
                    <a:pt x="2399" y="17"/>
                  </a:cubicBezTo>
                  <a:cubicBezTo>
                    <a:pt x="2376" y="5"/>
                    <a:pt x="2353" y="0"/>
                    <a:pt x="2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 flipH="1">
              <a:off x="5584814" y="7176750"/>
              <a:ext cx="155137" cy="181962"/>
            </a:xfrm>
            <a:custGeom>
              <a:avLst/>
              <a:gdLst/>
              <a:ahLst/>
              <a:cxnLst/>
              <a:rect l="l" t="t" r="r" b="b"/>
              <a:pathLst>
                <a:path w="863" h="1026" extrusionOk="0">
                  <a:moveTo>
                    <a:pt x="432" y="0"/>
                  </a:moveTo>
                  <a:lnTo>
                    <a:pt x="1" y="780"/>
                  </a:lnTo>
                  <a:lnTo>
                    <a:pt x="432" y="1026"/>
                  </a:lnTo>
                  <a:lnTo>
                    <a:pt x="862" y="246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 flipH="1">
              <a:off x="5514886" y="7125851"/>
              <a:ext cx="206550" cy="145605"/>
            </a:xfrm>
            <a:custGeom>
              <a:avLst/>
              <a:gdLst/>
              <a:ahLst/>
              <a:cxnLst/>
              <a:rect l="l" t="t" r="r" b="b"/>
              <a:pathLst>
                <a:path w="1149" h="821" extrusionOk="0">
                  <a:moveTo>
                    <a:pt x="144" y="0"/>
                  </a:moveTo>
                  <a:lnTo>
                    <a:pt x="0" y="267"/>
                  </a:lnTo>
                  <a:lnTo>
                    <a:pt x="1005" y="820"/>
                  </a:lnTo>
                  <a:lnTo>
                    <a:pt x="1149" y="55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 flipH="1">
              <a:off x="5323256" y="7024052"/>
              <a:ext cx="560329" cy="316571"/>
            </a:xfrm>
            <a:custGeom>
              <a:avLst/>
              <a:gdLst/>
              <a:ahLst/>
              <a:cxnLst/>
              <a:rect l="l" t="t" r="r" b="b"/>
              <a:pathLst>
                <a:path w="3117" h="1785" extrusionOk="0">
                  <a:moveTo>
                    <a:pt x="41" y="0"/>
                  </a:moveTo>
                  <a:lnTo>
                    <a:pt x="0" y="62"/>
                  </a:lnTo>
                  <a:lnTo>
                    <a:pt x="3076" y="1784"/>
                  </a:lnTo>
                  <a:lnTo>
                    <a:pt x="3117" y="172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 flipH="1">
              <a:off x="5783995" y="6946196"/>
              <a:ext cx="40627" cy="34583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128" y="1"/>
                  </a:moveTo>
                  <a:cubicBezTo>
                    <a:pt x="93" y="1"/>
                    <a:pt x="56" y="20"/>
                    <a:pt x="41" y="50"/>
                  </a:cubicBezTo>
                  <a:cubicBezTo>
                    <a:pt x="0" y="91"/>
                    <a:pt x="21" y="152"/>
                    <a:pt x="82" y="173"/>
                  </a:cubicBezTo>
                  <a:cubicBezTo>
                    <a:pt x="98" y="188"/>
                    <a:pt x="117" y="195"/>
                    <a:pt x="135" y="195"/>
                  </a:cubicBezTo>
                  <a:cubicBezTo>
                    <a:pt x="164" y="195"/>
                    <a:pt x="193" y="177"/>
                    <a:pt x="205" y="152"/>
                  </a:cubicBezTo>
                  <a:cubicBezTo>
                    <a:pt x="226" y="91"/>
                    <a:pt x="205" y="29"/>
                    <a:pt x="164" y="9"/>
                  </a:cubicBezTo>
                  <a:cubicBezTo>
                    <a:pt x="153" y="3"/>
                    <a:pt x="141" y="1"/>
                    <a:pt x="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flipH="1">
              <a:off x="5809701" y="6989824"/>
              <a:ext cx="37032" cy="35825"/>
            </a:xfrm>
            <a:custGeom>
              <a:avLst/>
              <a:gdLst/>
              <a:ahLst/>
              <a:cxnLst/>
              <a:rect l="l" t="t" r="r" b="b"/>
              <a:pathLst>
                <a:path w="206" h="202" extrusionOk="0">
                  <a:moveTo>
                    <a:pt x="108" y="1"/>
                  </a:moveTo>
                  <a:cubicBezTo>
                    <a:pt x="73" y="1"/>
                    <a:pt x="36" y="20"/>
                    <a:pt x="21" y="50"/>
                  </a:cubicBezTo>
                  <a:cubicBezTo>
                    <a:pt x="0" y="91"/>
                    <a:pt x="0" y="152"/>
                    <a:pt x="62" y="193"/>
                  </a:cubicBezTo>
                  <a:cubicBezTo>
                    <a:pt x="73" y="199"/>
                    <a:pt x="85" y="201"/>
                    <a:pt x="98" y="201"/>
                  </a:cubicBezTo>
                  <a:cubicBezTo>
                    <a:pt x="133" y="201"/>
                    <a:pt x="170" y="182"/>
                    <a:pt x="185" y="152"/>
                  </a:cubicBezTo>
                  <a:cubicBezTo>
                    <a:pt x="205" y="111"/>
                    <a:pt x="205" y="50"/>
                    <a:pt x="144" y="9"/>
                  </a:cubicBezTo>
                  <a:cubicBezTo>
                    <a:pt x="133" y="3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 flipH="1">
              <a:off x="5739772" y="6971734"/>
              <a:ext cx="37032" cy="32810"/>
            </a:xfrm>
            <a:custGeom>
              <a:avLst/>
              <a:gdLst/>
              <a:ahLst/>
              <a:cxnLst/>
              <a:rect l="l" t="t" r="r" b="b"/>
              <a:pathLst>
                <a:path w="206" h="185" extrusionOk="0">
                  <a:moveTo>
                    <a:pt x="108" y="0"/>
                  </a:moveTo>
                  <a:cubicBezTo>
                    <a:pt x="73" y="0"/>
                    <a:pt x="36" y="19"/>
                    <a:pt x="21" y="49"/>
                  </a:cubicBezTo>
                  <a:cubicBezTo>
                    <a:pt x="1" y="90"/>
                    <a:pt x="21" y="152"/>
                    <a:pt x="62" y="172"/>
                  </a:cubicBezTo>
                  <a:cubicBezTo>
                    <a:pt x="77" y="180"/>
                    <a:pt x="95" y="184"/>
                    <a:pt x="113" y="184"/>
                  </a:cubicBezTo>
                  <a:cubicBezTo>
                    <a:pt x="143" y="184"/>
                    <a:pt x="172" y="170"/>
                    <a:pt x="185" y="131"/>
                  </a:cubicBezTo>
                  <a:cubicBezTo>
                    <a:pt x="206" y="90"/>
                    <a:pt x="206" y="29"/>
                    <a:pt x="144" y="8"/>
                  </a:cubicBezTo>
                  <a:cubicBezTo>
                    <a:pt x="133" y="3"/>
                    <a:pt x="121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 flipH="1">
              <a:off x="5761883" y="7015362"/>
              <a:ext cx="40627" cy="34583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108" y="0"/>
                  </a:moveTo>
                  <a:cubicBezTo>
                    <a:pt x="73" y="0"/>
                    <a:pt x="36" y="19"/>
                    <a:pt x="21" y="49"/>
                  </a:cubicBezTo>
                  <a:cubicBezTo>
                    <a:pt x="0" y="90"/>
                    <a:pt x="21" y="152"/>
                    <a:pt x="62" y="172"/>
                  </a:cubicBezTo>
                  <a:cubicBezTo>
                    <a:pt x="78" y="188"/>
                    <a:pt x="96" y="195"/>
                    <a:pt x="114" y="195"/>
                  </a:cubicBezTo>
                  <a:cubicBezTo>
                    <a:pt x="144" y="195"/>
                    <a:pt x="172" y="177"/>
                    <a:pt x="185" y="152"/>
                  </a:cubicBezTo>
                  <a:lnTo>
                    <a:pt x="185" y="131"/>
                  </a:lnTo>
                  <a:cubicBezTo>
                    <a:pt x="226" y="90"/>
                    <a:pt x="205" y="29"/>
                    <a:pt x="144" y="8"/>
                  </a:cubicBezTo>
                  <a:cubicBezTo>
                    <a:pt x="133" y="3"/>
                    <a:pt x="120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 flipH="1">
              <a:off x="5691775" y="6996386"/>
              <a:ext cx="40807" cy="33519"/>
            </a:xfrm>
            <a:custGeom>
              <a:avLst/>
              <a:gdLst/>
              <a:ahLst/>
              <a:cxnLst/>
              <a:rect l="l" t="t" r="r" b="b"/>
              <a:pathLst>
                <a:path w="227" h="189" extrusionOk="0">
                  <a:moveTo>
                    <a:pt x="114" y="0"/>
                  </a:moveTo>
                  <a:cubicBezTo>
                    <a:pt x="82" y="0"/>
                    <a:pt x="47" y="15"/>
                    <a:pt x="21" y="54"/>
                  </a:cubicBezTo>
                  <a:cubicBezTo>
                    <a:pt x="1" y="95"/>
                    <a:pt x="21" y="156"/>
                    <a:pt x="62" y="177"/>
                  </a:cubicBezTo>
                  <a:cubicBezTo>
                    <a:pt x="77" y="184"/>
                    <a:pt x="95" y="189"/>
                    <a:pt x="114" y="189"/>
                  </a:cubicBezTo>
                  <a:cubicBezTo>
                    <a:pt x="146" y="189"/>
                    <a:pt x="180" y="175"/>
                    <a:pt x="206" y="136"/>
                  </a:cubicBezTo>
                  <a:cubicBezTo>
                    <a:pt x="226" y="95"/>
                    <a:pt x="206" y="33"/>
                    <a:pt x="165" y="13"/>
                  </a:cubicBezTo>
                  <a:cubicBezTo>
                    <a:pt x="150" y="5"/>
                    <a:pt x="132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 flipH="1">
              <a:off x="5717661" y="7040723"/>
              <a:ext cx="40627" cy="34761"/>
            </a:xfrm>
            <a:custGeom>
              <a:avLst/>
              <a:gdLst/>
              <a:ahLst/>
              <a:cxnLst/>
              <a:rect l="l" t="t" r="r" b="b"/>
              <a:pathLst>
                <a:path w="226" h="196" extrusionOk="0">
                  <a:moveTo>
                    <a:pt x="128" y="1"/>
                  </a:moveTo>
                  <a:cubicBezTo>
                    <a:pt x="93" y="1"/>
                    <a:pt x="56" y="20"/>
                    <a:pt x="41" y="50"/>
                  </a:cubicBezTo>
                  <a:cubicBezTo>
                    <a:pt x="0" y="91"/>
                    <a:pt x="21" y="152"/>
                    <a:pt x="62" y="173"/>
                  </a:cubicBezTo>
                  <a:cubicBezTo>
                    <a:pt x="85" y="188"/>
                    <a:pt x="106" y="195"/>
                    <a:pt x="125" y="195"/>
                  </a:cubicBezTo>
                  <a:cubicBezTo>
                    <a:pt x="155" y="195"/>
                    <a:pt x="180" y="178"/>
                    <a:pt x="205" y="152"/>
                  </a:cubicBezTo>
                  <a:cubicBezTo>
                    <a:pt x="226" y="91"/>
                    <a:pt x="205" y="29"/>
                    <a:pt x="164" y="9"/>
                  </a:cubicBezTo>
                  <a:cubicBezTo>
                    <a:pt x="153" y="3"/>
                    <a:pt x="141" y="1"/>
                    <a:pt x="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 flipH="1">
              <a:off x="5647552" y="7019973"/>
              <a:ext cx="40807" cy="34761"/>
            </a:xfrm>
            <a:custGeom>
              <a:avLst/>
              <a:gdLst/>
              <a:ahLst/>
              <a:cxnLst/>
              <a:rect l="l" t="t" r="r" b="b"/>
              <a:pathLst>
                <a:path w="227" h="196" extrusionOk="0">
                  <a:moveTo>
                    <a:pt x="112" y="1"/>
                  </a:moveTo>
                  <a:cubicBezTo>
                    <a:pt x="83" y="1"/>
                    <a:pt x="55" y="18"/>
                    <a:pt x="42" y="44"/>
                  </a:cubicBezTo>
                  <a:cubicBezTo>
                    <a:pt x="1" y="105"/>
                    <a:pt x="22" y="167"/>
                    <a:pt x="63" y="187"/>
                  </a:cubicBezTo>
                  <a:cubicBezTo>
                    <a:pt x="79" y="193"/>
                    <a:pt x="95" y="195"/>
                    <a:pt x="111" y="195"/>
                  </a:cubicBezTo>
                  <a:cubicBezTo>
                    <a:pt x="154" y="195"/>
                    <a:pt x="191" y="176"/>
                    <a:pt x="206" y="146"/>
                  </a:cubicBezTo>
                  <a:cubicBezTo>
                    <a:pt x="227" y="105"/>
                    <a:pt x="206" y="44"/>
                    <a:pt x="165" y="23"/>
                  </a:cubicBezTo>
                  <a:cubicBezTo>
                    <a:pt x="149" y="7"/>
                    <a:pt x="13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 flipH="1">
              <a:off x="5673259" y="7066261"/>
              <a:ext cx="40807" cy="34406"/>
            </a:xfrm>
            <a:custGeom>
              <a:avLst/>
              <a:gdLst/>
              <a:ahLst/>
              <a:cxnLst/>
              <a:rect l="l" t="t" r="r" b="b"/>
              <a:pathLst>
                <a:path w="227" h="194" extrusionOk="0">
                  <a:moveTo>
                    <a:pt x="128" y="0"/>
                  </a:moveTo>
                  <a:cubicBezTo>
                    <a:pt x="93" y="0"/>
                    <a:pt x="56" y="19"/>
                    <a:pt x="41" y="49"/>
                  </a:cubicBezTo>
                  <a:cubicBezTo>
                    <a:pt x="0" y="90"/>
                    <a:pt x="21" y="152"/>
                    <a:pt x="82" y="172"/>
                  </a:cubicBezTo>
                  <a:cubicBezTo>
                    <a:pt x="97" y="187"/>
                    <a:pt x="114" y="194"/>
                    <a:pt x="131" y="194"/>
                  </a:cubicBezTo>
                  <a:cubicBezTo>
                    <a:pt x="162" y="194"/>
                    <a:pt x="192" y="171"/>
                    <a:pt x="206" y="131"/>
                  </a:cubicBezTo>
                  <a:cubicBezTo>
                    <a:pt x="226" y="90"/>
                    <a:pt x="206" y="29"/>
                    <a:pt x="165" y="8"/>
                  </a:cubicBezTo>
                  <a:cubicBezTo>
                    <a:pt x="154" y="3"/>
                    <a:pt x="141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 flipH="1">
              <a:off x="5603330" y="7044447"/>
              <a:ext cx="37032" cy="35648"/>
            </a:xfrm>
            <a:custGeom>
              <a:avLst/>
              <a:gdLst/>
              <a:ahLst/>
              <a:cxnLst/>
              <a:rect l="l" t="t" r="r" b="b"/>
              <a:pathLst>
                <a:path w="206" h="201" extrusionOk="0">
                  <a:moveTo>
                    <a:pt x="108" y="0"/>
                  </a:moveTo>
                  <a:cubicBezTo>
                    <a:pt x="73" y="0"/>
                    <a:pt x="36" y="19"/>
                    <a:pt x="21" y="49"/>
                  </a:cubicBezTo>
                  <a:cubicBezTo>
                    <a:pt x="1" y="90"/>
                    <a:pt x="1" y="152"/>
                    <a:pt x="62" y="193"/>
                  </a:cubicBezTo>
                  <a:cubicBezTo>
                    <a:pt x="73" y="198"/>
                    <a:pt x="86" y="201"/>
                    <a:pt x="98" y="201"/>
                  </a:cubicBezTo>
                  <a:cubicBezTo>
                    <a:pt x="133" y="201"/>
                    <a:pt x="170" y="182"/>
                    <a:pt x="185" y="152"/>
                  </a:cubicBezTo>
                  <a:cubicBezTo>
                    <a:pt x="206" y="111"/>
                    <a:pt x="206" y="49"/>
                    <a:pt x="144" y="8"/>
                  </a:cubicBezTo>
                  <a:cubicBezTo>
                    <a:pt x="133" y="3"/>
                    <a:pt x="121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 flipH="1">
              <a:off x="5625441" y="7090913"/>
              <a:ext cx="40627" cy="33697"/>
            </a:xfrm>
            <a:custGeom>
              <a:avLst/>
              <a:gdLst/>
              <a:ahLst/>
              <a:cxnLst/>
              <a:rect l="l" t="t" r="r" b="b"/>
              <a:pathLst>
                <a:path w="226" h="190" extrusionOk="0">
                  <a:moveTo>
                    <a:pt x="93" y="0"/>
                  </a:moveTo>
                  <a:cubicBezTo>
                    <a:pt x="63" y="0"/>
                    <a:pt x="34" y="15"/>
                    <a:pt x="21" y="54"/>
                  </a:cubicBezTo>
                  <a:cubicBezTo>
                    <a:pt x="0" y="95"/>
                    <a:pt x="21" y="156"/>
                    <a:pt x="62" y="177"/>
                  </a:cubicBezTo>
                  <a:cubicBezTo>
                    <a:pt x="77" y="184"/>
                    <a:pt x="94" y="189"/>
                    <a:pt x="112" y="189"/>
                  </a:cubicBezTo>
                  <a:cubicBezTo>
                    <a:pt x="142" y="189"/>
                    <a:pt x="172" y="175"/>
                    <a:pt x="185" y="136"/>
                  </a:cubicBezTo>
                  <a:cubicBezTo>
                    <a:pt x="226" y="95"/>
                    <a:pt x="205" y="33"/>
                    <a:pt x="144" y="13"/>
                  </a:cubicBezTo>
                  <a:cubicBezTo>
                    <a:pt x="129" y="5"/>
                    <a:pt x="111" y="0"/>
                    <a:pt x="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 flipH="1">
              <a:off x="5555332" y="7070873"/>
              <a:ext cx="40807" cy="34761"/>
            </a:xfrm>
            <a:custGeom>
              <a:avLst/>
              <a:gdLst/>
              <a:ahLst/>
              <a:cxnLst/>
              <a:rect l="l" t="t" r="r" b="b"/>
              <a:pathLst>
                <a:path w="227" h="196" extrusionOk="0">
                  <a:moveTo>
                    <a:pt x="96" y="1"/>
                  </a:moveTo>
                  <a:cubicBezTo>
                    <a:pt x="62" y="1"/>
                    <a:pt x="34" y="18"/>
                    <a:pt x="21" y="44"/>
                  </a:cubicBezTo>
                  <a:cubicBezTo>
                    <a:pt x="1" y="105"/>
                    <a:pt x="21" y="146"/>
                    <a:pt x="62" y="187"/>
                  </a:cubicBezTo>
                  <a:cubicBezTo>
                    <a:pt x="73" y="193"/>
                    <a:pt x="86" y="195"/>
                    <a:pt x="98" y="195"/>
                  </a:cubicBezTo>
                  <a:cubicBezTo>
                    <a:pt x="133" y="195"/>
                    <a:pt x="170" y="176"/>
                    <a:pt x="185" y="146"/>
                  </a:cubicBezTo>
                  <a:cubicBezTo>
                    <a:pt x="226" y="105"/>
                    <a:pt x="206" y="44"/>
                    <a:pt x="165" y="23"/>
                  </a:cubicBezTo>
                  <a:cubicBezTo>
                    <a:pt x="141" y="8"/>
                    <a:pt x="118" y="1"/>
                    <a:pt x="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 flipH="1">
              <a:off x="5581219" y="7114678"/>
              <a:ext cx="40627" cy="34583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106" y="1"/>
                  </a:moveTo>
                  <a:cubicBezTo>
                    <a:pt x="74" y="1"/>
                    <a:pt x="47" y="24"/>
                    <a:pt x="21" y="63"/>
                  </a:cubicBezTo>
                  <a:cubicBezTo>
                    <a:pt x="0" y="104"/>
                    <a:pt x="21" y="166"/>
                    <a:pt x="62" y="186"/>
                  </a:cubicBezTo>
                  <a:cubicBezTo>
                    <a:pt x="73" y="192"/>
                    <a:pt x="85" y="194"/>
                    <a:pt x="98" y="194"/>
                  </a:cubicBezTo>
                  <a:cubicBezTo>
                    <a:pt x="133" y="194"/>
                    <a:pt x="170" y="175"/>
                    <a:pt x="185" y="145"/>
                  </a:cubicBezTo>
                  <a:cubicBezTo>
                    <a:pt x="226" y="104"/>
                    <a:pt x="205" y="43"/>
                    <a:pt x="164" y="22"/>
                  </a:cubicBezTo>
                  <a:cubicBezTo>
                    <a:pt x="142" y="8"/>
                    <a:pt x="123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 flipH="1">
              <a:off x="5511110" y="7095347"/>
              <a:ext cx="40807" cy="34583"/>
            </a:xfrm>
            <a:custGeom>
              <a:avLst/>
              <a:gdLst/>
              <a:ahLst/>
              <a:cxnLst/>
              <a:rect l="l" t="t" r="r" b="b"/>
              <a:pathLst>
                <a:path w="227" h="195" extrusionOk="0">
                  <a:moveTo>
                    <a:pt x="128" y="0"/>
                  </a:moveTo>
                  <a:cubicBezTo>
                    <a:pt x="94" y="0"/>
                    <a:pt x="57" y="19"/>
                    <a:pt x="42" y="49"/>
                  </a:cubicBezTo>
                  <a:cubicBezTo>
                    <a:pt x="1" y="90"/>
                    <a:pt x="21" y="152"/>
                    <a:pt x="62" y="172"/>
                  </a:cubicBezTo>
                  <a:cubicBezTo>
                    <a:pt x="86" y="188"/>
                    <a:pt x="106" y="195"/>
                    <a:pt x="125" y="195"/>
                  </a:cubicBezTo>
                  <a:cubicBezTo>
                    <a:pt x="155" y="195"/>
                    <a:pt x="180" y="177"/>
                    <a:pt x="206" y="152"/>
                  </a:cubicBezTo>
                  <a:cubicBezTo>
                    <a:pt x="226" y="90"/>
                    <a:pt x="206" y="49"/>
                    <a:pt x="165" y="8"/>
                  </a:cubicBezTo>
                  <a:cubicBezTo>
                    <a:pt x="154" y="3"/>
                    <a:pt x="141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9"/>
            <p:cNvSpPr/>
            <p:nvPr/>
          </p:nvSpPr>
          <p:spPr>
            <a:xfrm flipH="1">
              <a:off x="5536996" y="7138975"/>
              <a:ext cx="40627" cy="35648"/>
            </a:xfrm>
            <a:custGeom>
              <a:avLst/>
              <a:gdLst/>
              <a:ahLst/>
              <a:cxnLst/>
              <a:rect l="l" t="t" r="r" b="b"/>
              <a:pathLst>
                <a:path w="226" h="201" extrusionOk="0">
                  <a:moveTo>
                    <a:pt x="128" y="0"/>
                  </a:moveTo>
                  <a:cubicBezTo>
                    <a:pt x="93" y="0"/>
                    <a:pt x="56" y="19"/>
                    <a:pt x="41" y="49"/>
                  </a:cubicBezTo>
                  <a:cubicBezTo>
                    <a:pt x="0" y="111"/>
                    <a:pt x="21" y="172"/>
                    <a:pt x="62" y="193"/>
                  </a:cubicBezTo>
                  <a:cubicBezTo>
                    <a:pt x="78" y="198"/>
                    <a:pt x="95" y="201"/>
                    <a:pt x="110" y="201"/>
                  </a:cubicBezTo>
                  <a:cubicBezTo>
                    <a:pt x="153" y="201"/>
                    <a:pt x="190" y="182"/>
                    <a:pt x="205" y="152"/>
                  </a:cubicBezTo>
                  <a:cubicBezTo>
                    <a:pt x="226" y="111"/>
                    <a:pt x="205" y="49"/>
                    <a:pt x="164" y="8"/>
                  </a:cubicBezTo>
                  <a:cubicBezTo>
                    <a:pt x="153" y="3"/>
                    <a:pt x="141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 flipH="1">
              <a:off x="5466888" y="7120708"/>
              <a:ext cx="40807" cy="34761"/>
            </a:xfrm>
            <a:custGeom>
              <a:avLst/>
              <a:gdLst/>
              <a:ahLst/>
              <a:cxnLst/>
              <a:rect l="l" t="t" r="r" b="b"/>
              <a:pathLst>
                <a:path w="227" h="196" extrusionOk="0">
                  <a:moveTo>
                    <a:pt x="129" y="1"/>
                  </a:moveTo>
                  <a:cubicBezTo>
                    <a:pt x="94" y="1"/>
                    <a:pt x="57" y="20"/>
                    <a:pt x="42" y="50"/>
                  </a:cubicBezTo>
                  <a:cubicBezTo>
                    <a:pt x="1" y="91"/>
                    <a:pt x="21" y="152"/>
                    <a:pt x="83" y="173"/>
                  </a:cubicBezTo>
                  <a:cubicBezTo>
                    <a:pt x="98" y="188"/>
                    <a:pt x="117" y="195"/>
                    <a:pt x="135" y="195"/>
                  </a:cubicBezTo>
                  <a:cubicBezTo>
                    <a:pt x="165" y="195"/>
                    <a:pt x="193" y="178"/>
                    <a:pt x="206" y="152"/>
                  </a:cubicBezTo>
                  <a:cubicBezTo>
                    <a:pt x="226" y="91"/>
                    <a:pt x="206" y="50"/>
                    <a:pt x="165" y="9"/>
                  </a:cubicBezTo>
                  <a:cubicBezTo>
                    <a:pt x="154" y="3"/>
                    <a:pt x="141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9"/>
            <p:cNvSpPr/>
            <p:nvPr/>
          </p:nvSpPr>
          <p:spPr>
            <a:xfrm flipH="1">
              <a:off x="5492774" y="7164336"/>
              <a:ext cx="37032" cy="35825"/>
            </a:xfrm>
            <a:custGeom>
              <a:avLst/>
              <a:gdLst/>
              <a:ahLst/>
              <a:cxnLst/>
              <a:rect l="l" t="t" r="r" b="b"/>
              <a:pathLst>
                <a:path w="206" h="202" extrusionOk="0">
                  <a:moveTo>
                    <a:pt x="108" y="1"/>
                  </a:moveTo>
                  <a:cubicBezTo>
                    <a:pt x="73" y="1"/>
                    <a:pt x="36" y="20"/>
                    <a:pt x="21" y="50"/>
                  </a:cubicBezTo>
                  <a:cubicBezTo>
                    <a:pt x="1" y="91"/>
                    <a:pt x="1" y="152"/>
                    <a:pt x="62" y="193"/>
                  </a:cubicBezTo>
                  <a:cubicBezTo>
                    <a:pt x="73" y="199"/>
                    <a:pt x="86" y="201"/>
                    <a:pt x="98" y="201"/>
                  </a:cubicBezTo>
                  <a:cubicBezTo>
                    <a:pt x="133" y="201"/>
                    <a:pt x="170" y="182"/>
                    <a:pt x="185" y="152"/>
                  </a:cubicBezTo>
                  <a:cubicBezTo>
                    <a:pt x="206" y="111"/>
                    <a:pt x="185" y="50"/>
                    <a:pt x="144" y="9"/>
                  </a:cubicBezTo>
                  <a:cubicBezTo>
                    <a:pt x="133" y="3"/>
                    <a:pt x="121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9"/>
            <p:cNvSpPr/>
            <p:nvPr/>
          </p:nvSpPr>
          <p:spPr>
            <a:xfrm flipH="1">
              <a:off x="5419070" y="7146246"/>
              <a:ext cx="40627" cy="34406"/>
            </a:xfrm>
            <a:custGeom>
              <a:avLst/>
              <a:gdLst/>
              <a:ahLst/>
              <a:cxnLst/>
              <a:rect l="l" t="t" r="r" b="b"/>
              <a:pathLst>
                <a:path w="226" h="194" extrusionOk="0">
                  <a:moveTo>
                    <a:pt x="108" y="0"/>
                  </a:moveTo>
                  <a:cubicBezTo>
                    <a:pt x="73" y="0"/>
                    <a:pt x="36" y="19"/>
                    <a:pt x="21" y="49"/>
                  </a:cubicBezTo>
                  <a:cubicBezTo>
                    <a:pt x="0" y="90"/>
                    <a:pt x="21" y="152"/>
                    <a:pt x="62" y="172"/>
                  </a:cubicBezTo>
                  <a:cubicBezTo>
                    <a:pt x="76" y="187"/>
                    <a:pt x="93" y="194"/>
                    <a:pt x="110" y="194"/>
                  </a:cubicBezTo>
                  <a:cubicBezTo>
                    <a:pt x="141" y="194"/>
                    <a:pt x="172" y="171"/>
                    <a:pt x="185" y="131"/>
                  </a:cubicBezTo>
                  <a:cubicBezTo>
                    <a:pt x="226" y="90"/>
                    <a:pt x="205" y="29"/>
                    <a:pt x="144" y="8"/>
                  </a:cubicBezTo>
                  <a:cubicBezTo>
                    <a:pt x="133" y="3"/>
                    <a:pt x="120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 flipH="1">
              <a:off x="5444776" y="7189874"/>
              <a:ext cx="40807" cy="34583"/>
            </a:xfrm>
            <a:custGeom>
              <a:avLst/>
              <a:gdLst/>
              <a:ahLst/>
              <a:cxnLst/>
              <a:rect l="l" t="t" r="r" b="b"/>
              <a:pathLst>
                <a:path w="227" h="195" extrusionOk="0">
                  <a:moveTo>
                    <a:pt x="119" y="0"/>
                  </a:moveTo>
                  <a:cubicBezTo>
                    <a:pt x="81" y="0"/>
                    <a:pt x="51" y="19"/>
                    <a:pt x="21" y="49"/>
                  </a:cubicBezTo>
                  <a:cubicBezTo>
                    <a:pt x="1" y="90"/>
                    <a:pt x="21" y="152"/>
                    <a:pt x="62" y="172"/>
                  </a:cubicBezTo>
                  <a:cubicBezTo>
                    <a:pt x="78" y="188"/>
                    <a:pt x="97" y="195"/>
                    <a:pt x="115" y="195"/>
                  </a:cubicBezTo>
                  <a:cubicBezTo>
                    <a:pt x="144" y="195"/>
                    <a:pt x="173" y="177"/>
                    <a:pt x="185" y="152"/>
                  </a:cubicBezTo>
                  <a:lnTo>
                    <a:pt x="185" y="131"/>
                  </a:lnTo>
                  <a:cubicBezTo>
                    <a:pt x="226" y="90"/>
                    <a:pt x="206" y="29"/>
                    <a:pt x="165" y="8"/>
                  </a:cubicBezTo>
                  <a:cubicBezTo>
                    <a:pt x="148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9"/>
            <p:cNvSpPr/>
            <p:nvPr/>
          </p:nvSpPr>
          <p:spPr>
            <a:xfrm flipH="1">
              <a:off x="5374847" y="7170898"/>
              <a:ext cx="40627" cy="33697"/>
            </a:xfrm>
            <a:custGeom>
              <a:avLst/>
              <a:gdLst/>
              <a:ahLst/>
              <a:cxnLst/>
              <a:rect l="l" t="t" r="r" b="b"/>
              <a:pathLst>
                <a:path w="226" h="190" extrusionOk="0">
                  <a:moveTo>
                    <a:pt x="113" y="1"/>
                  </a:moveTo>
                  <a:cubicBezTo>
                    <a:pt x="81" y="1"/>
                    <a:pt x="47" y="15"/>
                    <a:pt x="21" y="54"/>
                  </a:cubicBezTo>
                  <a:cubicBezTo>
                    <a:pt x="0" y="95"/>
                    <a:pt x="21" y="156"/>
                    <a:pt x="62" y="177"/>
                  </a:cubicBezTo>
                  <a:cubicBezTo>
                    <a:pt x="77" y="184"/>
                    <a:pt x="95" y="189"/>
                    <a:pt x="113" y="189"/>
                  </a:cubicBezTo>
                  <a:cubicBezTo>
                    <a:pt x="145" y="189"/>
                    <a:pt x="179" y="175"/>
                    <a:pt x="205" y="136"/>
                  </a:cubicBezTo>
                  <a:cubicBezTo>
                    <a:pt x="226" y="95"/>
                    <a:pt x="205" y="33"/>
                    <a:pt x="164" y="13"/>
                  </a:cubicBezTo>
                  <a:cubicBezTo>
                    <a:pt x="149" y="5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9"/>
            <p:cNvSpPr/>
            <p:nvPr/>
          </p:nvSpPr>
          <p:spPr>
            <a:xfrm flipH="1">
              <a:off x="5400554" y="7215235"/>
              <a:ext cx="40807" cy="34761"/>
            </a:xfrm>
            <a:custGeom>
              <a:avLst/>
              <a:gdLst/>
              <a:ahLst/>
              <a:cxnLst/>
              <a:rect l="l" t="t" r="r" b="b"/>
              <a:pathLst>
                <a:path w="227" h="196" extrusionOk="0">
                  <a:moveTo>
                    <a:pt x="129" y="1"/>
                  </a:moveTo>
                  <a:cubicBezTo>
                    <a:pt x="94" y="1"/>
                    <a:pt x="57" y="20"/>
                    <a:pt x="42" y="50"/>
                  </a:cubicBezTo>
                  <a:cubicBezTo>
                    <a:pt x="1" y="91"/>
                    <a:pt x="21" y="152"/>
                    <a:pt x="62" y="173"/>
                  </a:cubicBezTo>
                  <a:cubicBezTo>
                    <a:pt x="86" y="189"/>
                    <a:pt x="106" y="195"/>
                    <a:pt x="125" y="195"/>
                  </a:cubicBezTo>
                  <a:cubicBezTo>
                    <a:pt x="155" y="195"/>
                    <a:pt x="180" y="178"/>
                    <a:pt x="206" y="152"/>
                  </a:cubicBezTo>
                  <a:lnTo>
                    <a:pt x="206" y="132"/>
                  </a:lnTo>
                  <a:cubicBezTo>
                    <a:pt x="226" y="91"/>
                    <a:pt x="206" y="29"/>
                    <a:pt x="165" y="9"/>
                  </a:cubicBezTo>
                  <a:cubicBezTo>
                    <a:pt x="154" y="3"/>
                    <a:pt x="141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9"/>
            <p:cNvSpPr/>
            <p:nvPr/>
          </p:nvSpPr>
          <p:spPr>
            <a:xfrm flipH="1">
              <a:off x="5330625" y="7194840"/>
              <a:ext cx="40627" cy="34406"/>
            </a:xfrm>
            <a:custGeom>
              <a:avLst/>
              <a:gdLst/>
              <a:ahLst/>
              <a:cxnLst/>
              <a:rect l="l" t="t" r="r" b="b"/>
              <a:pathLst>
                <a:path w="226" h="194" extrusionOk="0">
                  <a:moveTo>
                    <a:pt x="116" y="0"/>
                  </a:moveTo>
                  <a:cubicBezTo>
                    <a:pt x="85" y="0"/>
                    <a:pt x="55" y="23"/>
                    <a:pt x="41" y="62"/>
                  </a:cubicBezTo>
                  <a:cubicBezTo>
                    <a:pt x="0" y="103"/>
                    <a:pt x="21" y="165"/>
                    <a:pt x="62" y="185"/>
                  </a:cubicBezTo>
                  <a:cubicBezTo>
                    <a:pt x="78" y="191"/>
                    <a:pt x="95" y="193"/>
                    <a:pt x="111" y="193"/>
                  </a:cubicBezTo>
                  <a:cubicBezTo>
                    <a:pt x="153" y="193"/>
                    <a:pt x="190" y="174"/>
                    <a:pt x="205" y="144"/>
                  </a:cubicBezTo>
                  <a:cubicBezTo>
                    <a:pt x="226" y="103"/>
                    <a:pt x="205" y="42"/>
                    <a:pt x="164" y="21"/>
                  </a:cubicBezTo>
                  <a:cubicBezTo>
                    <a:pt x="150" y="7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 flipH="1">
              <a:off x="5356332" y="7240064"/>
              <a:ext cx="40807" cy="35115"/>
            </a:xfrm>
            <a:custGeom>
              <a:avLst/>
              <a:gdLst/>
              <a:ahLst/>
              <a:cxnLst/>
              <a:rect l="l" t="t" r="r" b="b"/>
              <a:pathLst>
                <a:path w="227" h="198" extrusionOk="0">
                  <a:moveTo>
                    <a:pt x="115" y="0"/>
                  </a:moveTo>
                  <a:cubicBezTo>
                    <a:pt x="84" y="0"/>
                    <a:pt x="55" y="14"/>
                    <a:pt x="42" y="53"/>
                  </a:cubicBezTo>
                  <a:cubicBezTo>
                    <a:pt x="1" y="94"/>
                    <a:pt x="21" y="156"/>
                    <a:pt x="83" y="176"/>
                  </a:cubicBezTo>
                  <a:cubicBezTo>
                    <a:pt x="97" y="191"/>
                    <a:pt x="114" y="198"/>
                    <a:pt x="131" y="198"/>
                  </a:cubicBezTo>
                  <a:cubicBezTo>
                    <a:pt x="162" y="198"/>
                    <a:pt x="193" y="175"/>
                    <a:pt x="206" y="135"/>
                  </a:cubicBezTo>
                  <a:cubicBezTo>
                    <a:pt x="226" y="94"/>
                    <a:pt x="206" y="33"/>
                    <a:pt x="165" y="12"/>
                  </a:cubicBezTo>
                  <a:cubicBezTo>
                    <a:pt x="150" y="5"/>
                    <a:pt x="132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9"/>
            <p:cNvSpPr/>
            <p:nvPr/>
          </p:nvSpPr>
          <p:spPr>
            <a:xfrm flipH="1">
              <a:off x="5286403" y="7220201"/>
              <a:ext cx="37032" cy="34406"/>
            </a:xfrm>
            <a:custGeom>
              <a:avLst/>
              <a:gdLst/>
              <a:ahLst/>
              <a:cxnLst/>
              <a:rect l="l" t="t" r="r" b="b"/>
              <a:pathLst>
                <a:path w="206" h="194" extrusionOk="0">
                  <a:moveTo>
                    <a:pt x="96" y="1"/>
                  </a:moveTo>
                  <a:cubicBezTo>
                    <a:pt x="65" y="1"/>
                    <a:pt x="35" y="23"/>
                    <a:pt x="21" y="63"/>
                  </a:cubicBezTo>
                  <a:cubicBezTo>
                    <a:pt x="1" y="104"/>
                    <a:pt x="1" y="165"/>
                    <a:pt x="62" y="186"/>
                  </a:cubicBezTo>
                  <a:cubicBezTo>
                    <a:pt x="73" y="191"/>
                    <a:pt x="86" y="194"/>
                    <a:pt x="99" y="194"/>
                  </a:cubicBezTo>
                  <a:cubicBezTo>
                    <a:pt x="133" y="194"/>
                    <a:pt x="170" y="175"/>
                    <a:pt x="185" y="145"/>
                  </a:cubicBezTo>
                  <a:cubicBezTo>
                    <a:pt x="206" y="104"/>
                    <a:pt x="206" y="42"/>
                    <a:pt x="144" y="22"/>
                  </a:cubicBezTo>
                  <a:cubicBezTo>
                    <a:pt x="130" y="7"/>
                    <a:pt x="113" y="1"/>
                    <a:pt x="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 flipH="1">
              <a:off x="5308514" y="7266135"/>
              <a:ext cx="40627" cy="32987"/>
            </a:xfrm>
            <a:custGeom>
              <a:avLst/>
              <a:gdLst/>
              <a:ahLst/>
              <a:cxnLst/>
              <a:rect l="l" t="t" r="r" b="b"/>
              <a:pathLst>
                <a:path w="226" h="186" extrusionOk="0">
                  <a:moveTo>
                    <a:pt x="108" y="1"/>
                  </a:moveTo>
                  <a:cubicBezTo>
                    <a:pt x="73" y="1"/>
                    <a:pt x="36" y="20"/>
                    <a:pt x="21" y="50"/>
                  </a:cubicBezTo>
                  <a:cubicBezTo>
                    <a:pt x="0" y="91"/>
                    <a:pt x="21" y="152"/>
                    <a:pt x="62" y="173"/>
                  </a:cubicBezTo>
                  <a:cubicBezTo>
                    <a:pt x="77" y="180"/>
                    <a:pt x="95" y="185"/>
                    <a:pt x="112" y="185"/>
                  </a:cubicBezTo>
                  <a:cubicBezTo>
                    <a:pt x="142" y="185"/>
                    <a:pt x="172" y="171"/>
                    <a:pt x="185" y="132"/>
                  </a:cubicBezTo>
                  <a:cubicBezTo>
                    <a:pt x="226" y="91"/>
                    <a:pt x="205" y="29"/>
                    <a:pt x="144" y="9"/>
                  </a:cubicBezTo>
                  <a:cubicBezTo>
                    <a:pt x="133" y="3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 flipH="1">
              <a:off x="5852486" y="7517085"/>
              <a:ext cx="115949" cy="96124"/>
            </a:xfrm>
            <a:custGeom>
              <a:avLst/>
              <a:gdLst/>
              <a:ahLst/>
              <a:cxnLst/>
              <a:rect l="l" t="t" r="r" b="b"/>
              <a:pathLst>
                <a:path w="645" h="542" extrusionOk="0">
                  <a:moveTo>
                    <a:pt x="486" y="1"/>
                  </a:moveTo>
                  <a:cubicBezTo>
                    <a:pt x="471" y="1"/>
                    <a:pt x="453" y="3"/>
                    <a:pt x="431" y="9"/>
                  </a:cubicBezTo>
                  <a:cubicBezTo>
                    <a:pt x="144" y="70"/>
                    <a:pt x="1" y="378"/>
                    <a:pt x="1" y="378"/>
                  </a:cubicBezTo>
                  <a:lnTo>
                    <a:pt x="206" y="542"/>
                  </a:lnTo>
                  <a:cubicBezTo>
                    <a:pt x="468" y="280"/>
                    <a:pt x="644" y="1"/>
                    <a:pt x="486" y="1"/>
                  </a:cubicBezTo>
                  <a:close/>
                </a:path>
              </a:pathLst>
            </a:custGeom>
            <a:solidFill>
              <a:srgbClr val="F7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 flipH="1">
              <a:off x="5920260" y="7573127"/>
              <a:ext cx="623245" cy="412339"/>
            </a:xfrm>
            <a:custGeom>
              <a:avLst/>
              <a:gdLst/>
              <a:ahLst/>
              <a:cxnLst/>
              <a:rect l="l" t="t" r="r" b="b"/>
              <a:pathLst>
                <a:path w="3467" h="2325" extrusionOk="0">
                  <a:moveTo>
                    <a:pt x="3220" y="0"/>
                  </a:moveTo>
                  <a:cubicBezTo>
                    <a:pt x="3220" y="0"/>
                    <a:pt x="2503" y="800"/>
                    <a:pt x="1662" y="1108"/>
                  </a:cubicBezTo>
                  <a:cubicBezTo>
                    <a:pt x="1231" y="1272"/>
                    <a:pt x="678" y="1333"/>
                    <a:pt x="227" y="1538"/>
                  </a:cubicBezTo>
                  <a:cubicBezTo>
                    <a:pt x="21" y="1641"/>
                    <a:pt x="1" y="1846"/>
                    <a:pt x="165" y="2092"/>
                  </a:cubicBezTo>
                  <a:cubicBezTo>
                    <a:pt x="282" y="2259"/>
                    <a:pt x="417" y="2324"/>
                    <a:pt x="586" y="2324"/>
                  </a:cubicBezTo>
                  <a:cubicBezTo>
                    <a:pt x="832" y="2324"/>
                    <a:pt x="1151" y="2188"/>
                    <a:pt x="1600" y="2030"/>
                  </a:cubicBezTo>
                  <a:cubicBezTo>
                    <a:pt x="2461" y="1743"/>
                    <a:pt x="3466" y="205"/>
                    <a:pt x="3466" y="205"/>
                  </a:cubicBezTo>
                  <a:cubicBezTo>
                    <a:pt x="3466" y="205"/>
                    <a:pt x="3425" y="0"/>
                    <a:pt x="3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 flipH="1">
              <a:off x="6095171" y="7738950"/>
              <a:ext cx="533004" cy="707098"/>
            </a:xfrm>
            <a:custGeom>
              <a:avLst/>
              <a:gdLst/>
              <a:ahLst/>
              <a:cxnLst/>
              <a:rect l="l" t="t" r="r" b="b"/>
              <a:pathLst>
                <a:path w="2965" h="3987" extrusionOk="0">
                  <a:moveTo>
                    <a:pt x="1434" y="1"/>
                  </a:moveTo>
                  <a:cubicBezTo>
                    <a:pt x="1013" y="1"/>
                    <a:pt x="706" y="319"/>
                    <a:pt x="636" y="542"/>
                  </a:cubicBezTo>
                  <a:cubicBezTo>
                    <a:pt x="246" y="1751"/>
                    <a:pt x="0" y="2305"/>
                    <a:pt x="41" y="3658"/>
                  </a:cubicBezTo>
                  <a:cubicBezTo>
                    <a:pt x="41" y="3884"/>
                    <a:pt x="611" y="3987"/>
                    <a:pt x="1247" y="3987"/>
                  </a:cubicBezTo>
                  <a:cubicBezTo>
                    <a:pt x="2053" y="3987"/>
                    <a:pt x="2964" y="3822"/>
                    <a:pt x="2953" y="3535"/>
                  </a:cubicBezTo>
                  <a:cubicBezTo>
                    <a:pt x="2789" y="1239"/>
                    <a:pt x="2481" y="542"/>
                    <a:pt x="2092" y="255"/>
                  </a:cubicBezTo>
                  <a:cubicBezTo>
                    <a:pt x="1856" y="71"/>
                    <a:pt x="1632" y="1"/>
                    <a:pt x="1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9"/>
            <p:cNvSpPr/>
            <p:nvPr/>
          </p:nvSpPr>
          <p:spPr>
            <a:xfrm flipH="1">
              <a:off x="6816031" y="9420404"/>
              <a:ext cx="84849" cy="105878"/>
            </a:xfrm>
            <a:custGeom>
              <a:avLst/>
              <a:gdLst/>
              <a:ahLst/>
              <a:cxnLst/>
              <a:rect l="l" t="t" r="r" b="b"/>
              <a:pathLst>
                <a:path w="472" h="597" extrusionOk="0">
                  <a:moveTo>
                    <a:pt x="144" y="1"/>
                  </a:moveTo>
                  <a:cubicBezTo>
                    <a:pt x="82" y="124"/>
                    <a:pt x="21" y="226"/>
                    <a:pt x="0" y="308"/>
                  </a:cubicBezTo>
                  <a:cubicBezTo>
                    <a:pt x="20" y="348"/>
                    <a:pt x="211" y="596"/>
                    <a:pt x="426" y="596"/>
                  </a:cubicBezTo>
                  <a:cubicBezTo>
                    <a:pt x="434" y="596"/>
                    <a:pt x="443" y="596"/>
                    <a:pt x="451" y="595"/>
                  </a:cubicBezTo>
                  <a:cubicBezTo>
                    <a:pt x="308" y="411"/>
                    <a:pt x="308" y="390"/>
                    <a:pt x="349" y="329"/>
                  </a:cubicBezTo>
                  <a:cubicBezTo>
                    <a:pt x="390" y="288"/>
                    <a:pt x="431" y="247"/>
                    <a:pt x="472" y="206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FBC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 flipH="1">
              <a:off x="6772528" y="9475028"/>
              <a:ext cx="161609" cy="88143"/>
            </a:xfrm>
            <a:custGeom>
              <a:avLst/>
              <a:gdLst/>
              <a:ahLst/>
              <a:cxnLst/>
              <a:rect l="l" t="t" r="r" b="b"/>
              <a:pathLst>
                <a:path w="899" h="497" extrusionOk="0">
                  <a:moveTo>
                    <a:pt x="185" y="0"/>
                  </a:moveTo>
                  <a:cubicBezTo>
                    <a:pt x="0" y="287"/>
                    <a:pt x="431" y="451"/>
                    <a:pt x="677" y="492"/>
                  </a:cubicBezTo>
                  <a:cubicBezTo>
                    <a:pt x="698" y="495"/>
                    <a:pt x="715" y="497"/>
                    <a:pt x="729" y="497"/>
                  </a:cubicBezTo>
                  <a:cubicBezTo>
                    <a:pt x="898" y="497"/>
                    <a:pt x="636" y="287"/>
                    <a:pt x="636" y="287"/>
                  </a:cubicBezTo>
                  <a:cubicBezTo>
                    <a:pt x="628" y="288"/>
                    <a:pt x="619" y="288"/>
                    <a:pt x="611" y="288"/>
                  </a:cubicBezTo>
                  <a:cubicBezTo>
                    <a:pt x="396" y="288"/>
                    <a:pt x="205" y="40"/>
                    <a:pt x="185" y="21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rgbClr val="163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 flipH="1">
              <a:off x="6207885" y="8289444"/>
              <a:ext cx="691917" cy="1182398"/>
            </a:xfrm>
            <a:custGeom>
              <a:avLst/>
              <a:gdLst/>
              <a:ahLst/>
              <a:cxnLst/>
              <a:rect l="l" t="t" r="r" b="b"/>
              <a:pathLst>
                <a:path w="3849" h="6667" extrusionOk="0">
                  <a:moveTo>
                    <a:pt x="1901" y="1"/>
                  </a:moveTo>
                  <a:cubicBezTo>
                    <a:pt x="1429" y="452"/>
                    <a:pt x="1265" y="1744"/>
                    <a:pt x="1163" y="2256"/>
                  </a:cubicBezTo>
                  <a:cubicBezTo>
                    <a:pt x="1081" y="2707"/>
                    <a:pt x="999" y="3425"/>
                    <a:pt x="896" y="3773"/>
                  </a:cubicBezTo>
                  <a:cubicBezTo>
                    <a:pt x="568" y="4983"/>
                    <a:pt x="343" y="5209"/>
                    <a:pt x="35" y="6316"/>
                  </a:cubicBezTo>
                  <a:cubicBezTo>
                    <a:pt x="0" y="6455"/>
                    <a:pt x="259" y="6667"/>
                    <a:pt x="402" y="6667"/>
                  </a:cubicBezTo>
                  <a:cubicBezTo>
                    <a:pt x="428" y="6667"/>
                    <a:pt x="450" y="6660"/>
                    <a:pt x="466" y="6644"/>
                  </a:cubicBezTo>
                  <a:cubicBezTo>
                    <a:pt x="1327" y="5906"/>
                    <a:pt x="2270" y="4286"/>
                    <a:pt x="2619" y="3630"/>
                  </a:cubicBezTo>
                  <a:cubicBezTo>
                    <a:pt x="2639" y="3589"/>
                    <a:pt x="2660" y="3568"/>
                    <a:pt x="2660" y="3548"/>
                  </a:cubicBezTo>
                  <a:cubicBezTo>
                    <a:pt x="2844" y="3261"/>
                    <a:pt x="2947" y="3302"/>
                    <a:pt x="3541" y="1990"/>
                  </a:cubicBezTo>
                  <a:cubicBezTo>
                    <a:pt x="3726" y="1559"/>
                    <a:pt x="3849" y="821"/>
                    <a:pt x="3849" y="821"/>
                  </a:cubicBezTo>
                  <a:lnTo>
                    <a:pt x="3254" y="575"/>
                  </a:lnTo>
                  <a:lnTo>
                    <a:pt x="19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9"/>
            <p:cNvSpPr/>
            <p:nvPr/>
          </p:nvSpPr>
          <p:spPr>
            <a:xfrm flipH="1">
              <a:off x="6200512" y="9511384"/>
              <a:ext cx="99590" cy="79276"/>
            </a:xfrm>
            <a:custGeom>
              <a:avLst/>
              <a:gdLst/>
              <a:ahLst/>
              <a:cxnLst/>
              <a:rect l="l" t="t" r="r" b="b"/>
              <a:pathLst>
                <a:path w="554" h="447" extrusionOk="0">
                  <a:moveTo>
                    <a:pt x="21" y="0"/>
                  </a:moveTo>
                  <a:cubicBezTo>
                    <a:pt x="0" y="123"/>
                    <a:pt x="0" y="246"/>
                    <a:pt x="21" y="349"/>
                  </a:cubicBezTo>
                  <a:cubicBezTo>
                    <a:pt x="51" y="364"/>
                    <a:pt x="217" y="447"/>
                    <a:pt x="384" y="447"/>
                  </a:cubicBezTo>
                  <a:cubicBezTo>
                    <a:pt x="442" y="447"/>
                    <a:pt x="501" y="437"/>
                    <a:pt x="554" y="410"/>
                  </a:cubicBezTo>
                  <a:cubicBezTo>
                    <a:pt x="328" y="308"/>
                    <a:pt x="328" y="287"/>
                    <a:pt x="349" y="226"/>
                  </a:cubicBezTo>
                  <a:cubicBezTo>
                    <a:pt x="369" y="164"/>
                    <a:pt x="369" y="103"/>
                    <a:pt x="410" y="4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BC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9"/>
            <p:cNvSpPr/>
            <p:nvPr/>
          </p:nvSpPr>
          <p:spPr>
            <a:xfrm flipH="1">
              <a:off x="6134179" y="9573102"/>
              <a:ext cx="169339" cy="49304"/>
            </a:xfrm>
            <a:custGeom>
              <a:avLst/>
              <a:gdLst/>
              <a:ahLst/>
              <a:cxnLst/>
              <a:rect l="l" t="t" r="r" b="b"/>
              <a:pathLst>
                <a:path w="942" h="278" extrusionOk="0">
                  <a:moveTo>
                    <a:pt x="40" y="1"/>
                  </a:moveTo>
                  <a:lnTo>
                    <a:pt x="40" y="1"/>
                  </a:lnTo>
                  <a:cubicBezTo>
                    <a:pt x="0" y="210"/>
                    <a:pt x="179" y="278"/>
                    <a:pt x="376" y="278"/>
                  </a:cubicBezTo>
                  <a:cubicBezTo>
                    <a:pt x="488" y="278"/>
                    <a:pt x="607" y="256"/>
                    <a:pt x="696" y="226"/>
                  </a:cubicBezTo>
                  <a:cubicBezTo>
                    <a:pt x="942" y="165"/>
                    <a:pt x="573" y="62"/>
                    <a:pt x="573" y="62"/>
                  </a:cubicBezTo>
                  <a:cubicBezTo>
                    <a:pt x="520" y="89"/>
                    <a:pt x="461" y="99"/>
                    <a:pt x="403" y="99"/>
                  </a:cubicBezTo>
                  <a:cubicBezTo>
                    <a:pt x="236" y="99"/>
                    <a:pt x="70" y="16"/>
                    <a:pt x="40" y="1"/>
                  </a:cubicBezTo>
                  <a:close/>
                </a:path>
              </a:pathLst>
            </a:custGeom>
            <a:solidFill>
              <a:srgbClr val="163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9"/>
            <p:cNvSpPr/>
            <p:nvPr/>
          </p:nvSpPr>
          <p:spPr>
            <a:xfrm flipH="1">
              <a:off x="6067666" y="8340343"/>
              <a:ext cx="435212" cy="1200843"/>
            </a:xfrm>
            <a:custGeom>
              <a:avLst/>
              <a:gdLst/>
              <a:ahLst/>
              <a:cxnLst/>
              <a:rect l="l" t="t" r="r" b="b"/>
              <a:pathLst>
                <a:path w="2421" h="6771" extrusionOk="0">
                  <a:moveTo>
                    <a:pt x="2194" y="1"/>
                  </a:moveTo>
                  <a:lnTo>
                    <a:pt x="247" y="62"/>
                  </a:lnTo>
                  <a:cubicBezTo>
                    <a:pt x="1" y="657"/>
                    <a:pt x="247" y="1908"/>
                    <a:pt x="370" y="2441"/>
                  </a:cubicBezTo>
                  <a:cubicBezTo>
                    <a:pt x="472" y="2871"/>
                    <a:pt x="718" y="3322"/>
                    <a:pt x="718" y="3938"/>
                  </a:cubicBezTo>
                  <a:cubicBezTo>
                    <a:pt x="718" y="5188"/>
                    <a:pt x="841" y="5475"/>
                    <a:pt x="1026" y="6583"/>
                  </a:cubicBezTo>
                  <a:cubicBezTo>
                    <a:pt x="1044" y="6693"/>
                    <a:pt x="1260" y="6770"/>
                    <a:pt x="1408" y="6770"/>
                  </a:cubicBezTo>
                  <a:cubicBezTo>
                    <a:pt x="1425" y="6770"/>
                    <a:pt x="1442" y="6769"/>
                    <a:pt x="1456" y="6767"/>
                  </a:cubicBezTo>
                  <a:cubicBezTo>
                    <a:pt x="1497" y="6767"/>
                    <a:pt x="1518" y="6747"/>
                    <a:pt x="1518" y="6747"/>
                  </a:cubicBezTo>
                  <a:cubicBezTo>
                    <a:pt x="1538" y="6726"/>
                    <a:pt x="1538" y="6726"/>
                    <a:pt x="1559" y="6706"/>
                  </a:cubicBezTo>
                  <a:cubicBezTo>
                    <a:pt x="2030" y="5680"/>
                    <a:pt x="2359" y="3897"/>
                    <a:pt x="2400" y="3158"/>
                  </a:cubicBezTo>
                  <a:cubicBezTo>
                    <a:pt x="2420" y="2707"/>
                    <a:pt x="2420" y="2769"/>
                    <a:pt x="2400" y="1190"/>
                  </a:cubicBezTo>
                  <a:cubicBezTo>
                    <a:pt x="2400" y="718"/>
                    <a:pt x="2194" y="1"/>
                    <a:pt x="2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 flipH="1">
              <a:off x="6097327" y="8362157"/>
              <a:ext cx="143812" cy="1178497"/>
            </a:xfrm>
            <a:custGeom>
              <a:avLst/>
              <a:gdLst/>
              <a:ahLst/>
              <a:cxnLst/>
              <a:rect l="l" t="t" r="r" b="b"/>
              <a:pathLst>
                <a:path w="800" h="6645" extrusionOk="0">
                  <a:moveTo>
                    <a:pt x="390" y="1"/>
                  </a:moveTo>
                  <a:cubicBezTo>
                    <a:pt x="369" y="1"/>
                    <a:pt x="369" y="21"/>
                    <a:pt x="369" y="21"/>
                  </a:cubicBezTo>
                  <a:cubicBezTo>
                    <a:pt x="615" y="595"/>
                    <a:pt x="759" y="1293"/>
                    <a:pt x="738" y="2072"/>
                  </a:cubicBezTo>
                  <a:cubicBezTo>
                    <a:pt x="738" y="2789"/>
                    <a:pt x="636" y="3507"/>
                    <a:pt x="554" y="4163"/>
                  </a:cubicBezTo>
                  <a:cubicBezTo>
                    <a:pt x="431" y="4922"/>
                    <a:pt x="308" y="5804"/>
                    <a:pt x="0" y="6644"/>
                  </a:cubicBezTo>
                  <a:cubicBezTo>
                    <a:pt x="41" y="6644"/>
                    <a:pt x="62" y="6624"/>
                    <a:pt x="62" y="6624"/>
                  </a:cubicBezTo>
                  <a:cubicBezTo>
                    <a:pt x="369" y="5783"/>
                    <a:pt x="492" y="4922"/>
                    <a:pt x="595" y="4163"/>
                  </a:cubicBezTo>
                  <a:cubicBezTo>
                    <a:pt x="697" y="3528"/>
                    <a:pt x="800" y="2789"/>
                    <a:pt x="800" y="2072"/>
                  </a:cubicBezTo>
                  <a:cubicBezTo>
                    <a:pt x="800" y="1272"/>
                    <a:pt x="677" y="595"/>
                    <a:pt x="410" y="1"/>
                  </a:cubicBezTo>
                  <a:close/>
                </a:path>
              </a:pathLst>
            </a:custGeom>
            <a:solidFill>
              <a:srgbClr val="F5F5F5">
                <a:alpha val="18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 flipH="1">
              <a:off x="6086183" y="7751364"/>
              <a:ext cx="582619" cy="732459"/>
            </a:xfrm>
            <a:custGeom>
              <a:avLst/>
              <a:gdLst/>
              <a:ahLst/>
              <a:cxnLst/>
              <a:rect l="l" t="t" r="r" b="b"/>
              <a:pathLst>
                <a:path w="3241" h="4130" extrusionOk="0">
                  <a:moveTo>
                    <a:pt x="1313" y="0"/>
                  </a:moveTo>
                  <a:lnTo>
                    <a:pt x="1313" y="0"/>
                  </a:lnTo>
                  <a:cubicBezTo>
                    <a:pt x="1088" y="62"/>
                    <a:pt x="903" y="349"/>
                    <a:pt x="903" y="349"/>
                  </a:cubicBezTo>
                  <a:cubicBezTo>
                    <a:pt x="1" y="1886"/>
                    <a:pt x="267" y="3670"/>
                    <a:pt x="267" y="3670"/>
                  </a:cubicBezTo>
                  <a:cubicBezTo>
                    <a:pt x="1010" y="4025"/>
                    <a:pt x="1646" y="4129"/>
                    <a:pt x="2136" y="4129"/>
                  </a:cubicBezTo>
                  <a:cubicBezTo>
                    <a:pt x="2836" y="4129"/>
                    <a:pt x="3241" y="3916"/>
                    <a:pt x="3241" y="3916"/>
                  </a:cubicBezTo>
                  <a:lnTo>
                    <a:pt x="3117" y="2850"/>
                  </a:lnTo>
                  <a:cubicBezTo>
                    <a:pt x="3091" y="2853"/>
                    <a:pt x="3066" y="2854"/>
                    <a:pt x="3041" y="2854"/>
                  </a:cubicBezTo>
                  <a:cubicBezTo>
                    <a:pt x="2467" y="2854"/>
                    <a:pt x="2297" y="2194"/>
                    <a:pt x="2297" y="2194"/>
                  </a:cubicBezTo>
                  <a:cubicBezTo>
                    <a:pt x="2010" y="1046"/>
                    <a:pt x="2646" y="390"/>
                    <a:pt x="2646" y="390"/>
                  </a:cubicBezTo>
                  <a:lnTo>
                    <a:pt x="2318" y="185"/>
                  </a:lnTo>
                  <a:cubicBezTo>
                    <a:pt x="2318" y="185"/>
                    <a:pt x="1904" y="1917"/>
                    <a:pt x="1147" y="1917"/>
                  </a:cubicBezTo>
                  <a:cubicBezTo>
                    <a:pt x="1114" y="1917"/>
                    <a:pt x="1081" y="1914"/>
                    <a:pt x="1047" y="1907"/>
                  </a:cubicBezTo>
                  <a:cubicBezTo>
                    <a:pt x="247" y="1763"/>
                    <a:pt x="1313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 flipH="1">
              <a:off x="6267745" y="7671202"/>
              <a:ext cx="150284" cy="145073"/>
            </a:xfrm>
            <a:custGeom>
              <a:avLst/>
              <a:gdLst/>
              <a:ahLst/>
              <a:cxnLst/>
              <a:rect l="l" t="t" r="r" b="b"/>
              <a:pathLst>
                <a:path w="836" h="818" extrusionOk="0">
                  <a:moveTo>
                    <a:pt x="697" y="1"/>
                  </a:moveTo>
                  <a:lnTo>
                    <a:pt x="144" y="42"/>
                  </a:lnTo>
                  <a:cubicBezTo>
                    <a:pt x="144" y="42"/>
                    <a:pt x="0" y="616"/>
                    <a:pt x="123" y="760"/>
                  </a:cubicBezTo>
                  <a:cubicBezTo>
                    <a:pt x="152" y="799"/>
                    <a:pt x="220" y="817"/>
                    <a:pt x="302" y="817"/>
                  </a:cubicBezTo>
                  <a:cubicBezTo>
                    <a:pt x="518" y="817"/>
                    <a:pt x="835" y="697"/>
                    <a:pt x="820" y="534"/>
                  </a:cubicBezTo>
                  <a:cubicBezTo>
                    <a:pt x="779" y="247"/>
                    <a:pt x="697" y="1"/>
                    <a:pt x="697" y="1"/>
                  </a:cubicBezTo>
                  <a:close/>
                </a:path>
              </a:pathLst>
            </a:custGeom>
            <a:solidFill>
              <a:srgbClr val="FBC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 flipH="1">
              <a:off x="6200513" y="7416705"/>
              <a:ext cx="254368" cy="321182"/>
            </a:xfrm>
            <a:custGeom>
              <a:avLst/>
              <a:gdLst/>
              <a:ahLst/>
              <a:cxnLst/>
              <a:rect l="l" t="t" r="r" b="b"/>
              <a:pathLst>
                <a:path w="1415" h="1811" extrusionOk="0">
                  <a:moveTo>
                    <a:pt x="533" y="1"/>
                  </a:moveTo>
                  <a:cubicBezTo>
                    <a:pt x="164" y="1"/>
                    <a:pt x="0" y="370"/>
                    <a:pt x="0" y="882"/>
                  </a:cubicBezTo>
                  <a:cubicBezTo>
                    <a:pt x="0" y="1395"/>
                    <a:pt x="287" y="1805"/>
                    <a:pt x="656" y="1805"/>
                  </a:cubicBezTo>
                  <a:cubicBezTo>
                    <a:pt x="708" y="1805"/>
                    <a:pt x="790" y="1810"/>
                    <a:pt x="879" y="1810"/>
                  </a:cubicBezTo>
                  <a:cubicBezTo>
                    <a:pt x="1033" y="1810"/>
                    <a:pt x="1206" y="1794"/>
                    <a:pt x="1271" y="1702"/>
                  </a:cubicBezTo>
                  <a:cubicBezTo>
                    <a:pt x="1415" y="1538"/>
                    <a:pt x="1415" y="1108"/>
                    <a:pt x="1333" y="841"/>
                  </a:cubicBezTo>
                  <a:cubicBezTo>
                    <a:pt x="1148" y="206"/>
                    <a:pt x="882" y="1"/>
                    <a:pt x="533" y="1"/>
                  </a:cubicBezTo>
                  <a:close/>
                </a:path>
              </a:pathLst>
            </a:custGeom>
            <a:solidFill>
              <a:srgbClr val="FBC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 flipH="1">
              <a:off x="6204108" y="7401985"/>
              <a:ext cx="317286" cy="346366"/>
            </a:xfrm>
            <a:custGeom>
              <a:avLst/>
              <a:gdLst/>
              <a:ahLst/>
              <a:cxnLst/>
              <a:rect l="l" t="t" r="r" b="b"/>
              <a:pathLst>
                <a:path w="1765" h="1953" extrusionOk="0">
                  <a:moveTo>
                    <a:pt x="984" y="1"/>
                  </a:moveTo>
                  <a:cubicBezTo>
                    <a:pt x="820" y="1"/>
                    <a:pt x="658" y="38"/>
                    <a:pt x="514" y="104"/>
                  </a:cubicBezTo>
                  <a:cubicBezTo>
                    <a:pt x="104" y="309"/>
                    <a:pt x="1" y="1006"/>
                    <a:pt x="186" y="1437"/>
                  </a:cubicBezTo>
                  <a:cubicBezTo>
                    <a:pt x="372" y="1848"/>
                    <a:pt x="695" y="1952"/>
                    <a:pt x="921" y="1952"/>
                  </a:cubicBezTo>
                  <a:cubicBezTo>
                    <a:pt x="944" y="1952"/>
                    <a:pt x="965" y="1951"/>
                    <a:pt x="985" y="1950"/>
                  </a:cubicBezTo>
                  <a:cubicBezTo>
                    <a:pt x="1211" y="1929"/>
                    <a:pt x="1006" y="1724"/>
                    <a:pt x="985" y="1539"/>
                  </a:cubicBezTo>
                  <a:cubicBezTo>
                    <a:pt x="944" y="1314"/>
                    <a:pt x="1088" y="1314"/>
                    <a:pt x="1231" y="1293"/>
                  </a:cubicBezTo>
                  <a:cubicBezTo>
                    <a:pt x="1395" y="1273"/>
                    <a:pt x="1416" y="883"/>
                    <a:pt x="1395" y="719"/>
                  </a:cubicBezTo>
                  <a:cubicBezTo>
                    <a:pt x="1354" y="494"/>
                    <a:pt x="1477" y="617"/>
                    <a:pt x="1641" y="535"/>
                  </a:cubicBezTo>
                  <a:cubicBezTo>
                    <a:pt x="1723" y="494"/>
                    <a:pt x="1764" y="268"/>
                    <a:pt x="1395" y="84"/>
                  </a:cubicBezTo>
                  <a:cubicBezTo>
                    <a:pt x="1264" y="27"/>
                    <a:pt x="1123" y="1"/>
                    <a:pt x="984" y="1"/>
                  </a:cubicBezTo>
                  <a:close/>
                </a:path>
              </a:pathLst>
            </a:custGeom>
            <a:solidFill>
              <a:srgbClr val="1D1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 flipH="1">
              <a:off x="5647552" y="7508572"/>
              <a:ext cx="88085" cy="115633"/>
            </a:xfrm>
            <a:custGeom>
              <a:avLst/>
              <a:gdLst/>
              <a:ahLst/>
              <a:cxnLst/>
              <a:rect l="l" t="t" r="r" b="b"/>
              <a:pathLst>
                <a:path w="490" h="652" extrusionOk="0">
                  <a:moveTo>
                    <a:pt x="92" y="0"/>
                  </a:moveTo>
                  <a:cubicBezTo>
                    <a:pt x="0" y="0"/>
                    <a:pt x="79" y="569"/>
                    <a:pt x="79" y="569"/>
                  </a:cubicBezTo>
                  <a:lnTo>
                    <a:pt x="346" y="651"/>
                  </a:lnTo>
                  <a:cubicBezTo>
                    <a:pt x="490" y="262"/>
                    <a:pt x="326" y="221"/>
                    <a:pt x="141" y="36"/>
                  </a:cubicBezTo>
                  <a:cubicBezTo>
                    <a:pt x="121" y="11"/>
                    <a:pt x="105" y="0"/>
                    <a:pt x="92" y="0"/>
                  </a:cubicBezTo>
                  <a:close/>
                </a:path>
              </a:pathLst>
            </a:custGeom>
            <a:solidFill>
              <a:srgbClr val="F7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 flipH="1">
              <a:off x="5669665" y="7593523"/>
              <a:ext cx="623067" cy="471221"/>
            </a:xfrm>
            <a:custGeom>
              <a:avLst/>
              <a:gdLst/>
              <a:ahLst/>
              <a:cxnLst/>
              <a:rect l="l" t="t" r="r" b="b"/>
              <a:pathLst>
                <a:path w="3466" h="2657" extrusionOk="0">
                  <a:moveTo>
                    <a:pt x="3287" y="0"/>
                  </a:moveTo>
                  <a:cubicBezTo>
                    <a:pt x="3256" y="0"/>
                    <a:pt x="3219" y="8"/>
                    <a:pt x="3178" y="29"/>
                  </a:cubicBezTo>
                  <a:cubicBezTo>
                    <a:pt x="3178" y="29"/>
                    <a:pt x="2748" y="1546"/>
                    <a:pt x="1928" y="1690"/>
                  </a:cubicBezTo>
                  <a:cubicBezTo>
                    <a:pt x="1913" y="1692"/>
                    <a:pt x="1899" y="1693"/>
                    <a:pt x="1883" y="1693"/>
                  </a:cubicBezTo>
                  <a:cubicBezTo>
                    <a:pt x="1553" y="1693"/>
                    <a:pt x="921" y="1215"/>
                    <a:pt x="539" y="1215"/>
                  </a:cubicBezTo>
                  <a:cubicBezTo>
                    <a:pt x="443" y="1215"/>
                    <a:pt x="363" y="1245"/>
                    <a:pt x="308" y="1321"/>
                  </a:cubicBezTo>
                  <a:cubicBezTo>
                    <a:pt x="0" y="1751"/>
                    <a:pt x="205" y="2079"/>
                    <a:pt x="472" y="2243"/>
                  </a:cubicBezTo>
                  <a:cubicBezTo>
                    <a:pt x="744" y="2430"/>
                    <a:pt x="1177" y="2656"/>
                    <a:pt x="1701" y="2656"/>
                  </a:cubicBezTo>
                  <a:cubicBezTo>
                    <a:pt x="1926" y="2656"/>
                    <a:pt x="2167" y="2615"/>
                    <a:pt x="2420" y="2510"/>
                  </a:cubicBezTo>
                  <a:cubicBezTo>
                    <a:pt x="3260" y="2141"/>
                    <a:pt x="3466" y="131"/>
                    <a:pt x="3466" y="131"/>
                  </a:cubicBezTo>
                  <a:cubicBezTo>
                    <a:pt x="3466" y="131"/>
                    <a:pt x="3413" y="0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29"/>
          <p:cNvSpPr/>
          <p:nvPr/>
        </p:nvSpPr>
        <p:spPr>
          <a:xfrm>
            <a:off x="5630152" y="539512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9"/>
          <p:cNvSpPr/>
          <p:nvPr/>
        </p:nvSpPr>
        <p:spPr>
          <a:xfrm>
            <a:off x="6712200" y="873199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9"/>
          <p:cNvSpPr/>
          <p:nvPr/>
        </p:nvSpPr>
        <p:spPr>
          <a:xfrm>
            <a:off x="5685255" y="2970299"/>
            <a:ext cx="92373" cy="606357"/>
          </a:xfrm>
          <a:custGeom>
            <a:avLst/>
            <a:gdLst/>
            <a:ahLst/>
            <a:cxnLst/>
            <a:rect l="l" t="t" r="r" b="b"/>
            <a:pathLst>
              <a:path w="1887" h="12386" extrusionOk="0">
                <a:moveTo>
                  <a:pt x="328" y="1"/>
                </a:moveTo>
                <a:lnTo>
                  <a:pt x="82" y="267"/>
                </a:lnTo>
                <a:lnTo>
                  <a:pt x="1148" y="1231"/>
                </a:lnTo>
                <a:cubicBezTo>
                  <a:pt x="1333" y="1395"/>
                  <a:pt x="1435" y="1621"/>
                  <a:pt x="1435" y="1867"/>
                </a:cubicBezTo>
                <a:cubicBezTo>
                  <a:pt x="1415" y="2113"/>
                  <a:pt x="1312" y="2338"/>
                  <a:pt x="1128" y="2502"/>
                </a:cubicBezTo>
                <a:lnTo>
                  <a:pt x="615" y="2912"/>
                </a:lnTo>
                <a:cubicBezTo>
                  <a:pt x="349" y="3117"/>
                  <a:pt x="205" y="3425"/>
                  <a:pt x="185" y="3753"/>
                </a:cubicBezTo>
                <a:cubicBezTo>
                  <a:pt x="144" y="4102"/>
                  <a:pt x="267" y="4409"/>
                  <a:pt x="492" y="4655"/>
                </a:cubicBezTo>
                <a:lnTo>
                  <a:pt x="1230" y="5455"/>
                </a:lnTo>
                <a:cubicBezTo>
                  <a:pt x="1394" y="5619"/>
                  <a:pt x="1476" y="5824"/>
                  <a:pt x="1456" y="6049"/>
                </a:cubicBezTo>
                <a:cubicBezTo>
                  <a:pt x="1456" y="6275"/>
                  <a:pt x="1353" y="6480"/>
                  <a:pt x="1189" y="6644"/>
                </a:cubicBezTo>
                <a:lnTo>
                  <a:pt x="431" y="7321"/>
                </a:lnTo>
                <a:cubicBezTo>
                  <a:pt x="205" y="7526"/>
                  <a:pt x="62" y="7833"/>
                  <a:pt x="41" y="8141"/>
                </a:cubicBezTo>
                <a:cubicBezTo>
                  <a:pt x="21" y="8469"/>
                  <a:pt x="144" y="8777"/>
                  <a:pt x="349" y="9002"/>
                </a:cubicBezTo>
                <a:lnTo>
                  <a:pt x="1169" y="9925"/>
                </a:lnTo>
                <a:cubicBezTo>
                  <a:pt x="1497" y="10253"/>
                  <a:pt x="1456" y="10786"/>
                  <a:pt x="1128" y="11094"/>
                </a:cubicBezTo>
                <a:lnTo>
                  <a:pt x="0" y="12119"/>
                </a:lnTo>
                <a:lnTo>
                  <a:pt x="246" y="12385"/>
                </a:lnTo>
                <a:lnTo>
                  <a:pt x="1374" y="11360"/>
                </a:lnTo>
                <a:cubicBezTo>
                  <a:pt x="1846" y="10909"/>
                  <a:pt x="1887" y="10150"/>
                  <a:pt x="1435" y="9679"/>
                </a:cubicBezTo>
                <a:lnTo>
                  <a:pt x="615" y="8756"/>
                </a:lnTo>
                <a:cubicBezTo>
                  <a:pt x="472" y="8592"/>
                  <a:pt x="390" y="8387"/>
                  <a:pt x="410" y="8161"/>
                </a:cubicBezTo>
                <a:cubicBezTo>
                  <a:pt x="410" y="7936"/>
                  <a:pt x="513" y="7731"/>
                  <a:pt x="677" y="7587"/>
                </a:cubicBezTo>
                <a:lnTo>
                  <a:pt x="1435" y="6911"/>
                </a:lnTo>
                <a:cubicBezTo>
                  <a:pt x="1661" y="6685"/>
                  <a:pt x="1805" y="6398"/>
                  <a:pt x="1825" y="6070"/>
                </a:cubicBezTo>
                <a:cubicBezTo>
                  <a:pt x="1825" y="5742"/>
                  <a:pt x="1723" y="5434"/>
                  <a:pt x="1497" y="5209"/>
                </a:cubicBezTo>
                <a:lnTo>
                  <a:pt x="759" y="4409"/>
                </a:lnTo>
                <a:cubicBezTo>
                  <a:pt x="595" y="4245"/>
                  <a:pt x="513" y="4020"/>
                  <a:pt x="533" y="3794"/>
                </a:cubicBezTo>
                <a:cubicBezTo>
                  <a:pt x="554" y="3548"/>
                  <a:pt x="656" y="3343"/>
                  <a:pt x="841" y="3199"/>
                </a:cubicBezTo>
                <a:lnTo>
                  <a:pt x="1353" y="2769"/>
                </a:lnTo>
                <a:cubicBezTo>
                  <a:pt x="1620" y="2564"/>
                  <a:pt x="1784" y="2236"/>
                  <a:pt x="1784" y="1887"/>
                </a:cubicBezTo>
                <a:cubicBezTo>
                  <a:pt x="1805" y="1539"/>
                  <a:pt x="1661" y="1210"/>
                  <a:pt x="1394" y="964"/>
                </a:cubicBezTo>
                <a:lnTo>
                  <a:pt x="32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9"/>
          <p:cNvSpPr/>
          <p:nvPr/>
        </p:nvSpPr>
        <p:spPr>
          <a:xfrm>
            <a:off x="3873750" y="4330497"/>
            <a:ext cx="161051" cy="162204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9"/>
          <p:cNvSpPr/>
          <p:nvPr/>
        </p:nvSpPr>
        <p:spPr>
          <a:xfrm>
            <a:off x="8063225" y="560099"/>
            <a:ext cx="161052" cy="159698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9"/>
          <p:cNvSpPr/>
          <p:nvPr/>
        </p:nvSpPr>
        <p:spPr>
          <a:xfrm>
            <a:off x="5095927" y="2010687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29"/>
          <p:cNvGrpSpPr/>
          <p:nvPr/>
        </p:nvGrpSpPr>
        <p:grpSpPr>
          <a:xfrm>
            <a:off x="7018344" y="1400684"/>
            <a:ext cx="541575" cy="468644"/>
            <a:chOff x="601494" y="6429884"/>
            <a:chExt cx="541575" cy="468644"/>
          </a:xfrm>
        </p:grpSpPr>
        <p:sp>
          <p:nvSpPr>
            <p:cNvPr id="416" name="Google Shape;416;p29"/>
            <p:cNvSpPr/>
            <p:nvPr/>
          </p:nvSpPr>
          <p:spPr>
            <a:xfrm>
              <a:off x="601494" y="6429884"/>
              <a:ext cx="541575" cy="468644"/>
            </a:xfrm>
            <a:custGeom>
              <a:avLst/>
              <a:gdLst/>
              <a:ahLst/>
              <a:cxnLst/>
              <a:rect l="l" t="t" r="r" b="b"/>
              <a:pathLst>
                <a:path w="1703" h="1513" extrusionOk="0">
                  <a:moveTo>
                    <a:pt x="856" y="1"/>
                  </a:moveTo>
                  <a:cubicBezTo>
                    <a:pt x="549" y="1"/>
                    <a:pt x="255" y="179"/>
                    <a:pt x="144" y="480"/>
                  </a:cubicBezTo>
                  <a:cubicBezTo>
                    <a:pt x="1" y="869"/>
                    <a:pt x="185" y="1300"/>
                    <a:pt x="575" y="1464"/>
                  </a:cubicBezTo>
                  <a:cubicBezTo>
                    <a:pt x="664" y="1497"/>
                    <a:pt x="755" y="1512"/>
                    <a:pt x="845" y="1512"/>
                  </a:cubicBezTo>
                  <a:cubicBezTo>
                    <a:pt x="1147" y="1512"/>
                    <a:pt x="1432" y="1334"/>
                    <a:pt x="1559" y="1033"/>
                  </a:cubicBezTo>
                  <a:cubicBezTo>
                    <a:pt x="1703" y="644"/>
                    <a:pt x="1518" y="193"/>
                    <a:pt x="1128" y="49"/>
                  </a:cubicBezTo>
                  <a:cubicBezTo>
                    <a:pt x="1039" y="16"/>
                    <a:pt x="947" y="1"/>
                    <a:pt x="856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8280000" algn="bl" rotWithShape="0">
                <a:schemeClr val="accen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614532" y="6442583"/>
              <a:ext cx="515497" cy="443245"/>
            </a:xfrm>
            <a:custGeom>
              <a:avLst/>
              <a:gdLst/>
              <a:ahLst/>
              <a:cxnLst/>
              <a:rect l="l" t="t" r="r" b="b"/>
              <a:pathLst>
                <a:path w="1621" h="1431" extrusionOk="0">
                  <a:moveTo>
                    <a:pt x="809" y="0"/>
                  </a:moveTo>
                  <a:cubicBezTo>
                    <a:pt x="523" y="0"/>
                    <a:pt x="255" y="175"/>
                    <a:pt x="144" y="459"/>
                  </a:cubicBezTo>
                  <a:cubicBezTo>
                    <a:pt x="1" y="828"/>
                    <a:pt x="185" y="1238"/>
                    <a:pt x="554" y="1382"/>
                  </a:cubicBezTo>
                  <a:cubicBezTo>
                    <a:pt x="639" y="1415"/>
                    <a:pt x="726" y="1431"/>
                    <a:pt x="812" y="1431"/>
                  </a:cubicBezTo>
                  <a:cubicBezTo>
                    <a:pt x="1098" y="1431"/>
                    <a:pt x="1367" y="1256"/>
                    <a:pt x="1477" y="972"/>
                  </a:cubicBezTo>
                  <a:cubicBezTo>
                    <a:pt x="1620" y="603"/>
                    <a:pt x="1436" y="193"/>
                    <a:pt x="1067" y="49"/>
                  </a:cubicBezTo>
                  <a:cubicBezTo>
                    <a:pt x="982" y="16"/>
                    <a:pt x="895" y="0"/>
                    <a:pt x="8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666686" y="6491834"/>
              <a:ext cx="404511" cy="348153"/>
            </a:xfrm>
            <a:custGeom>
              <a:avLst/>
              <a:gdLst/>
              <a:ahLst/>
              <a:cxnLst/>
              <a:rect l="l" t="t" r="r" b="b"/>
              <a:pathLst>
                <a:path w="1272" h="1124" extrusionOk="0">
                  <a:moveTo>
                    <a:pt x="650" y="1"/>
                  </a:moveTo>
                  <a:cubicBezTo>
                    <a:pt x="422" y="1"/>
                    <a:pt x="204" y="137"/>
                    <a:pt x="124" y="362"/>
                  </a:cubicBezTo>
                  <a:cubicBezTo>
                    <a:pt x="1" y="649"/>
                    <a:pt x="144" y="977"/>
                    <a:pt x="431" y="1079"/>
                  </a:cubicBezTo>
                  <a:cubicBezTo>
                    <a:pt x="506" y="1109"/>
                    <a:pt x="581" y="1123"/>
                    <a:pt x="655" y="1123"/>
                  </a:cubicBezTo>
                  <a:cubicBezTo>
                    <a:pt x="884" y="1123"/>
                    <a:pt x="1092" y="985"/>
                    <a:pt x="1169" y="751"/>
                  </a:cubicBezTo>
                  <a:lnTo>
                    <a:pt x="1169" y="772"/>
                  </a:lnTo>
                  <a:cubicBezTo>
                    <a:pt x="1272" y="464"/>
                    <a:pt x="1128" y="136"/>
                    <a:pt x="841" y="34"/>
                  </a:cubicBezTo>
                  <a:cubicBezTo>
                    <a:pt x="779" y="11"/>
                    <a:pt x="714" y="1"/>
                    <a:pt x="650" y="1"/>
                  </a:cubicBezTo>
                  <a:close/>
                </a:path>
              </a:pathLst>
            </a:custGeom>
            <a:solidFill>
              <a:srgbClr val="FFB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673365" y="6503914"/>
              <a:ext cx="391472" cy="333595"/>
            </a:xfrm>
            <a:custGeom>
              <a:avLst/>
              <a:gdLst/>
              <a:ahLst/>
              <a:cxnLst/>
              <a:rect l="l" t="t" r="r" b="b"/>
              <a:pathLst>
                <a:path w="1231" h="1077" extrusionOk="0">
                  <a:moveTo>
                    <a:pt x="608" y="0"/>
                  </a:moveTo>
                  <a:cubicBezTo>
                    <a:pt x="399" y="0"/>
                    <a:pt x="197" y="124"/>
                    <a:pt x="103" y="343"/>
                  </a:cubicBezTo>
                  <a:cubicBezTo>
                    <a:pt x="0" y="630"/>
                    <a:pt x="144" y="938"/>
                    <a:pt x="410" y="1040"/>
                  </a:cubicBezTo>
                  <a:cubicBezTo>
                    <a:pt x="478" y="1065"/>
                    <a:pt x="546" y="1076"/>
                    <a:pt x="613" y="1076"/>
                  </a:cubicBezTo>
                  <a:cubicBezTo>
                    <a:pt x="832" y="1076"/>
                    <a:pt x="1034" y="953"/>
                    <a:pt x="1128" y="733"/>
                  </a:cubicBezTo>
                  <a:cubicBezTo>
                    <a:pt x="1230" y="446"/>
                    <a:pt x="1087" y="138"/>
                    <a:pt x="800" y="36"/>
                  </a:cubicBezTo>
                  <a:cubicBezTo>
                    <a:pt x="737" y="12"/>
                    <a:pt x="672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790711" y="6559359"/>
              <a:ext cx="156780" cy="209697"/>
            </a:xfrm>
            <a:custGeom>
              <a:avLst/>
              <a:gdLst/>
              <a:ahLst/>
              <a:cxnLst/>
              <a:rect l="l" t="t" r="r" b="b"/>
              <a:pathLst>
                <a:path w="493" h="677" extrusionOk="0">
                  <a:moveTo>
                    <a:pt x="349" y="0"/>
                  </a:moveTo>
                  <a:lnTo>
                    <a:pt x="308" y="82"/>
                  </a:lnTo>
                  <a:cubicBezTo>
                    <a:pt x="293" y="79"/>
                    <a:pt x="279" y="77"/>
                    <a:pt x="265" y="77"/>
                  </a:cubicBezTo>
                  <a:cubicBezTo>
                    <a:pt x="199" y="77"/>
                    <a:pt x="140" y="114"/>
                    <a:pt x="123" y="164"/>
                  </a:cubicBezTo>
                  <a:cubicBezTo>
                    <a:pt x="82" y="246"/>
                    <a:pt x="144" y="308"/>
                    <a:pt x="205" y="369"/>
                  </a:cubicBezTo>
                  <a:cubicBezTo>
                    <a:pt x="267" y="410"/>
                    <a:pt x="287" y="431"/>
                    <a:pt x="267" y="472"/>
                  </a:cubicBezTo>
                  <a:cubicBezTo>
                    <a:pt x="267" y="486"/>
                    <a:pt x="246" y="501"/>
                    <a:pt x="213" y="501"/>
                  </a:cubicBezTo>
                  <a:cubicBezTo>
                    <a:pt x="199" y="501"/>
                    <a:pt x="182" y="498"/>
                    <a:pt x="164" y="492"/>
                  </a:cubicBezTo>
                  <a:cubicBezTo>
                    <a:pt x="123" y="472"/>
                    <a:pt x="82" y="431"/>
                    <a:pt x="62" y="410"/>
                  </a:cubicBezTo>
                  <a:lnTo>
                    <a:pt x="0" y="492"/>
                  </a:lnTo>
                  <a:cubicBezTo>
                    <a:pt x="21" y="513"/>
                    <a:pt x="62" y="554"/>
                    <a:pt x="123" y="574"/>
                  </a:cubicBezTo>
                  <a:lnTo>
                    <a:pt x="82" y="656"/>
                  </a:lnTo>
                  <a:lnTo>
                    <a:pt x="164" y="677"/>
                  </a:lnTo>
                  <a:lnTo>
                    <a:pt x="185" y="595"/>
                  </a:lnTo>
                  <a:cubicBezTo>
                    <a:pt x="203" y="599"/>
                    <a:pt x="220" y="600"/>
                    <a:pt x="237" y="600"/>
                  </a:cubicBezTo>
                  <a:cubicBezTo>
                    <a:pt x="314" y="600"/>
                    <a:pt x="373" y="563"/>
                    <a:pt x="390" y="513"/>
                  </a:cubicBezTo>
                  <a:cubicBezTo>
                    <a:pt x="431" y="431"/>
                    <a:pt x="390" y="369"/>
                    <a:pt x="308" y="308"/>
                  </a:cubicBezTo>
                  <a:cubicBezTo>
                    <a:pt x="267" y="246"/>
                    <a:pt x="246" y="226"/>
                    <a:pt x="246" y="205"/>
                  </a:cubicBezTo>
                  <a:cubicBezTo>
                    <a:pt x="246" y="191"/>
                    <a:pt x="267" y="176"/>
                    <a:pt x="293" y="176"/>
                  </a:cubicBezTo>
                  <a:cubicBezTo>
                    <a:pt x="304" y="176"/>
                    <a:pt x="316" y="179"/>
                    <a:pt x="328" y="185"/>
                  </a:cubicBezTo>
                  <a:cubicBezTo>
                    <a:pt x="390" y="205"/>
                    <a:pt x="410" y="226"/>
                    <a:pt x="431" y="246"/>
                  </a:cubicBezTo>
                  <a:lnTo>
                    <a:pt x="492" y="164"/>
                  </a:lnTo>
                  <a:cubicBezTo>
                    <a:pt x="472" y="144"/>
                    <a:pt x="451" y="123"/>
                    <a:pt x="390" y="103"/>
                  </a:cubicBezTo>
                  <a:lnTo>
                    <a:pt x="410" y="21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973250" y="6521260"/>
              <a:ext cx="117664" cy="114606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246" y="0"/>
                  </a:moveTo>
                  <a:cubicBezTo>
                    <a:pt x="246" y="0"/>
                    <a:pt x="164" y="82"/>
                    <a:pt x="144" y="103"/>
                  </a:cubicBezTo>
                  <a:cubicBezTo>
                    <a:pt x="103" y="123"/>
                    <a:pt x="0" y="144"/>
                    <a:pt x="0" y="144"/>
                  </a:cubicBezTo>
                  <a:cubicBezTo>
                    <a:pt x="0" y="144"/>
                    <a:pt x="82" y="205"/>
                    <a:pt x="82" y="246"/>
                  </a:cubicBezTo>
                  <a:cubicBezTo>
                    <a:pt x="103" y="267"/>
                    <a:pt x="123" y="369"/>
                    <a:pt x="123" y="369"/>
                  </a:cubicBezTo>
                  <a:cubicBezTo>
                    <a:pt x="123" y="369"/>
                    <a:pt x="185" y="287"/>
                    <a:pt x="226" y="287"/>
                  </a:cubicBezTo>
                  <a:cubicBezTo>
                    <a:pt x="246" y="267"/>
                    <a:pt x="369" y="246"/>
                    <a:pt x="369" y="246"/>
                  </a:cubicBezTo>
                  <a:cubicBezTo>
                    <a:pt x="369" y="246"/>
                    <a:pt x="287" y="185"/>
                    <a:pt x="267" y="144"/>
                  </a:cubicBezTo>
                  <a:cubicBezTo>
                    <a:pt x="246" y="123"/>
                    <a:pt x="24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9"/>
          <p:cNvGrpSpPr/>
          <p:nvPr/>
        </p:nvGrpSpPr>
        <p:grpSpPr>
          <a:xfrm rot="-2361038">
            <a:off x="7848802" y="1271431"/>
            <a:ext cx="388630" cy="336296"/>
            <a:chOff x="601494" y="6429884"/>
            <a:chExt cx="541575" cy="468644"/>
          </a:xfrm>
        </p:grpSpPr>
        <p:sp>
          <p:nvSpPr>
            <p:cNvPr id="423" name="Google Shape;423;p29"/>
            <p:cNvSpPr/>
            <p:nvPr/>
          </p:nvSpPr>
          <p:spPr>
            <a:xfrm>
              <a:off x="601494" y="6429884"/>
              <a:ext cx="541575" cy="468644"/>
            </a:xfrm>
            <a:custGeom>
              <a:avLst/>
              <a:gdLst/>
              <a:ahLst/>
              <a:cxnLst/>
              <a:rect l="l" t="t" r="r" b="b"/>
              <a:pathLst>
                <a:path w="1703" h="1513" extrusionOk="0">
                  <a:moveTo>
                    <a:pt x="856" y="1"/>
                  </a:moveTo>
                  <a:cubicBezTo>
                    <a:pt x="549" y="1"/>
                    <a:pt x="255" y="179"/>
                    <a:pt x="144" y="480"/>
                  </a:cubicBezTo>
                  <a:cubicBezTo>
                    <a:pt x="1" y="869"/>
                    <a:pt x="185" y="1300"/>
                    <a:pt x="575" y="1464"/>
                  </a:cubicBezTo>
                  <a:cubicBezTo>
                    <a:pt x="664" y="1497"/>
                    <a:pt x="755" y="1512"/>
                    <a:pt x="845" y="1512"/>
                  </a:cubicBezTo>
                  <a:cubicBezTo>
                    <a:pt x="1147" y="1512"/>
                    <a:pt x="1432" y="1334"/>
                    <a:pt x="1559" y="1033"/>
                  </a:cubicBezTo>
                  <a:cubicBezTo>
                    <a:pt x="1703" y="644"/>
                    <a:pt x="1518" y="193"/>
                    <a:pt x="1128" y="49"/>
                  </a:cubicBezTo>
                  <a:cubicBezTo>
                    <a:pt x="1039" y="16"/>
                    <a:pt x="947" y="1"/>
                    <a:pt x="856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8280000" algn="bl" rotWithShape="0">
                <a:schemeClr val="accen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614532" y="6442583"/>
              <a:ext cx="515498" cy="443245"/>
            </a:xfrm>
            <a:custGeom>
              <a:avLst/>
              <a:gdLst/>
              <a:ahLst/>
              <a:cxnLst/>
              <a:rect l="l" t="t" r="r" b="b"/>
              <a:pathLst>
                <a:path w="1621" h="1431" extrusionOk="0">
                  <a:moveTo>
                    <a:pt x="809" y="0"/>
                  </a:moveTo>
                  <a:cubicBezTo>
                    <a:pt x="523" y="0"/>
                    <a:pt x="255" y="175"/>
                    <a:pt x="144" y="459"/>
                  </a:cubicBezTo>
                  <a:cubicBezTo>
                    <a:pt x="1" y="828"/>
                    <a:pt x="185" y="1238"/>
                    <a:pt x="554" y="1382"/>
                  </a:cubicBezTo>
                  <a:cubicBezTo>
                    <a:pt x="639" y="1415"/>
                    <a:pt x="726" y="1431"/>
                    <a:pt x="812" y="1431"/>
                  </a:cubicBezTo>
                  <a:cubicBezTo>
                    <a:pt x="1098" y="1431"/>
                    <a:pt x="1367" y="1256"/>
                    <a:pt x="1477" y="972"/>
                  </a:cubicBezTo>
                  <a:cubicBezTo>
                    <a:pt x="1620" y="603"/>
                    <a:pt x="1436" y="193"/>
                    <a:pt x="1067" y="49"/>
                  </a:cubicBezTo>
                  <a:cubicBezTo>
                    <a:pt x="982" y="16"/>
                    <a:pt x="895" y="0"/>
                    <a:pt x="8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666686" y="6491834"/>
              <a:ext cx="404512" cy="348153"/>
            </a:xfrm>
            <a:custGeom>
              <a:avLst/>
              <a:gdLst/>
              <a:ahLst/>
              <a:cxnLst/>
              <a:rect l="l" t="t" r="r" b="b"/>
              <a:pathLst>
                <a:path w="1272" h="1124" extrusionOk="0">
                  <a:moveTo>
                    <a:pt x="650" y="1"/>
                  </a:moveTo>
                  <a:cubicBezTo>
                    <a:pt x="422" y="1"/>
                    <a:pt x="204" y="137"/>
                    <a:pt x="124" y="362"/>
                  </a:cubicBezTo>
                  <a:cubicBezTo>
                    <a:pt x="1" y="649"/>
                    <a:pt x="144" y="977"/>
                    <a:pt x="431" y="1079"/>
                  </a:cubicBezTo>
                  <a:cubicBezTo>
                    <a:pt x="506" y="1109"/>
                    <a:pt x="581" y="1123"/>
                    <a:pt x="655" y="1123"/>
                  </a:cubicBezTo>
                  <a:cubicBezTo>
                    <a:pt x="884" y="1123"/>
                    <a:pt x="1092" y="985"/>
                    <a:pt x="1169" y="751"/>
                  </a:cubicBezTo>
                  <a:lnTo>
                    <a:pt x="1169" y="772"/>
                  </a:lnTo>
                  <a:cubicBezTo>
                    <a:pt x="1272" y="464"/>
                    <a:pt x="1128" y="136"/>
                    <a:pt x="841" y="34"/>
                  </a:cubicBezTo>
                  <a:cubicBezTo>
                    <a:pt x="779" y="11"/>
                    <a:pt x="714" y="1"/>
                    <a:pt x="650" y="1"/>
                  </a:cubicBezTo>
                  <a:close/>
                </a:path>
              </a:pathLst>
            </a:custGeom>
            <a:solidFill>
              <a:srgbClr val="FFB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673365" y="6503914"/>
              <a:ext cx="391473" cy="333595"/>
            </a:xfrm>
            <a:custGeom>
              <a:avLst/>
              <a:gdLst/>
              <a:ahLst/>
              <a:cxnLst/>
              <a:rect l="l" t="t" r="r" b="b"/>
              <a:pathLst>
                <a:path w="1231" h="1077" extrusionOk="0">
                  <a:moveTo>
                    <a:pt x="608" y="0"/>
                  </a:moveTo>
                  <a:cubicBezTo>
                    <a:pt x="399" y="0"/>
                    <a:pt x="197" y="124"/>
                    <a:pt x="103" y="343"/>
                  </a:cubicBezTo>
                  <a:cubicBezTo>
                    <a:pt x="0" y="630"/>
                    <a:pt x="144" y="938"/>
                    <a:pt x="410" y="1040"/>
                  </a:cubicBezTo>
                  <a:cubicBezTo>
                    <a:pt x="478" y="1065"/>
                    <a:pt x="546" y="1076"/>
                    <a:pt x="613" y="1076"/>
                  </a:cubicBezTo>
                  <a:cubicBezTo>
                    <a:pt x="832" y="1076"/>
                    <a:pt x="1034" y="953"/>
                    <a:pt x="1128" y="733"/>
                  </a:cubicBezTo>
                  <a:cubicBezTo>
                    <a:pt x="1230" y="446"/>
                    <a:pt x="1087" y="138"/>
                    <a:pt x="800" y="36"/>
                  </a:cubicBezTo>
                  <a:cubicBezTo>
                    <a:pt x="737" y="12"/>
                    <a:pt x="672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790711" y="6559359"/>
              <a:ext cx="156780" cy="209697"/>
            </a:xfrm>
            <a:custGeom>
              <a:avLst/>
              <a:gdLst/>
              <a:ahLst/>
              <a:cxnLst/>
              <a:rect l="l" t="t" r="r" b="b"/>
              <a:pathLst>
                <a:path w="493" h="677" extrusionOk="0">
                  <a:moveTo>
                    <a:pt x="349" y="0"/>
                  </a:moveTo>
                  <a:lnTo>
                    <a:pt x="308" y="82"/>
                  </a:lnTo>
                  <a:cubicBezTo>
                    <a:pt x="293" y="79"/>
                    <a:pt x="279" y="77"/>
                    <a:pt x="265" y="77"/>
                  </a:cubicBezTo>
                  <a:cubicBezTo>
                    <a:pt x="199" y="77"/>
                    <a:pt x="140" y="114"/>
                    <a:pt x="123" y="164"/>
                  </a:cubicBezTo>
                  <a:cubicBezTo>
                    <a:pt x="82" y="246"/>
                    <a:pt x="144" y="308"/>
                    <a:pt x="205" y="369"/>
                  </a:cubicBezTo>
                  <a:cubicBezTo>
                    <a:pt x="267" y="410"/>
                    <a:pt x="287" y="431"/>
                    <a:pt x="267" y="472"/>
                  </a:cubicBezTo>
                  <a:cubicBezTo>
                    <a:pt x="267" y="486"/>
                    <a:pt x="246" y="501"/>
                    <a:pt x="213" y="501"/>
                  </a:cubicBezTo>
                  <a:cubicBezTo>
                    <a:pt x="199" y="501"/>
                    <a:pt x="182" y="498"/>
                    <a:pt x="164" y="492"/>
                  </a:cubicBezTo>
                  <a:cubicBezTo>
                    <a:pt x="123" y="472"/>
                    <a:pt x="82" y="431"/>
                    <a:pt x="62" y="410"/>
                  </a:cubicBezTo>
                  <a:lnTo>
                    <a:pt x="0" y="492"/>
                  </a:lnTo>
                  <a:cubicBezTo>
                    <a:pt x="21" y="513"/>
                    <a:pt x="62" y="554"/>
                    <a:pt x="123" y="574"/>
                  </a:cubicBezTo>
                  <a:lnTo>
                    <a:pt x="82" y="656"/>
                  </a:lnTo>
                  <a:lnTo>
                    <a:pt x="164" y="677"/>
                  </a:lnTo>
                  <a:lnTo>
                    <a:pt x="185" y="595"/>
                  </a:lnTo>
                  <a:cubicBezTo>
                    <a:pt x="203" y="599"/>
                    <a:pt x="220" y="600"/>
                    <a:pt x="237" y="600"/>
                  </a:cubicBezTo>
                  <a:cubicBezTo>
                    <a:pt x="314" y="600"/>
                    <a:pt x="373" y="563"/>
                    <a:pt x="390" y="513"/>
                  </a:cubicBezTo>
                  <a:cubicBezTo>
                    <a:pt x="431" y="431"/>
                    <a:pt x="390" y="369"/>
                    <a:pt x="308" y="308"/>
                  </a:cubicBezTo>
                  <a:cubicBezTo>
                    <a:pt x="267" y="246"/>
                    <a:pt x="246" y="226"/>
                    <a:pt x="246" y="205"/>
                  </a:cubicBezTo>
                  <a:cubicBezTo>
                    <a:pt x="246" y="191"/>
                    <a:pt x="267" y="176"/>
                    <a:pt x="293" y="176"/>
                  </a:cubicBezTo>
                  <a:cubicBezTo>
                    <a:pt x="304" y="176"/>
                    <a:pt x="316" y="179"/>
                    <a:pt x="328" y="185"/>
                  </a:cubicBezTo>
                  <a:cubicBezTo>
                    <a:pt x="390" y="205"/>
                    <a:pt x="410" y="226"/>
                    <a:pt x="431" y="246"/>
                  </a:cubicBezTo>
                  <a:lnTo>
                    <a:pt x="492" y="164"/>
                  </a:lnTo>
                  <a:cubicBezTo>
                    <a:pt x="472" y="144"/>
                    <a:pt x="451" y="123"/>
                    <a:pt x="390" y="103"/>
                  </a:cubicBezTo>
                  <a:lnTo>
                    <a:pt x="410" y="21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973250" y="6521260"/>
              <a:ext cx="117665" cy="114606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246" y="0"/>
                  </a:moveTo>
                  <a:cubicBezTo>
                    <a:pt x="246" y="0"/>
                    <a:pt x="164" y="82"/>
                    <a:pt x="144" y="103"/>
                  </a:cubicBezTo>
                  <a:cubicBezTo>
                    <a:pt x="103" y="123"/>
                    <a:pt x="0" y="144"/>
                    <a:pt x="0" y="144"/>
                  </a:cubicBezTo>
                  <a:cubicBezTo>
                    <a:pt x="0" y="144"/>
                    <a:pt x="82" y="205"/>
                    <a:pt x="82" y="246"/>
                  </a:cubicBezTo>
                  <a:cubicBezTo>
                    <a:pt x="103" y="267"/>
                    <a:pt x="123" y="369"/>
                    <a:pt x="123" y="369"/>
                  </a:cubicBezTo>
                  <a:cubicBezTo>
                    <a:pt x="123" y="369"/>
                    <a:pt x="185" y="287"/>
                    <a:pt x="226" y="287"/>
                  </a:cubicBezTo>
                  <a:cubicBezTo>
                    <a:pt x="246" y="267"/>
                    <a:pt x="369" y="246"/>
                    <a:pt x="369" y="246"/>
                  </a:cubicBezTo>
                  <a:cubicBezTo>
                    <a:pt x="369" y="246"/>
                    <a:pt x="287" y="185"/>
                    <a:pt x="267" y="144"/>
                  </a:cubicBezTo>
                  <a:cubicBezTo>
                    <a:pt x="246" y="123"/>
                    <a:pt x="24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29"/>
          <p:cNvGrpSpPr/>
          <p:nvPr/>
        </p:nvGrpSpPr>
        <p:grpSpPr>
          <a:xfrm rot="-207815">
            <a:off x="7394988" y="660950"/>
            <a:ext cx="465251" cy="402598"/>
            <a:chOff x="601494" y="6429884"/>
            <a:chExt cx="541575" cy="468644"/>
          </a:xfrm>
        </p:grpSpPr>
        <p:sp>
          <p:nvSpPr>
            <p:cNvPr id="430" name="Google Shape;430;p29"/>
            <p:cNvSpPr/>
            <p:nvPr/>
          </p:nvSpPr>
          <p:spPr>
            <a:xfrm>
              <a:off x="601494" y="6429884"/>
              <a:ext cx="541575" cy="468644"/>
            </a:xfrm>
            <a:custGeom>
              <a:avLst/>
              <a:gdLst/>
              <a:ahLst/>
              <a:cxnLst/>
              <a:rect l="l" t="t" r="r" b="b"/>
              <a:pathLst>
                <a:path w="1703" h="1513" extrusionOk="0">
                  <a:moveTo>
                    <a:pt x="856" y="1"/>
                  </a:moveTo>
                  <a:cubicBezTo>
                    <a:pt x="549" y="1"/>
                    <a:pt x="255" y="179"/>
                    <a:pt x="144" y="480"/>
                  </a:cubicBezTo>
                  <a:cubicBezTo>
                    <a:pt x="1" y="869"/>
                    <a:pt x="185" y="1300"/>
                    <a:pt x="575" y="1464"/>
                  </a:cubicBezTo>
                  <a:cubicBezTo>
                    <a:pt x="664" y="1497"/>
                    <a:pt x="755" y="1512"/>
                    <a:pt x="845" y="1512"/>
                  </a:cubicBezTo>
                  <a:cubicBezTo>
                    <a:pt x="1147" y="1512"/>
                    <a:pt x="1432" y="1334"/>
                    <a:pt x="1559" y="1033"/>
                  </a:cubicBezTo>
                  <a:cubicBezTo>
                    <a:pt x="1703" y="644"/>
                    <a:pt x="1518" y="193"/>
                    <a:pt x="1128" y="49"/>
                  </a:cubicBezTo>
                  <a:cubicBezTo>
                    <a:pt x="1039" y="16"/>
                    <a:pt x="947" y="1"/>
                    <a:pt x="856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8280000" algn="bl" rotWithShape="0">
                <a:schemeClr val="accen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614532" y="6442583"/>
              <a:ext cx="515498" cy="443245"/>
            </a:xfrm>
            <a:custGeom>
              <a:avLst/>
              <a:gdLst/>
              <a:ahLst/>
              <a:cxnLst/>
              <a:rect l="l" t="t" r="r" b="b"/>
              <a:pathLst>
                <a:path w="1621" h="1431" extrusionOk="0">
                  <a:moveTo>
                    <a:pt x="809" y="0"/>
                  </a:moveTo>
                  <a:cubicBezTo>
                    <a:pt x="523" y="0"/>
                    <a:pt x="255" y="175"/>
                    <a:pt x="144" y="459"/>
                  </a:cubicBezTo>
                  <a:cubicBezTo>
                    <a:pt x="1" y="828"/>
                    <a:pt x="185" y="1238"/>
                    <a:pt x="554" y="1382"/>
                  </a:cubicBezTo>
                  <a:cubicBezTo>
                    <a:pt x="639" y="1415"/>
                    <a:pt x="726" y="1431"/>
                    <a:pt x="812" y="1431"/>
                  </a:cubicBezTo>
                  <a:cubicBezTo>
                    <a:pt x="1098" y="1431"/>
                    <a:pt x="1367" y="1256"/>
                    <a:pt x="1477" y="972"/>
                  </a:cubicBezTo>
                  <a:cubicBezTo>
                    <a:pt x="1620" y="603"/>
                    <a:pt x="1436" y="193"/>
                    <a:pt x="1067" y="49"/>
                  </a:cubicBezTo>
                  <a:cubicBezTo>
                    <a:pt x="982" y="16"/>
                    <a:pt x="895" y="0"/>
                    <a:pt x="8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666686" y="6491834"/>
              <a:ext cx="404512" cy="348153"/>
            </a:xfrm>
            <a:custGeom>
              <a:avLst/>
              <a:gdLst/>
              <a:ahLst/>
              <a:cxnLst/>
              <a:rect l="l" t="t" r="r" b="b"/>
              <a:pathLst>
                <a:path w="1272" h="1124" extrusionOk="0">
                  <a:moveTo>
                    <a:pt x="650" y="1"/>
                  </a:moveTo>
                  <a:cubicBezTo>
                    <a:pt x="422" y="1"/>
                    <a:pt x="204" y="137"/>
                    <a:pt x="124" y="362"/>
                  </a:cubicBezTo>
                  <a:cubicBezTo>
                    <a:pt x="1" y="649"/>
                    <a:pt x="144" y="977"/>
                    <a:pt x="431" y="1079"/>
                  </a:cubicBezTo>
                  <a:cubicBezTo>
                    <a:pt x="506" y="1109"/>
                    <a:pt x="581" y="1123"/>
                    <a:pt x="655" y="1123"/>
                  </a:cubicBezTo>
                  <a:cubicBezTo>
                    <a:pt x="884" y="1123"/>
                    <a:pt x="1092" y="985"/>
                    <a:pt x="1169" y="751"/>
                  </a:cubicBezTo>
                  <a:lnTo>
                    <a:pt x="1169" y="772"/>
                  </a:lnTo>
                  <a:cubicBezTo>
                    <a:pt x="1272" y="464"/>
                    <a:pt x="1128" y="136"/>
                    <a:pt x="841" y="34"/>
                  </a:cubicBezTo>
                  <a:cubicBezTo>
                    <a:pt x="779" y="11"/>
                    <a:pt x="714" y="1"/>
                    <a:pt x="650" y="1"/>
                  </a:cubicBezTo>
                  <a:close/>
                </a:path>
              </a:pathLst>
            </a:custGeom>
            <a:solidFill>
              <a:srgbClr val="FFB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673365" y="6503914"/>
              <a:ext cx="391473" cy="333595"/>
            </a:xfrm>
            <a:custGeom>
              <a:avLst/>
              <a:gdLst/>
              <a:ahLst/>
              <a:cxnLst/>
              <a:rect l="l" t="t" r="r" b="b"/>
              <a:pathLst>
                <a:path w="1231" h="1077" extrusionOk="0">
                  <a:moveTo>
                    <a:pt x="608" y="0"/>
                  </a:moveTo>
                  <a:cubicBezTo>
                    <a:pt x="399" y="0"/>
                    <a:pt x="197" y="124"/>
                    <a:pt x="103" y="343"/>
                  </a:cubicBezTo>
                  <a:cubicBezTo>
                    <a:pt x="0" y="630"/>
                    <a:pt x="144" y="938"/>
                    <a:pt x="410" y="1040"/>
                  </a:cubicBezTo>
                  <a:cubicBezTo>
                    <a:pt x="478" y="1065"/>
                    <a:pt x="546" y="1076"/>
                    <a:pt x="613" y="1076"/>
                  </a:cubicBezTo>
                  <a:cubicBezTo>
                    <a:pt x="832" y="1076"/>
                    <a:pt x="1034" y="953"/>
                    <a:pt x="1128" y="733"/>
                  </a:cubicBezTo>
                  <a:cubicBezTo>
                    <a:pt x="1230" y="446"/>
                    <a:pt x="1087" y="138"/>
                    <a:pt x="800" y="36"/>
                  </a:cubicBezTo>
                  <a:cubicBezTo>
                    <a:pt x="737" y="12"/>
                    <a:pt x="672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790711" y="6559359"/>
              <a:ext cx="156780" cy="209697"/>
            </a:xfrm>
            <a:custGeom>
              <a:avLst/>
              <a:gdLst/>
              <a:ahLst/>
              <a:cxnLst/>
              <a:rect l="l" t="t" r="r" b="b"/>
              <a:pathLst>
                <a:path w="493" h="677" extrusionOk="0">
                  <a:moveTo>
                    <a:pt x="349" y="0"/>
                  </a:moveTo>
                  <a:lnTo>
                    <a:pt x="308" y="82"/>
                  </a:lnTo>
                  <a:cubicBezTo>
                    <a:pt x="293" y="79"/>
                    <a:pt x="279" y="77"/>
                    <a:pt x="265" y="77"/>
                  </a:cubicBezTo>
                  <a:cubicBezTo>
                    <a:pt x="199" y="77"/>
                    <a:pt x="140" y="114"/>
                    <a:pt x="123" y="164"/>
                  </a:cubicBezTo>
                  <a:cubicBezTo>
                    <a:pt x="82" y="246"/>
                    <a:pt x="144" y="308"/>
                    <a:pt x="205" y="369"/>
                  </a:cubicBezTo>
                  <a:cubicBezTo>
                    <a:pt x="267" y="410"/>
                    <a:pt x="287" y="431"/>
                    <a:pt x="267" y="472"/>
                  </a:cubicBezTo>
                  <a:cubicBezTo>
                    <a:pt x="267" y="486"/>
                    <a:pt x="246" y="501"/>
                    <a:pt x="213" y="501"/>
                  </a:cubicBezTo>
                  <a:cubicBezTo>
                    <a:pt x="199" y="501"/>
                    <a:pt x="182" y="498"/>
                    <a:pt x="164" y="492"/>
                  </a:cubicBezTo>
                  <a:cubicBezTo>
                    <a:pt x="123" y="472"/>
                    <a:pt x="82" y="431"/>
                    <a:pt x="62" y="410"/>
                  </a:cubicBezTo>
                  <a:lnTo>
                    <a:pt x="0" y="492"/>
                  </a:lnTo>
                  <a:cubicBezTo>
                    <a:pt x="21" y="513"/>
                    <a:pt x="62" y="554"/>
                    <a:pt x="123" y="574"/>
                  </a:cubicBezTo>
                  <a:lnTo>
                    <a:pt x="82" y="656"/>
                  </a:lnTo>
                  <a:lnTo>
                    <a:pt x="164" y="677"/>
                  </a:lnTo>
                  <a:lnTo>
                    <a:pt x="185" y="595"/>
                  </a:lnTo>
                  <a:cubicBezTo>
                    <a:pt x="203" y="599"/>
                    <a:pt x="220" y="600"/>
                    <a:pt x="237" y="600"/>
                  </a:cubicBezTo>
                  <a:cubicBezTo>
                    <a:pt x="314" y="600"/>
                    <a:pt x="373" y="563"/>
                    <a:pt x="390" y="513"/>
                  </a:cubicBezTo>
                  <a:cubicBezTo>
                    <a:pt x="431" y="431"/>
                    <a:pt x="390" y="369"/>
                    <a:pt x="308" y="308"/>
                  </a:cubicBezTo>
                  <a:cubicBezTo>
                    <a:pt x="267" y="246"/>
                    <a:pt x="246" y="226"/>
                    <a:pt x="246" y="205"/>
                  </a:cubicBezTo>
                  <a:cubicBezTo>
                    <a:pt x="246" y="191"/>
                    <a:pt x="267" y="176"/>
                    <a:pt x="293" y="176"/>
                  </a:cubicBezTo>
                  <a:cubicBezTo>
                    <a:pt x="304" y="176"/>
                    <a:pt x="316" y="179"/>
                    <a:pt x="328" y="185"/>
                  </a:cubicBezTo>
                  <a:cubicBezTo>
                    <a:pt x="390" y="205"/>
                    <a:pt x="410" y="226"/>
                    <a:pt x="431" y="246"/>
                  </a:cubicBezTo>
                  <a:lnTo>
                    <a:pt x="492" y="164"/>
                  </a:lnTo>
                  <a:cubicBezTo>
                    <a:pt x="472" y="144"/>
                    <a:pt x="451" y="123"/>
                    <a:pt x="390" y="103"/>
                  </a:cubicBezTo>
                  <a:lnTo>
                    <a:pt x="410" y="21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973250" y="6521260"/>
              <a:ext cx="117665" cy="114606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246" y="0"/>
                  </a:moveTo>
                  <a:cubicBezTo>
                    <a:pt x="246" y="0"/>
                    <a:pt x="164" y="82"/>
                    <a:pt x="144" y="103"/>
                  </a:cubicBezTo>
                  <a:cubicBezTo>
                    <a:pt x="103" y="123"/>
                    <a:pt x="0" y="144"/>
                    <a:pt x="0" y="144"/>
                  </a:cubicBezTo>
                  <a:cubicBezTo>
                    <a:pt x="0" y="144"/>
                    <a:pt x="82" y="205"/>
                    <a:pt x="82" y="246"/>
                  </a:cubicBezTo>
                  <a:cubicBezTo>
                    <a:pt x="103" y="267"/>
                    <a:pt x="123" y="369"/>
                    <a:pt x="123" y="369"/>
                  </a:cubicBezTo>
                  <a:cubicBezTo>
                    <a:pt x="123" y="369"/>
                    <a:pt x="185" y="287"/>
                    <a:pt x="226" y="287"/>
                  </a:cubicBezTo>
                  <a:cubicBezTo>
                    <a:pt x="246" y="267"/>
                    <a:pt x="369" y="246"/>
                    <a:pt x="369" y="246"/>
                  </a:cubicBezTo>
                  <a:cubicBezTo>
                    <a:pt x="369" y="246"/>
                    <a:pt x="287" y="185"/>
                    <a:pt x="267" y="144"/>
                  </a:cubicBezTo>
                  <a:cubicBezTo>
                    <a:pt x="246" y="123"/>
                    <a:pt x="24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36"/>
          <p:cNvGrpSpPr/>
          <p:nvPr/>
        </p:nvGrpSpPr>
        <p:grpSpPr>
          <a:xfrm rot="5400000">
            <a:off x="747702" y="2691848"/>
            <a:ext cx="61974" cy="1709684"/>
            <a:chOff x="2765105" y="1599249"/>
            <a:chExt cx="104298" cy="2200932"/>
          </a:xfrm>
        </p:grpSpPr>
        <p:sp>
          <p:nvSpPr>
            <p:cNvPr id="853" name="Google Shape;853;p36"/>
            <p:cNvSpPr/>
            <p:nvPr/>
          </p:nvSpPr>
          <p:spPr>
            <a:xfrm>
              <a:off x="2777030" y="1599249"/>
              <a:ext cx="92373" cy="606357"/>
            </a:xfrm>
            <a:custGeom>
              <a:avLst/>
              <a:gdLst/>
              <a:ahLst/>
              <a:cxnLst/>
              <a:rect l="l" t="t" r="r" b="b"/>
              <a:pathLst>
                <a:path w="1887" h="12386" extrusionOk="0">
                  <a:moveTo>
                    <a:pt x="328" y="1"/>
                  </a:moveTo>
                  <a:lnTo>
                    <a:pt x="82" y="267"/>
                  </a:lnTo>
                  <a:lnTo>
                    <a:pt x="1148" y="1231"/>
                  </a:lnTo>
                  <a:cubicBezTo>
                    <a:pt x="1333" y="1395"/>
                    <a:pt x="1435" y="1621"/>
                    <a:pt x="1435" y="1867"/>
                  </a:cubicBezTo>
                  <a:cubicBezTo>
                    <a:pt x="1415" y="2113"/>
                    <a:pt x="1312" y="2338"/>
                    <a:pt x="1128" y="2502"/>
                  </a:cubicBezTo>
                  <a:lnTo>
                    <a:pt x="615" y="2912"/>
                  </a:lnTo>
                  <a:cubicBezTo>
                    <a:pt x="349" y="3117"/>
                    <a:pt x="205" y="3425"/>
                    <a:pt x="185" y="3753"/>
                  </a:cubicBezTo>
                  <a:cubicBezTo>
                    <a:pt x="144" y="4102"/>
                    <a:pt x="267" y="4409"/>
                    <a:pt x="492" y="4655"/>
                  </a:cubicBezTo>
                  <a:lnTo>
                    <a:pt x="1230" y="5455"/>
                  </a:lnTo>
                  <a:cubicBezTo>
                    <a:pt x="1394" y="5619"/>
                    <a:pt x="1476" y="5824"/>
                    <a:pt x="1456" y="6049"/>
                  </a:cubicBezTo>
                  <a:cubicBezTo>
                    <a:pt x="1456" y="6275"/>
                    <a:pt x="1353" y="6480"/>
                    <a:pt x="1189" y="6644"/>
                  </a:cubicBezTo>
                  <a:lnTo>
                    <a:pt x="431" y="7321"/>
                  </a:lnTo>
                  <a:cubicBezTo>
                    <a:pt x="205" y="7526"/>
                    <a:pt x="62" y="7833"/>
                    <a:pt x="41" y="8141"/>
                  </a:cubicBezTo>
                  <a:cubicBezTo>
                    <a:pt x="21" y="8469"/>
                    <a:pt x="144" y="8777"/>
                    <a:pt x="349" y="9002"/>
                  </a:cubicBezTo>
                  <a:lnTo>
                    <a:pt x="1169" y="9925"/>
                  </a:lnTo>
                  <a:cubicBezTo>
                    <a:pt x="1497" y="10253"/>
                    <a:pt x="1456" y="10786"/>
                    <a:pt x="1128" y="11094"/>
                  </a:cubicBezTo>
                  <a:lnTo>
                    <a:pt x="0" y="12119"/>
                  </a:lnTo>
                  <a:lnTo>
                    <a:pt x="246" y="12385"/>
                  </a:lnTo>
                  <a:lnTo>
                    <a:pt x="1374" y="11360"/>
                  </a:lnTo>
                  <a:cubicBezTo>
                    <a:pt x="1846" y="10909"/>
                    <a:pt x="1887" y="10150"/>
                    <a:pt x="1435" y="9679"/>
                  </a:cubicBezTo>
                  <a:lnTo>
                    <a:pt x="615" y="8756"/>
                  </a:lnTo>
                  <a:cubicBezTo>
                    <a:pt x="472" y="8592"/>
                    <a:pt x="390" y="8387"/>
                    <a:pt x="410" y="8161"/>
                  </a:cubicBezTo>
                  <a:cubicBezTo>
                    <a:pt x="410" y="7936"/>
                    <a:pt x="513" y="7731"/>
                    <a:pt x="677" y="7587"/>
                  </a:cubicBezTo>
                  <a:lnTo>
                    <a:pt x="1435" y="6911"/>
                  </a:lnTo>
                  <a:cubicBezTo>
                    <a:pt x="1661" y="6685"/>
                    <a:pt x="1805" y="6398"/>
                    <a:pt x="1825" y="6070"/>
                  </a:cubicBezTo>
                  <a:cubicBezTo>
                    <a:pt x="1825" y="5742"/>
                    <a:pt x="1723" y="5434"/>
                    <a:pt x="1497" y="5209"/>
                  </a:cubicBezTo>
                  <a:lnTo>
                    <a:pt x="759" y="4409"/>
                  </a:lnTo>
                  <a:cubicBezTo>
                    <a:pt x="595" y="4245"/>
                    <a:pt x="513" y="4020"/>
                    <a:pt x="533" y="3794"/>
                  </a:cubicBezTo>
                  <a:cubicBezTo>
                    <a:pt x="554" y="3548"/>
                    <a:pt x="656" y="3343"/>
                    <a:pt x="841" y="3199"/>
                  </a:cubicBezTo>
                  <a:lnTo>
                    <a:pt x="1353" y="2769"/>
                  </a:lnTo>
                  <a:cubicBezTo>
                    <a:pt x="1620" y="2564"/>
                    <a:pt x="1784" y="2236"/>
                    <a:pt x="1784" y="1887"/>
                  </a:cubicBezTo>
                  <a:cubicBezTo>
                    <a:pt x="1805" y="1539"/>
                    <a:pt x="1661" y="1210"/>
                    <a:pt x="1394" y="964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10800000">
              <a:off x="2765105" y="2129399"/>
              <a:ext cx="92373" cy="606357"/>
            </a:xfrm>
            <a:custGeom>
              <a:avLst/>
              <a:gdLst/>
              <a:ahLst/>
              <a:cxnLst/>
              <a:rect l="l" t="t" r="r" b="b"/>
              <a:pathLst>
                <a:path w="1887" h="12386" extrusionOk="0">
                  <a:moveTo>
                    <a:pt x="328" y="1"/>
                  </a:moveTo>
                  <a:lnTo>
                    <a:pt x="82" y="267"/>
                  </a:lnTo>
                  <a:lnTo>
                    <a:pt x="1148" y="1231"/>
                  </a:lnTo>
                  <a:cubicBezTo>
                    <a:pt x="1333" y="1395"/>
                    <a:pt x="1435" y="1621"/>
                    <a:pt x="1435" y="1867"/>
                  </a:cubicBezTo>
                  <a:cubicBezTo>
                    <a:pt x="1415" y="2113"/>
                    <a:pt x="1312" y="2338"/>
                    <a:pt x="1128" y="2502"/>
                  </a:cubicBezTo>
                  <a:lnTo>
                    <a:pt x="615" y="2912"/>
                  </a:lnTo>
                  <a:cubicBezTo>
                    <a:pt x="349" y="3117"/>
                    <a:pt x="205" y="3425"/>
                    <a:pt x="185" y="3753"/>
                  </a:cubicBezTo>
                  <a:cubicBezTo>
                    <a:pt x="144" y="4102"/>
                    <a:pt x="267" y="4409"/>
                    <a:pt x="492" y="4655"/>
                  </a:cubicBezTo>
                  <a:lnTo>
                    <a:pt x="1230" y="5455"/>
                  </a:lnTo>
                  <a:cubicBezTo>
                    <a:pt x="1394" y="5619"/>
                    <a:pt x="1476" y="5824"/>
                    <a:pt x="1456" y="6049"/>
                  </a:cubicBezTo>
                  <a:cubicBezTo>
                    <a:pt x="1456" y="6275"/>
                    <a:pt x="1353" y="6480"/>
                    <a:pt x="1189" y="6644"/>
                  </a:cubicBezTo>
                  <a:lnTo>
                    <a:pt x="431" y="7321"/>
                  </a:lnTo>
                  <a:cubicBezTo>
                    <a:pt x="205" y="7526"/>
                    <a:pt x="62" y="7833"/>
                    <a:pt x="41" y="8141"/>
                  </a:cubicBezTo>
                  <a:cubicBezTo>
                    <a:pt x="21" y="8469"/>
                    <a:pt x="144" y="8777"/>
                    <a:pt x="349" y="9002"/>
                  </a:cubicBezTo>
                  <a:lnTo>
                    <a:pt x="1169" y="9925"/>
                  </a:lnTo>
                  <a:cubicBezTo>
                    <a:pt x="1497" y="10253"/>
                    <a:pt x="1456" y="10786"/>
                    <a:pt x="1128" y="11094"/>
                  </a:cubicBezTo>
                  <a:lnTo>
                    <a:pt x="0" y="12119"/>
                  </a:lnTo>
                  <a:lnTo>
                    <a:pt x="246" y="12385"/>
                  </a:lnTo>
                  <a:lnTo>
                    <a:pt x="1374" y="11360"/>
                  </a:lnTo>
                  <a:cubicBezTo>
                    <a:pt x="1846" y="10909"/>
                    <a:pt x="1887" y="10150"/>
                    <a:pt x="1435" y="9679"/>
                  </a:cubicBezTo>
                  <a:lnTo>
                    <a:pt x="615" y="8756"/>
                  </a:lnTo>
                  <a:cubicBezTo>
                    <a:pt x="472" y="8592"/>
                    <a:pt x="390" y="8387"/>
                    <a:pt x="410" y="8161"/>
                  </a:cubicBezTo>
                  <a:cubicBezTo>
                    <a:pt x="410" y="7936"/>
                    <a:pt x="513" y="7731"/>
                    <a:pt x="677" y="7587"/>
                  </a:cubicBezTo>
                  <a:lnTo>
                    <a:pt x="1435" y="6911"/>
                  </a:lnTo>
                  <a:cubicBezTo>
                    <a:pt x="1661" y="6685"/>
                    <a:pt x="1805" y="6398"/>
                    <a:pt x="1825" y="6070"/>
                  </a:cubicBezTo>
                  <a:cubicBezTo>
                    <a:pt x="1825" y="5742"/>
                    <a:pt x="1723" y="5434"/>
                    <a:pt x="1497" y="5209"/>
                  </a:cubicBezTo>
                  <a:lnTo>
                    <a:pt x="759" y="4409"/>
                  </a:lnTo>
                  <a:cubicBezTo>
                    <a:pt x="595" y="4245"/>
                    <a:pt x="513" y="4020"/>
                    <a:pt x="533" y="3794"/>
                  </a:cubicBezTo>
                  <a:cubicBezTo>
                    <a:pt x="554" y="3548"/>
                    <a:pt x="656" y="3343"/>
                    <a:pt x="841" y="3199"/>
                  </a:cubicBezTo>
                  <a:lnTo>
                    <a:pt x="1353" y="2769"/>
                  </a:lnTo>
                  <a:cubicBezTo>
                    <a:pt x="1620" y="2564"/>
                    <a:pt x="1784" y="2236"/>
                    <a:pt x="1784" y="1887"/>
                  </a:cubicBezTo>
                  <a:cubicBezTo>
                    <a:pt x="1805" y="1539"/>
                    <a:pt x="1661" y="1210"/>
                    <a:pt x="1394" y="964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2777030" y="2662799"/>
              <a:ext cx="92373" cy="606357"/>
            </a:xfrm>
            <a:custGeom>
              <a:avLst/>
              <a:gdLst/>
              <a:ahLst/>
              <a:cxnLst/>
              <a:rect l="l" t="t" r="r" b="b"/>
              <a:pathLst>
                <a:path w="1887" h="12386" extrusionOk="0">
                  <a:moveTo>
                    <a:pt x="328" y="1"/>
                  </a:moveTo>
                  <a:lnTo>
                    <a:pt x="82" y="267"/>
                  </a:lnTo>
                  <a:lnTo>
                    <a:pt x="1148" y="1231"/>
                  </a:lnTo>
                  <a:cubicBezTo>
                    <a:pt x="1333" y="1395"/>
                    <a:pt x="1435" y="1621"/>
                    <a:pt x="1435" y="1867"/>
                  </a:cubicBezTo>
                  <a:cubicBezTo>
                    <a:pt x="1415" y="2113"/>
                    <a:pt x="1312" y="2338"/>
                    <a:pt x="1128" y="2502"/>
                  </a:cubicBezTo>
                  <a:lnTo>
                    <a:pt x="615" y="2912"/>
                  </a:lnTo>
                  <a:cubicBezTo>
                    <a:pt x="349" y="3117"/>
                    <a:pt x="205" y="3425"/>
                    <a:pt x="185" y="3753"/>
                  </a:cubicBezTo>
                  <a:cubicBezTo>
                    <a:pt x="144" y="4102"/>
                    <a:pt x="267" y="4409"/>
                    <a:pt x="492" y="4655"/>
                  </a:cubicBezTo>
                  <a:lnTo>
                    <a:pt x="1230" y="5455"/>
                  </a:lnTo>
                  <a:cubicBezTo>
                    <a:pt x="1394" y="5619"/>
                    <a:pt x="1476" y="5824"/>
                    <a:pt x="1456" y="6049"/>
                  </a:cubicBezTo>
                  <a:cubicBezTo>
                    <a:pt x="1456" y="6275"/>
                    <a:pt x="1353" y="6480"/>
                    <a:pt x="1189" y="6644"/>
                  </a:cubicBezTo>
                  <a:lnTo>
                    <a:pt x="431" y="7321"/>
                  </a:lnTo>
                  <a:cubicBezTo>
                    <a:pt x="205" y="7526"/>
                    <a:pt x="62" y="7833"/>
                    <a:pt x="41" y="8141"/>
                  </a:cubicBezTo>
                  <a:cubicBezTo>
                    <a:pt x="21" y="8469"/>
                    <a:pt x="144" y="8777"/>
                    <a:pt x="349" y="9002"/>
                  </a:cubicBezTo>
                  <a:lnTo>
                    <a:pt x="1169" y="9925"/>
                  </a:lnTo>
                  <a:cubicBezTo>
                    <a:pt x="1497" y="10253"/>
                    <a:pt x="1456" y="10786"/>
                    <a:pt x="1128" y="11094"/>
                  </a:cubicBezTo>
                  <a:lnTo>
                    <a:pt x="0" y="12119"/>
                  </a:lnTo>
                  <a:lnTo>
                    <a:pt x="246" y="12385"/>
                  </a:lnTo>
                  <a:lnTo>
                    <a:pt x="1374" y="11360"/>
                  </a:lnTo>
                  <a:cubicBezTo>
                    <a:pt x="1846" y="10909"/>
                    <a:pt x="1887" y="10150"/>
                    <a:pt x="1435" y="9679"/>
                  </a:cubicBezTo>
                  <a:lnTo>
                    <a:pt x="615" y="8756"/>
                  </a:lnTo>
                  <a:cubicBezTo>
                    <a:pt x="472" y="8592"/>
                    <a:pt x="390" y="8387"/>
                    <a:pt x="410" y="8161"/>
                  </a:cubicBezTo>
                  <a:cubicBezTo>
                    <a:pt x="410" y="7936"/>
                    <a:pt x="513" y="7731"/>
                    <a:pt x="677" y="7587"/>
                  </a:cubicBezTo>
                  <a:lnTo>
                    <a:pt x="1435" y="6911"/>
                  </a:lnTo>
                  <a:cubicBezTo>
                    <a:pt x="1661" y="6685"/>
                    <a:pt x="1805" y="6398"/>
                    <a:pt x="1825" y="6070"/>
                  </a:cubicBezTo>
                  <a:cubicBezTo>
                    <a:pt x="1825" y="5742"/>
                    <a:pt x="1723" y="5434"/>
                    <a:pt x="1497" y="5209"/>
                  </a:cubicBezTo>
                  <a:lnTo>
                    <a:pt x="759" y="4409"/>
                  </a:lnTo>
                  <a:cubicBezTo>
                    <a:pt x="595" y="4245"/>
                    <a:pt x="513" y="4020"/>
                    <a:pt x="533" y="3794"/>
                  </a:cubicBezTo>
                  <a:cubicBezTo>
                    <a:pt x="554" y="3548"/>
                    <a:pt x="656" y="3343"/>
                    <a:pt x="841" y="3199"/>
                  </a:cubicBezTo>
                  <a:lnTo>
                    <a:pt x="1353" y="2769"/>
                  </a:lnTo>
                  <a:cubicBezTo>
                    <a:pt x="1620" y="2564"/>
                    <a:pt x="1784" y="2236"/>
                    <a:pt x="1784" y="1887"/>
                  </a:cubicBezTo>
                  <a:cubicBezTo>
                    <a:pt x="1805" y="1539"/>
                    <a:pt x="1661" y="1210"/>
                    <a:pt x="1394" y="964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10800000">
              <a:off x="2765105" y="3193824"/>
              <a:ext cx="92373" cy="606357"/>
            </a:xfrm>
            <a:custGeom>
              <a:avLst/>
              <a:gdLst/>
              <a:ahLst/>
              <a:cxnLst/>
              <a:rect l="l" t="t" r="r" b="b"/>
              <a:pathLst>
                <a:path w="1887" h="12386" extrusionOk="0">
                  <a:moveTo>
                    <a:pt x="328" y="1"/>
                  </a:moveTo>
                  <a:lnTo>
                    <a:pt x="82" y="267"/>
                  </a:lnTo>
                  <a:lnTo>
                    <a:pt x="1148" y="1231"/>
                  </a:lnTo>
                  <a:cubicBezTo>
                    <a:pt x="1333" y="1395"/>
                    <a:pt x="1435" y="1621"/>
                    <a:pt x="1435" y="1867"/>
                  </a:cubicBezTo>
                  <a:cubicBezTo>
                    <a:pt x="1415" y="2113"/>
                    <a:pt x="1312" y="2338"/>
                    <a:pt x="1128" y="2502"/>
                  </a:cubicBezTo>
                  <a:lnTo>
                    <a:pt x="615" y="2912"/>
                  </a:lnTo>
                  <a:cubicBezTo>
                    <a:pt x="349" y="3117"/>
                    <a:pt x="205" y="3425"/>
                    <a:pt x="185" y="3753"/>
                  </a:cubicBezTo>
                  <a:cubicBezTo>
                    <a:pt x="144" y="4102"/>
                    <a:pt x="267" y="4409"/>
                    <a:pt x="492" y="4655"/>
                  </a:cubicBezTo>
                  <a:lnTo>
                    <a:pt x="1230" y="5455"/>
                  </a:lnTo>
                  <a:cubicBezTo>
                    <a:pt x="1394" y="5619"/>
                    <a:pt x="1476" y="5824"/>
                    <a:pt x="1456" y="6049"/>
                  </a:cubicBezTo>
                  <a:cubicBezTo>
                    <a:pt x="1456" y="6275"/>
                    <a:pt x="1353" y="6480"/>
                    <a:pt x="1189" y="6644"/>
                  </a:cubicBezTo>
                  <a:lnTo>
                    <a:pt x="431" y="7321"/>
                  </a:lnTo>
                  <a:cubicBezTo>
                    <a:pt x="205" y="7526"/>
                    <a:pt x="62" y="7833"/>
                    <a:pt x="41" y="8141"/>
                  </a:cubicBezTo>
                  <a:cubicBezTo>
                    <a:pt x="21" y="8469"/>
                    <a:pt x="144" y="8777"/>
                    <a:pt x="349" y="9002"/>
                  </a:cubicBezTo>
                  <a:lnTo>
                    <a:pt x="1169" y="9925"/>
                  </a:lnTo>
                  <a:cubicBezTo>
                    <a:pt x="1497" y="10253"/>
                    <a:pt x="1456" y="10786"/>
                    <a:pt x="1128" y="11094"/>
                  </a:cubicBezTo>
                  <a:lnTo>
                    <a:pt x="0" y="12119"/>
                  </a:lnTo>
                  <a:lnTo>
                    <a:pt x="246" y="12385"/>
                  </a:lnTo>
                  <a:lnTo>
                    <a:pt x="1374" y="11360"/>
                  </a:lnTo>
                  <a:cubicBezTo>
                    <a:pt x="1846" y="10909"/>
                    <a:pt x="1887" y="10150"/>
                    <a:pt x="1435" y="9679"/>
                  </a:cubicBezTo>
                  <a:lnTo>
                    <a:pt x="615" y="8756"/>
                  </a:lnTo>
                  <a:cubicBezTo>
                    <a:pt x="472" y="8592"/>
                    <a:pt x="390" y="8387"/>
                    <a:pt x="410" y="8161"/>
                  </a:cubicBezTo>
                  <a:cubicBezTo>
                    <a:pt x="410" y="7936"/>
                    <a:pt x="513" y="7731"/>
                    <a:pt x="677" y="7587"/>
                  </a:cubicBezTo>
                  <a:lnTo>
                    <a:pt x="1435" y="6911"/>
                  </a:lnTo>
                  <a:cubicBezTo>
                    <a:pt x="1661" y="6685"/>
                    <a:pt x="1805" y="6398"/>
                    <a:pt x="1825" y="6070"/>
                  </a:cubicBezTo>
                  <a:cubicBezTo>
                    <a:pt x="1825" y="5742"/>
                    <a:pt x="1723" y="5434"/>
                    <a:pt x="1497" y="5209"/>
                  </a:cubicBezTo>
                  <a:lnTo>
                    <a:pt x="759" y="4409"/>
                  </a:lnTo>
                  <a:cubicBezTo>
                    <a:pt x="595" y="4245"/>
                    <a:pt x="513" y="4020"/>
                    <a:pt x="533" y="3794"/>
                  </a:cubicBezTo>
                  <a:cubicBezTo>
                    <a:pt x="554" y="3548"/>
                    <a:pt x="656" y="3343"/>
                    <a:pt x="841" y="3199"/>
                  </a:cubicBezTo>
                  <a:lnTo>
                    <a:pt x="1353" y="2769"/>
                  </a:lnTo>
                  <a:cubicBezTo>
                    <a:pt x="1620" y="2564"/>
                    <a:pt x="1784" y="2236"/>
                    <a:pt x="1784" y="1887"/>
                  </a:cubicBezTo>
                  <a:cubicBezTo>
                    <a:pt x="1805" y="1539"/>
                    <a:pt x="1661" y="1210"/>
                    <a:pt x="1394" y="964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835;p35"/>
          <p:cNvSpPr txBox="1">
            <a:spLocks noGrp="1"/>
          </p:cNvSpPr>
          <p:nvPr>
            <p:ph type="title"/>
          </p:nvPr>
        </p:nvSpPr>
        <p:spPr>
          <a:xfrm>
            <a:off x="713232" y="538025"/>
            <a:ext cx="77568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RE</a:t>
            </a:r>
            <a:r>
              <a:rPr lang="en" sz="5400" dirty="0" smtClean="0">
                <a:solidFill>
                  <a:schemeClr val="accent4"/>
                </a:solidFill>
              </a:rPr>
              <a:t>CAP</a:t>
            </a:r>
            <a:endParaRPr sz="5400" dirty="0"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0362" y="1099259"/>
            <a:ext cx="56172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bg2">
                    <a:lumMod val="75000"/>
                  </a:schemeClr>
                </a:solidFill>
                <a:latin typeface="Hammersmith One"/>
                <a:ea typeface="Hammersmith One"/>
                <a:cs typeface="Hammersmith One"/>
              </a:rPr>
              <a:t>Which sentence expresses </a:t>
            </a:r>
            <a:r>
              <a:rPr lang="en-US" sz="2500" b="1" dirty="0" smtClean="0">
                <a:solidFill>
                  <a:schemeClr val="bg2">
                    <a:lumMod val="75000"/>
                  </a:schemeClr>
                </a:solidFill>
                <a:latin typeface="Hammersmith One"/>
                <a:ea typeface="Hammersmith One"/>
                <a:cs typeface="Hammersmith One"/>
              </a:rPr>
              <a:t>surprise?</a:t>
            </a:r>
            <a:endParaRPr lang="en-US" dirty="0"/>
          </a:p>
        </p:txBody>
      </p:sp>
      <p:sp>
        <p:nvSpPr>
          <p:cNvPr id="30" name="Google Shape;839;p35"/>
          <p:cNvSpPr txBox="1"/>
          <p:nvPr/>
        </p:nvSpPr>
        <p:spPr>
          <a:xfrm>
            <a:off x="3729176" y="1913837"/>
            <a:ext cx="541482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200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</a:t>
            </a:r>
            <a:r>
              <a:rPr lang="en" sz="2200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ow! </a:t>
            </a:r>
            <a:r>
              <a:rPr lang="en-US" sz="2200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" sz="2200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t’s </a:t>
            </a:r>
            <a:r>
              <a:rPr lang="en-US" sz="2200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awesome.</a:t>
            </a:r>
            <a:endParaRPr sz="22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" name="Google Shape;842;p35"/>
          <p:cNvSpPr txBox="1"/>
          <p:nvPr/>
        </p:nvSpPr>
        <p:spPr>
          <a:xfrm>
            <a:off x="2676319" y="1999733"/>
            <a:ext cx="695451" cy="40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01</a:t>
            </a:r>
            <a:endParaRPr sz="2800" dirty="0">
              <a:solidFill>
                <a:schemeClr val="dk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32" name="Google Shape;845;p35"/>
          <p:cNvSpPr/>
          <p:nvPr/>
        </p:nvSpPr>
        <p:spPr>
          <a:xfrm>
            <a:off x="2584495" y="1686227"/>
            <a:ext cx="868124" cy="89857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33" name="Google Shape;839;p35"/>
          <p:cNvSpPr txBox="1"/>
          <p:nvPr/>
        </p:nvSpPr>
        <p:spPr>
          <a:xfrm>
            <a:off x="3729176" y="3126659"/>
            <a:ext cx="541482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200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That’s terrible.</a:t>
            </a:r>
            <a:endParaRPr sz="22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" name="Google Shape;842;p35"/>
          <p:cNvSpPr txBox="1"/>
          <p:nvPr/>
        </p:nvSpPr>
        <p:spPr>
          <a:xfrm>
            <a:off x="2676319" y="3212555"/>
            <a:ext cx="695451" cy="40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02</a:t>
            </a:r>
            <a:endParaRPr sz="2800" dirty="0">
              <a:solidFill>
                <a:schemeClr val="dk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35" name="Google Shape;845;p35"/>
          <p:cNvSpPr/>
          <p:nvPr/>
        </p:nvSpPr>
        <p:spPr>
          <a:xfrm>
            <a:off x="2584495" y="2899049"/>
            <a:ext cx="868124" cy="89857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37" name="Google Shape;839;p35"/>
          <p:cNvSpPr txBox="1"/>
          <p:nvPr/>
        </p:nvSpPr>
        <p:spPr>
          <a:xfrm>
            <a:off x="3729176" y="4339481"/>
            <a:ext cx="541482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2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a surprise!</a:t>
            </a:r>
            <a:endParaRPr sz="22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842;p35"/>
          <p:cNvSpPr txBox="1"/>
          <p:nvPr/>
        </p:nvSpPr>
        <p:spPr>
          <a:xfrm>
            <a:off x="2676319" y="4425377"/>
            <a:ext cx="695451" cy="40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03</a:t>
            </a:r>
            <a:endParaRPr sz="2800" dirty="0">
              <a:solidFill>
                <a:schemeClr val="dk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39" name="Google Shape;845;p35"/>
          <p:cNvSpPr/>
          <p:nvPr/>
        </p:nvSpPr>
        <p:spPr>
          <a:xfrm>
            <a:off x="2584495" y="4111871"/>
            <a:ext cx="868124" cy="89857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30" grpId="0"/>
      <p:bldP spid="31" grpId="0"/>
      <p:bldP spid="32" grpId="0" animBg="1"/>
      <p:bldP spid="32" grpId="1" animBg="1"/>
      <p:bldP spid="33" grpId="0"/>
      <p:bldP spid="34" grpId="0"/>
      <p:bldP spid="35" grpId="0" animBg="1"/>
      <p:bldP spid="37" grpId="0"/>
      <p:bldP spid="38" grpId="0"/>
      <p:bldP spid="39" grpId="0" animBg="1"/>
      <p:bldP spid="3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41"/>
          <p:cNvSpPr txBox="1">
            <a:spLocks noGrp="1"/>
          </p:cNvSpPr>
          <p:nvPr>
            <p:ph type="title"/>
          </p:nvPr>
        </p:nvSpPr>
        <p:spPr>
          <a:xfrm>
            <a:off x="2612812" y="1102555"/>
            <a:ext cx="5796900" cy="23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</a:t>
            </a:r>
            <a:r>
              <a:rPr lang="en" dirty="0" smtClean="0"/>
              <a:t>hank you</a:t>
            </a:r>
            <a:endParaRPr dirty="0">
              <a:solidFill>
                <a:schemeClr val="accent4"/>
              </a:solidFill>
            </a:endParaRPr>
          </a:p>
        </p:txBody>
      </p:sp>
      <p:grpSp>
        <p:nvGrpSpPr>
          <p:cNvPr id="1078" name="Google Shape;1078;p41"/>
          <p:cNvGrpSpPr/>
          <p:nvPr/>
        </p:nvGrpSpPr>
        <p:grpSpPr>
          <a:xfrm>
            <a:off x="375972" y="2488672"/>
            <a:ext cx="2840447" cy="2164192"/>
            <a:chOff x="375972" y="2488672"/>
            <a:chExt cx="2840447" cy="2164192"/>
          </a:xfrm>
        </p:grpSpPr>
        <p:grpSp>
          <p:nvGrpSpPr>
            <p:cNvPr id="1079" name="Google Shape;1079;p41"/>
            <p:cNvGrpSpPr/>
            <p:nvPr/>
          </p:nvGrpSpPr>
          <p:grpSpPr>
            <a:xfrm>
              <a:off x="375972" y="2488672"/>
              <a:ext cx="2840447" cy="2164192"/>
              <a:chOff x="340175" y="1305475"/>
              <a:chExt cx="2012503" cy="1533366"/>
            </a:xfrm>
          </p:grpSpPr>
          <p:sp>
            <p:nvSpPr>
              <p:cNvPr id="1080" name="Google Shape;1080;p41"/>
              <p:cNvSpPr/>
              <p:nvPr/>
            </p:nvSpPr>
            <p:spPr>
              <a:xfrm>
                <a:off x="340175" y="1306555"/>
                <a:ext cx="2012503" cy="1531183"/>
              </a:xfrm>
              <a:custGeom>
                <a:avLst/>
                <a:gdLst/>
                <a:ahLst/>
                <a:cxnLst/>
                <a:rect l="l" t="t" r="r" b="b"/>
                <a:pathLst>
                  <a:path w="18435" h="14026" extrusionOk="0">
                    <a:moveTo>
                      <a:pt x="15133" y="4962"/>
                    </a:moveTo>
                    <a:cubicBezTo>
                      <a:pt x="15666" y="5577"/>
                      <a:pt x="15892" y="6234"/>
                      <a:pt x="15810" y="6890"/>
                    </a:cubicBezTo>
                    <a:cubicBezTo>
                      <a:pt x="15727" y="7423"/>
                      <a:pt x="15420" y="7935"/>
                      <a:pt x="14989" y="8264"/>
                    </a:cubicBezTo>
                    <a:lnTo>
                      <a:pt x="15133" y="4962"/>
                    </a:lnTo>
                    <a:close/>
                    <a:moveTo>
                      <a:pt x="7854" y="0"/>
                    </a:moveTo>
                    <a:lnTo>
                      <a:pt x="1" y="2010"/>
                    </a:lnTo>
                    <a:lnTo>
                      <a:pt x="411" y="3589"/>
                    </a:lnTo>
                    <a:lnTo>
                      <a:pt x="452" y="3753"/>
                    </a:lnTo>
                    <a:lnTo>
                      <a:pt x="3056" y="3096"/>
                    </a:lnTo>
                    <a:lnTo>
                      <a:pt x="3199" y="3589"/>
                    </a:lnTo>
                    <a:lnTo>
                      <a:pt x="3876" y="3425"/>
                    </a:lnTo>
                    <a:lnTo>
                      <a:pt x="4307" y="5126"/>
                    </a:lnTo>
                    <a:lnTo>
                      <a:pt x="4491" y="5085"/>
                    </a:lnTo>
                    <a:lnTo>
                      <a:pt x="4840" y="6439"/>
                    </a:lnTo>
                    <a:lnTo>
                      <a:pt x="3343" y="6439"/>
                    </a:lnTo>
                    <a:cubicBezTo>
                      <a:pt x="3179" y="6439"/>
                      <a:pt x="3035" y="6562"/>
                      <a:pt x="3035" y="6746"/>
                    </a:cubicBezTo>
                    <a:lnTo>
                      <a:pt x="3035" y="7197"/>
                    </a:lnTo>
                    <a:cubicBezTo>
                      <a:pt x="3035" y="7361"/>
                      <a:pt x="3179" y="7505"/>
                      <a:pt x="3343" y="7505"/>
                    </a:cubicBezTo>
                    <a:lnTo>
                      <a:pt x="3589" y="7505"/>
                    </a:lnTo>
                    <a:lnTo>
                      <a:pt x="3589" y="7977"/>
                    </a:lnTo>
                    <a:cubicBezTo>
                      <a:pt x="3589" y="7997"/>
                      <a:pt x="3589" y="8018"/>
                      <a:pt x="3589" y="8038"/>
                    </a:cubicBezTo>
                    <a:lnTo>
                      <a:pt x="3445" y="8038"/>
                    </a:lnTo>
                    <a:cubicBezTo>
                      <a:pt x="3199" y="8038"/>
                      <a:pt x="2974" y="8141"/>
                      <a:pt x="2789" y="8305"/>
                    </a:cubicBezTo>
                    <a:cubicBezTo>
                      <a:pt x="2769" y="8325"/>
                      <a:pt x="2748" y="8346"/>
                      <a:pt x="2728" y="8366"/>
                    </a:cubicBezTo>
                    <a:cubicBezTo>
                      <a:pt x="2728" y="8387"/>
                      <a:pt x="2728" y="8387"/>
                      <a:pt x="2728" y="8387"/>
                    </a:cubicBezTo>
                    <a:cubicBezTo>
                      <a:pt x="2707" y="8407"/>
                      <a:pt x="2687" y="8428"/>
                      <a:pt x="2687" y="8448"/>
                    </a:cubicBezTo>
                    <a:cubicBezTo>
                      <a:pt x="2666" y="8448"/>
                      <a:pt x="2666" y="8469"/>
                      <a:pt x="2666" y="8469"/>
                    </a:cubicBezTo>
                    <a:cubicBezTo>
                      <a:pt x="2646" y="8489"/>
                      <a:pt x="2646" y="8510"/>
                      <a:pt x="2625" y="8530"/>
                    </a:cubicBezTo>
                    <a:cubicBezTo>
                      <a:pt x="2625" y="8530"/>
                      <a:pt x="2625" y="8530"/>
                      <a:pt x="2625" y="8551"/>
                    </a:cubicBezTo>
                    <a:cubicBezTo>
                      <a:pt x="2605" y="8571"/>
                      <a:pt x="2605" y="8592"/>
                      <a:pt x="2584" y="8612"/>
                    </a:cubicBezTo>
                    <a:cubicBezTo>
                      <a:pt x="2584" y="8612"/>
                      <a:pt x="2584" y="8633"/>
                      <a:pt x="2584" y="8633"/>
                    </a:cubicBezTo>
                    <a:cubicBezTo>
                      <a:pt x="2564" y="8653"/>
                      <a:pt x="2564" y="8674"/>
                      <a:pt x="2564" y="8694"/>
                    </a:cubicBezTo>
                    <a:cubicBezTo>
                      <a:pt x="2564" y="8694"/>
                      <a:pt x="2543" y="8715"/>
                      <a:pt x="2543" y="8715"/>
                    </a:cubicBezTo>
                    <a:cubicBezTo>
                      <a:pt x="2543" y="8735"/>
                      <a:pt x="2543" y="8776"/>
                      <a:pt x="2543" y="8797"/>
                    </a:cubicBezTo>
                    <a:cubicBezTo>
                      <a:pt x="2543" y="8797"/>
                      <a:pt x="2523" y="8797"/>
                      <a:pt x="2523" y="8817"/>
                    </a:cubicBezTo>
                    <a:cubicBezTo>
                      <a:pt x="2523" y="8838"/>
                      <a:pt x="2523" y="8879"/>
                      <a:pt x="2523" y="8920"/>
                    </a:cubicBezTo>
                    <a:lnTo>
                      <a:pt x="2215" y="12898"/>
                    </a:lnTo>
                    <a:cubicBezTo>
                      <a:pt x="2174" y="13451"/>
                      <a:pt x="2605" y="13902"/>
                      <a:pt x="3158" y="13902"/>
                    </a:cubicBezTo>
                    <a:lnTo>
                      <a:pt x="6008" y="13902"/>
                    </a:lnTo>
                    <a:cubicBezTo>
                      <a:pt x="6029" y="13902"/>
                      <a:pt x="6049" y="13902"/>
                      <a:pt x="6049" y="13882"/>
                    </a:cubicBezTo>
                    <a:cubicBezTo>
                      <a:pt x="6090" y="13882"/>
                      <a:pt x="6111" y="13882"/>
                      <a:pt x="6152" y="13861"/>
                    </a:cubicBezTo>
                    <a:lnTo>
                      <a:pt x="6172" y="13861"/>
                    </a:lnTo>
                    <a:cubicBezTo>
                      <a:pt x="6213" y="13841"/>
                      <a:pt x="6254" y="13841"/>
                      <a:pt x="6275" y="13820"/>
                    </a:cubicBezTo>
                    <a:cubicBezTo>
                      <a:pt x="6295" y="13820"/>
                      <a:pt x="6295" y="13820"/>
                      <a:pt x="6295" y="13800"/>
                    </a:cubicBezTo>
                    <a:cubicBezTo>
                      <a:pt x="6336" y="13800"/>
                      <a:pt x="6357" y="13779"/>
                      <a:pt x="6398" y="13759"/>
                    </a:cubicBezTo>
                    <a:lnTo>
                      <a:pt x="6418" y="13738"/>
                    </a:lnTo>
                    <a:cubicBezTo>
                      <a:pt x="6480" y="13697"/>
                      <a:pt x="6541" y="13636"/>
                      <a:pt x="6603" y="13595"/>
                    </a:cubicBezTo>
                    <a:cubicBezTo>
                      <a:pt x="6603" y="13574"/>
                      <a:pt x="6603" y="13574"/>
                      <a:pt x="6603" y="13574"/>
                    </a:cubicBezTo>
                    <a:cubicBezTo>
                      <a:pt x="6624" y="13554"/>
                      <a:pt x="6644" y="13533"/>
                      <a:pt x="6665" y="13513"/>
                    </a:cubicBezTo>
                    <a:cubicBezTo>
                      <a:pt x="6706" y="13636"/>
                      <a:pt x="6849" y="13738"/>
                      <a:pt x="6993" y="13738"/>
                    </a:cubicBezTo>
                    <a:cubicBezTo>
                      <a:pt x="7177" y="13841"/>
                      <a:pt x="7403" y="13902"/>
                      <a:pt x="7628" y="13902"/>
                    </a:cubicBezTo>
                    <a:lnTo>
                      <a:pt x="10827" y="13902"/>
                    </a:lnTo>
                    <a:cubicBezTo>
                      <a:pt x="10888" y="13984"/>
                      <a:pt x="10970" y="14025"/>
                      <a:pt x="11073" y="14025"/>
                    </a:cubicBezTo>
                    <a:lnTo>
                      <a:pt x="18086" y="14025"/>
                    </a:lnTo>
                    <a:cubicBezTo>
                      <a:pt x="18270" y="14025"/>
                      <a:pt x="18434" y="13861"/>
                      <a:pt x="18434" y="13656"/>
                    </a:cubicBezTo>
                    <a:lnTo>
                      <a:pt x="18434" y="13164"/>
                    </a:lnTo>
                    <a:cubicBezTo>
                      <a:pt x="18434" y="13103"/>
                      <a:pt x="18414" y="13021"/>
                      <a:pt x="18373" y="12959"/>
                    </a:cubicBezTo>
                    <a:lnTo>
                      <a:pt x="18373" y="12980"/>
                    </a:lnTo>
                    <a:cubicBezTo>
                      <a:pt x="18352" y="12939"/>
                      <a:pt x="18352" y="12939"/>
                      <a:pt x="18332" y="12918"/>
                    </a:cubicBezTo>
                    <a:cubicBezTo>
                      <a:pt x="18332" y="12918"/>
                      <a:pt x="18311" y="12918"/>
                      <a:pt x="18311" y="12898"/>
                    </a:cubicBezTo>
                    <a:cubicBezTo>
                      <a:pt x="18291" y="12898"/>
                      <a:pt x="18291" y="12877"/>
                      <a:pt x="18270" y="12877"/>
                    </a:cubicBezTo>
                    <a:cubicBezTo>
                      <a:pt x="18270" y="12857"/>
                      <a:pt x="18250" y="12857"/>
                      <a:pt x="18250" y="12857"/>
                    </a:cubicBezTo>
                    <a:cubicBezTo>
                      <a:pt x="18229" y="12857"/>
                      <a:pt x="18209" y="12836"/>
                      <a:pt x="18209" y="12836"/>
                    </a:cubicBezTo>
                    <a:lnTo>
                      <a:pt x="18188" y="12836"/>
                    </a:lnTo>
                    <a:cubicBezTo>
                      <a:pt x="18147" y="12816"/>
                      <a:pt x="18127" y="12816"/>
                      <a:pt x="18106" y="12816"/>
                    </a:cubicBezTo>
                    <a:lnTo>
                      <a:pt x="17880" y="12816"/>
                    </a:lnTo>
                    <a:cubicBezTo>
                      <a:pt x="17880" y="12693"/>
                      <a:pt x="17880" y="12528"/>
                      <a:pt x="17880" y="12364"/>
                    </a:cubicBezTo>
                    <a:cubicBezTo>
                      <a:pt x="17921" y="12016"/>
                      <a:pt x="18003" y="11667"/>
                      <a:pt x="18188" y="11401"/>
                    </a:cubicBezTo>
                    <a:cubicBezTo>
                      <a:pt x="18188" y="11401"/>
                      <a:pt x="17921" y="11298"/>
                      <a:pt x="17491" y="11155"/>
                    </a:cubicBezTo>
                    <a:lnTo>
                      <a:pt x="17265" y="11524"/>
                    </a:lnTo>
                    <a:lnTo>
                      <a:pt x="17183" y="11278"/>
                    </a:lnTo>
                    <a:lnTo>
                      <a:pt x="16753" y="11811"/>
                    </a:lnTo>
                    <a:lnTo>
                      <a:pt x="16650" y="11052"/>
                    </a:lnTo>
                    <a:lnTo>
                      <a:pt x="16384" y="11237"/>
                    </a:lnTo>
                    <a:lnTo>
                      <a:pt x="16240" y="10827"/>
                    </a:lnTo>
                    <a:cubicBezTo>
                      <a:pt x="16015" y="10786"/>
                      <a:pt x="15810" y="10745"/>
                      <a:pt x="15584" y="10724"/>
                    </a:cubicBezTo>
                    <a:lnTo>
                      <a:pt x="15461" y="11134"/>
                    </a:lnTo>
                    <a:lnTo>
                      <a:pt x="15317" y="10909"/>
                    </a:lnTo>
                    <a:lnTo>
                      <a:pt x="15051" y="11544"/>
                    </a:lnTo>
                    <a:lnTo>
                      <a:pt x="14866" y="11093"/>
                    </a:lnTo>
                    <a:lnTo>
                      <a:pt x="14887" y="10581"/>
                    </a:lnTo>
                    <a:lnTo>
                      <a:pt x="14948" y="8961"/>
                    </a:lnTo>
                    <a:cubicBezTo>
                      <a:pt x="14989" y="8940"/>
                      <a:pt x="15030" y="8920"/>
                      <a:pt x="15092" y="8899"/>
                    </a:cubicBezTo>
                    <a:cubicBezTo>
                      <a:pt x="15768" y="8510"/>
                      <a:pt x="16240" y="7771"/>
                      <a:pt x="16343" y="6992"/>
                    </a:cubicBezTo>
                    <a:cubicBezTo>
                      <a:pt x="16425" y="6398"/>
                      <a:pt x="16322" y="5475"/>
                      <a:pt x="15399" y="4491"/>
                    </a:cubicBezTo>
                    <a:cubicBezTo>
                      <a:pt x="15379" y="4470"/>
                      <a:pt x="15379" y="4470"/>
                      <a:pt x="15379" y="4470"/>
                    </a:cubicBezTo>
                    <a:cubicBezTo>
                      <a:pt x="15297" y="4388"/>
                      <a:pt x="15215" y="4368"/>
                      <a:pt x="15153" y="4368"/>
                    </a:cubicBezTo>
                    <a:lnTo>
                      <a:pt x="15153" y="4183"/>
                    </a:lnTo>
                    <a:lnTo>
                      <a:pt x="15194" y="4183"/>
                    </a:lnTo>
                    <a:cubicBezTo>
                      <a:pt x="15399" y="4183"/>
                      <a:pt x="15584" y="3999"/>
                      <a:pt x="15584" y="3773"/>
                    </a:cubicBezTo>
                    <a:cubicBezTo>
                      <a:pt x="15584" y="3568"/>
                      <a:pt x="15399" y="3384"/>
                      <a:pt x="15194" y="3384"/>
                    </a:cubicBezTo>
                    <a:lnTo>
                      <a:pt x="9617" y="3384"/>
                    </a:lnTo>
                    <a:cubicBezTo>
                      <a:pt x="9405" y="3377"/>
                      <a:pt x="9189" y="3374"/>
                      <a:pt x="8994" y="3374"/>
                    </a:cubicBezTo>
                    <a:cubicBezTo>
                      <a:pt x="8606" y="3374"/>
                      <a:pt x="8305" y="3384"/>
                      <a:pt x="8305" y="3384"/>
                    </a:cubicBezTo>
                    <a:lnTo>
                      <a:pt x="6029" y="3384"/>
                    </a:lnTo>
                    <a:cubicBezTo>
                      <a:pt x="5803" y="3384"/>
                      <a:pt x="5619" y="3568"/>
                      <a:pt x="5619" y="3794"/>
                    </a:cubicBezTo>
                    <a:cubicBezTo>
                      <a:pt x="5619" y="3978"/>
                      <a:pt x="5762" y="4142"/>
                      <a:pt x="5947" y="4183"/>
                    </a:cubicBezTo>
                    <a:lnTo>
                      <a:pt x="5947" y="4368"/>
                    </a:lnTo>
                    <a:cubicBezTo>
                      <a:pt x="5926" y="4368"/>
                      <a:pt x="5885" y="4368"/>
                      <a:pt x="5865" y="4388"/>
                    </a:cubicBezTo>
                    <a:cubicBezTo>
                      <a:pt x="5783" y="4429"/>
                      <a:pt x="5783" y="4573"/>
                      <a:pt x="5865" y="4716"/>
                    </a:cubicBezTo>
                    <a:cubicBezTo>
                      <a:pt x="5865" y="4716"/>
                      <a:pt x="5865" y="4716"/>
                      <a:pt x="5865" y="4737"/>
                    </a:cubicBezTo>
                    <a:cubicBezTo>
                      <a:pt x="5885" y="4737"/>
                      <a:pt x="5885" y="4737"/>
                      <a:pt x="5885" y="4757"/>
                    </a:cubicBezTo>
                    <a:cubicBezTo>
                      <a:pt x="5885" y="4757"/>
                      <a:pt x="5906" y="4778"/>
                      <a:pt x="5906" y="4798"/>
                    </a:cubicBezTo>
                    <a:cubicBezTo>
                      <a:pt x="5926" y="4819"/>
                      <a:pt x="5947" y="4860"/>
                      <a:pt x="5988" y="4901"/>
                    </a:cubicBezTo>
                    <a:lnTo>
                      <a:pt x="6131" y="8182"/>
                    </a:lnTo>
                    <a:cubicBezTo>
                      <a:pt x="6090" y="8182"/>
                      <a:pt x="6070" y="8161"/>
                      <a:pt x="6029" y="8141"/>
                    </a:cubicBezTo>
                    <a:lnTo>
                      <a:pt x="5865" y="7464"/>
                    </a:lnTo>
                    <a:cubicBezTo>
                      <a:pt x="5947" y="7402"/>
                      <a:pt x="6008" y="7320"/>
                      <a:pt x="6008" y="7197"/>
                    </a:cubicBezTo>
                    <a:lnTo>
                      <a:pt x="6008" y="6746"/>
                    </a:lnTo>
                    <a:cubicBezTo>
                      <a:pt x="6008" y="6562"/>
                      <a:pt x="5865" y="6439"/>
                      <a:pt x="5701" y="6439"/>
                    </a:cubicBezTo>
                    <a:lnTo>
                      <a:pt x="5598" y="6439"/>
                    </a:lnTo>
                    <a:lnTo>
                      <a:pt x="5209" y="4901"/>
                    </a:lnTo>
                    <a:lnTo>
                      <a:pt x="5414" y="4839"/>
                    </a:lnTo>
                    <a:lnTo>
                      <a:pt x="4983" y="3137"/>
                    </a:lnTo>
                    <a:lnTo>
                      <a:pt x="5721" y="2932"/>
                    </a:lnTo>
                    <a:lnTo>
                      <a:pt x="5598" y="2440"/>
                    </a:lnTo>
                    <a:lnTo>
                      <a:pt x="8305" y="1743"/>
                    </a:lnTo>
                    <a:lnTo>
                      <a:pt x="8264" y="1559"/>
                    </a:lnTo>
                    <a:lnTo>
                      <a:pt x="7854" y="0"/>
                    </a:lnTo>
                    <a:close/>
                  </a:path>
                </a:pathLst>
              </a:custGeom>
              <a:solidFill>
                <a:srgbClr val="F5A618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7440000" algn="bl" rotWithShape="0">
                  <a:schemeClr val="accent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1"/>
              <p:cNvSpPr/>
              <p:nvPr/>
            </p:nvSpPr>
            <p:spPr>
              <a:xfrm>
                <a:off x="342468" y="1305475"/>
                <a:ext cx="902160" cy="391802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3589" extrusionOk="0">
                    <a:moveTo>
                      <a:pt x="7853" y="0"/>
                    </a:moveTo>
                    <a:lnTo>
                      <a:pt x="0" y="2030"/>
                    </a:lnTo>
                    <a:lnTo>
                      <a:pt x="410" y="3589"/>
                    </a:lnTo>
                    <a:lnTo>
                      <a:pt x="8263" y="1579"/>
                    </a:lnTo>
                    <a:lnTo>
                      <a:pt x="78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1"/>
              <p:cNvSpPr/>
              <p:nvPr/>
            </p:nvSpPr>
            <p:spPr>
              <a:xfrm>
                <a:off x="787870" y="1664090"/>
                <a:ext cx="362764" cy="1144294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0482" extrusionOk="0">
                    <a:moveTo>
                      <a:pt x="415" y="1"/>
                    </a:moveTo>
                    <a:cubicBezTo>
                      <a:pt x="380" y="1"/>
                      <a:pt x="344" y="6"/>
                      <a:pt x="308" y="16"/>
                    </a:cubicBezTo>
                    <a:cubicBezTo>
                      <a:pt x="123" y="57"/>
                      <a:pt x="0" y="263"/>
                      <a:pt x="62" y="468"/>
                    </a:cubicBezTo>
                    <a:lnTo>
                      <a:pt x="2564" y="10207"/>
                    </a:lnTo>
                    <a:cubicBezTo>
                      <a:pt x="2599" y="10368"/>
                      <a:pt x="2759" y="10482"/>
                      <a:pt x="2935" y="10482"/>
                    </a:cubicBezTo>
                    <a:cubicBezTo>
                      <a:pt x="2961" y="10482"/>
                      <a:pt x="2988" y="10479"/>
                      <a:pt x="3015" y="10474"/>
                    </a:cubicBezTo>
                    <a:cubicBezTo>
                      <a:pt x="3199" y="10412"/>
                      <a:pt x="3322" y="10207"/>
                      <a:pt x="3261" y="10023"/>
                    </a:cubicBezTo>
                    <a:lnTo>
                      <a:pt x="759" y="283"/>
                    </a:lnTo>
                    <a:cubicBezTo>
                      <a:pt x="725" y="114"/>
                      <a:pt x="5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1"/>
              <p:cNvSpPr/>
              <p:nvPr/>
            </p:nvSpPr>
            <p:spPr>
              <a:xfrm>
                <a:off x="756539" y="1618785"/>
                <a:ext cx="176961" cy="248574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2277" extrusionOk="0">
                    <a:moveTo>
                      <a:pt x="1087" y="1"/>
                    </a:moveTo>
                    <a:lnTo>
                      <a:pt x="0" y="288"/>
                    </a:lnTo>
                    <a:lnTo>
                      <a:pt x="513" y="2277"/>
                    </a:lnTo>
                    <a:lnTo>
                      <a:pt x="1620" y="1990"/>
                    </a:lnTo>
                    <a:lnTo>
                      <a:pt x="108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1"/>
              <p:cNvSpPr/>
              <p:nvPr/>
            </p:nvSpPr>
            <p:spPr>
              <a:xfrm>
                <a:off x="671498" y="1553940"/>
                <a:ext cx="295516" cy="145629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334" extrusionOk="0">
                    <a:moveTo>
                      <a:pt x="2522" y="0"/>
                    </a:moveTo>
                    <a:lnTo>
                      <a:pt x="0" y="656"/>
                    </a:lnTo>
                    <a:lnTo>
                      <a:pt x="164" y="1333"/>
                    </a:lnTo>
                    <a:lnTo>
                      <a:pt x="2707" y="677"/>
                    </a:lnTo>
                    <a:lnTo>
                      <a:pt x="25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1"/>
              <p:cNvSpPr/>
              <p:nvPr/>
            </p:nvSpPr>
            <p:spPr>
              <a:xfrm>
                <a:off x="384934" y="1480034"/>
                <a:ext cx="861877" cy="239623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2195" extrusionOk="0">
                    <a:moveTo>
                      <a:pt x="7854" y="1"/>
                    </a:moveTo>
                    <a:lnTo>
                      <a:pt x="1" y="2010"/>
                    </a:lnTo>
                    <a:lnTo>
                      <a:pt x="62" y="2195"/>
                    </a:lnTo>
                    <a:lnTo>
                      <a:pt x="7895" y="165"/>
                    </a:lnTo>
                    <a:lnTo>
                      <a:pt x="78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1"/>
              <p:cNvSpPr/>
              <p:nvPr/>
            </p:nvSpPr>
            <p:spPr>
              <a:xfrm>
                <a:off x="393885" y="1611690"/>
                <a:ext cx="53820" cy="4792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39" extrusionOk="0">
                    <a:moveTo>
                      <a:pt x="246" y="0"/>
                    </a:moveTo>
                    <a:cubicBezTo>
                      <a:pt x="232" y="0"/>
                      <a:pt x="219" y="2"/>
                      <a:pt x="206" y="4"/>
                    </a:cubicBezTo>
                    <a:cubicBezTo>
                      <a:pt x="83" y="45"/>
                      <a:pt x="1" y="148"/>
                      <a:pt x="42" y="271"/>
                    </a:cubicBezTo>
                    <a:cubicBezTo>
                      <a:pt x="77" y="378"/>
                      <a:pt x="160" y="439"/>
                      <a:pt x="262" y="439"/>
                    </a:cubicBezTo>
                    <a:cubicBezTo>
                      <a:pt x="277" y="439"/>
                      <a:pt x="293" y="438"/>
                      <a:pt x="308" y="435"/>
                    </a:cubicBezTo>
                    <a:cubicBezTo>
                      <a:pt x="431" y="394"/>
                      <a:pt x="493" y="291"/>
                      <a:pt x="472" y="168"/>
                    </a:cubicBezTo>
                    <a:cubicBezTo>
                      <a:pt x="436" y="61"/>
                      <a:pt x="338" y="0"/>
                      <a:pt x="246" y="0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1"/>
              <p:cNvSpPr/>
              <p:nvPr/>
            </p:nvSpPr>
            <p:spPr>
              <a:xfrm>
                <a:off x="447596" y="1523592"/>
                <a:ext cx="53820" cy="487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7" extrusionOk="0">
                    <a:moveTo>
                      <a:pt x="251" y="1"/>
                    </a:moveTo>
                    <a:cubicBezTo>
                      <a:pt x="230" y="1"/>
                      <a:pt x="207" y="4"/>
                      <a:pt x="185" y="12"/>
                    </a:cubicBezTo>
                    <a:cubicBezTo>
                      <a:pt x="62" y="32"/>
                      <a:pt x="1" y="155"/>
                      <a:pt x="21" y="278"/>
                    </a:cubicBezTo>
                    <a:cubicBezTo>
                      <a:pt x="57" y="386"/>
                      <a:pt x="155" y="446"/>
                      <a:pt x="248" y="446"/>
                    </a:cubicBezTo>
                    <a:cubicBezTo>
                      <a:pt x="261" y="446"/>
                      <a:pt x="275" y="445"/>
                      <a:pt x="288" y="442"/>
                    </a:cubicBezTo>
                    <a:cubicBezTo>
                      <a:pt x="411" y="401"/>
                      <a:pt x="493" y="278"/>
                      <a:pt x="452" y="155"/>
                    </a:cubicBezTo>
                    <a:cubicBezTo>
                      <a:pt x="435" y="71"/>
                      <a:pt x="349" y="1"/>
                      <a:pt x="251" y="1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1"/>
              <p:cNvSpPr/>
              <p:nvPr/>
            </p:nvSpPr>
            <p:spPr>
              <a:xfrm>
                <a:off x="465499" y="1593786"/>
                <a:ext cx="53820" cy="4792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39" extrusionOk="0">
                    <a:moveTo>
                      <a:pt x="232" y="0"/>
                    </a:moveTo>
                    <a:cubicBezTo>
                      <a:pt x="217" y="0"/>
                      <a:pt x="201" y="2"/>
                      <a:pt x="185" y="4"/>
                    </a:cubicBezTo>
                    <a:cubicBezTo>
                      <a:pt x="62" y="45"/>
                      <a:pt x="1" y="148"/>
                      <a:pt x="21" y="271"/>
                    </a:cubicBezTo>
                    <a:cubicBezTo>
                      <a:pt x="57" y="378"/>
                      <a:pt x="155" y="439"/>
                      <a:pt x="248" y="439"/>
                    </a:cubicBezTo>
                    <a:cubicBezTo>
                      <a:pt x="262" y="439"/>
                      <a:pt x="275" y="438"/>
                      <a:pt x="288" y="435"/>
                    </a:cubicBezTo>
                    <a:cubicBezTo>
                      <a:pt x="411" y="394"/>
                      <a:pt x="493" y="291"/>
                      <a:pt x="452" y="168"/>
                    </a:cubicBezTo>
                    <a:cubicBezTo>
                      <a:pt x="434" y="61"/>
                      <a:pt x="338" y="0"/>
                      <a:pt x="232" y="0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1"/>
              <p:cNvSpPr/>
              <p:nvPr/>
            </p:nvSpPr>
            <p:spPr>
              <a:xfrm>
                <a:off x="517026" y="1505688"/>
                <a:ext cx="53820" cy="4727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33" extrusionOk="0">
                    <a:moveTo>
                      <a:pt x="251" y="1"/>
                    </a:moveTo>
                    <a:cubicBezTo>
                      <a:pt x="229" y="1"/>
                      <a:pt x="207" y="4"/>
                      <a:pt x="185" y="12"/>
                    </a:cubicBezTo>
                    <a:cubicBezTo>
                      <a:pt x="82" y="32"/>
                      <a:pt x="0" y="155"/>
                      <a:pt x="41" y="278"/>
                    </a:cubicBezTo>
                    <a:cubicBezTo>
                      <a:pt x="58" y="362"/>
                      <a:pt x="144" y="433"/>
                      <a:pt x="242" y="433"/>
                    </a:cubicBezTo>
                    <a:cubicBezTo>
                      <a:pt x="264" y="433"/>
                      <a:pt x="286" y="429"/>
                      <a:pt x="308" y="422"/>
                    </a:cubicBezTo>
                    <a:cubicBezTo>
                      <a:pt x="411" y="401"/>
                      <a:pt x="493" y="278"/>
                      <a:pt x="452" y="155"/>
                    </a:cubicBezTo>
                    <a:cubicBezTo>
                      <a:pt x="435" y="71"/>
                      <a:pt x="349" y="1"/>
                      <a:pt x="251" y="1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1"/>
              <p:cNvSpPr/>
              <p:nvPr/>
            </p:nvSpPr>
            <p:spPr>
              <a:xfrm>
                <a:off x="534930" y="1575119"/>
                <a:ext cx="53820" cy="4868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6" extrusionOk="0">
                    <a:moveTo>
                      <a:pt x="250" y="1"/>
                    </a:moveTo>
                    <a:cubicBezTo>
                      <a:pt x="229" y="1"/>
                      <a:pt x="207" y="4"/>
                      <a:pt x="185" y="11"/>
                    </a:cubicBezTo>
                    <a:cubicBezTo>
                      <a:pt x="82" y="32"/>
                      <a:pt x="0" y="155"/>
                      <a:pt x="41" y="278"/>
                    </a:cubicBezTo>
                    <a:cubicBezTo>
                      <a:pt x="59" y="385"/>
                      <a:pt x="155" y="446"/>
                      <a:pt x="261" y="446"/>
                    </a:cubicBezTo>
                    <a:cubicBezTo>
                      <a:pt x="277" y="446"/>
                      <a:pt x="292" y="444"/>
                      <a:pt x="308" y="442"/>
                    </a:cubicBezTo>
                    <a:cubicBezTo>
                      <a:pt x="431" y="401"/>
                      <a:pt x="493" y="278"/>
                      <a:pt x="472" y="175"/>
                    </a:cubicBezTo>
                    <a:cubicBezTo>
                      <a:pt x="438" y="74"/>
                      <a:pt x="349" y="1"/>
                      <a:pt x="250" y="1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1"/>
              <p:cNvSpPr/>
              <p:nvPr/>
            </p:nvSpPr>
            <p:spPr>
              <a:xfrm>
                <a:off x="586457" y="1487566"/>
                <a:ext cx="53820" cy="4748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35" extrusionOk="0">
                    <a:moveTo>
                      <a:pt x="271" y="1"/>
                    </a:moveTo>
                    <a:cubicBezTo>
                      <a:pt x="249" y="1"/>
                      <a:pt x="227" y="5"/>
                      <a:pt x="205" y="14"/>
                    </a:cubicBezTo>
                    <a:cubicBezTo>
                      <a:pt x="82" y="34"/>
                      <a:pt x="0" y="157"/>
                      <a:pt x="41" y="280"/>
                    </a:cubicBezTo>
                    <a:cubicBezTo>
                      <a:pt x="58" y="364"/>
                      <a:pt x="144" y="435"/>
                      <a:pt x="242" y="435"/>
                    </a:cubicBezTo>
                    <a:cubicBezTo>
                      <a:pt x="263" y="435"/>
                      <a:pt x="285" y="431"/>
                      <a:pt x="308" y="424"/>
                    </a:cubicBezTo>
                    <a:cubicBezTo>
                      <a:pt x="431" y="403"/>
                      <a:pt x="492" y="280"/>
                      <a:pt x="472" y="157"/>
                    </a:cubicBezTo>
                    <a:cubicBezTo>
                      <a:pt x="439" y="60"/>
                      <a:pt x="355" y="1"/>
                      <a:pt x="271" y="1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1"/>
              <p:cNvSpPr/>
              <p:nvPr/>
            </p:nvSpPr>
            <p:spPr>
              <a:xfrm>
                <a:off x="604360" y="1557215"/>
                <a:ext cx="53820" cy="4868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6" extrusionOk="0">
                    <a:moveTo>
                      <a:pt x="261" y="1"/>
                    </a:moveTo>
                    <a:cubicBezTo>
                      <a:pt x="242" y="1"/>
                      <a:pt x="223" y="4"/>
                      <a:pt x="205" y="11"/>
                    </a:cubicBezTo>
                    <a:cubicBezTo>
                      <a:pt x="82" y="32"/>
                      <a:pt x="0" y="155"/>
                      <a:pt x="41" y="278"/>
                    </a:cubicBezTo>
                    <a:cubicBezTo>
                      <a:pt x="59" y="385"/>
                      <a:pt x="155" y="446"/>
                      <a:pt x="261" y="446"/>
                    </a:cubicBezTo>
                    <a:cubicBezTo>
                      <a:pt x="276" y="446"/>
                      <a:pt x="292" y="444"/>
                      <a:pt x="308" y="442"/>
                    </a:cubicBezTo>
                    <a:cubicBezTo>
                      <a:pt x="431" y="401"/>
                      <a:pt x="492" y="278"/>
                      <a:pt x="472" y="175"/>
                    </a:cubicBezTo>
                    <a:cubicBezTo>
                      <a:pt x="438" y="74"/>
                      <a:pt x="349" y="1"/>
                      <a:pt x="261" y="1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1"/>
              <p:cNvSpPr/>
              <p:nvPr/>
            </p:nvSpPr>
            <p:spPr>
              <a:xfrm>
                <a:off x="658070" y="1469663"/>
                <a:ext cx="53820" cy="4748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35" extrusionOk="0">
                    <a:moveTo>
                      <a:pt x="261" y="1"/>
                    </a:moveTo>
                    <a:cubicBezTo>
                      <a:pt x="236" y="1"/>
                      <a:pt x="210" y="5"/>
                      <a:pt x="185" y="14"/>
                    </a:cubicBezTo>
                    <a:cubicBezTo>
                      <a:pt x="62" y="34"/>
                      <a:pt x="0" y="157"/>
                      <a:pt x="21" y="280"/>
                    </a:cubicBezTo>
                    <a:cubicBezTo>
                      <a:pt x="54" y="364"/>
                      <a:pt x="143" y="434"/>
                      <a:pt x="230" y="434"/>
                    </a:cubicBezTo>
                    <a:cubicBezTo>
                      <a:pt x="250" y="434"/>
                      <a:pt x="269" y="431"/>
                      <a:pt x="287" y="424"/>
                    </a:cubicBezTo>
                    <a:cubicBezTo>
                      <a:pt x="410" y="403"/>
                      <a:pt x="492" y="280"/>
                      <a:pt x="451" y="157"/>
                    </a:cubicBezTo>
                    <a:cubicBezTo>
                      <a:pt x="435" y="60"/>
                      <a:pt x="355" y="1"/>
                      <a:pt x="261" y="1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1"/>
              <p:cNvSpPr/>
              <p:nvPr/>
            </p:nvSpPr>
            <p:spPr>
              <a:xfrm>
                <a:off x="675974" y="1539312"/>
                <a:ext cx="53820" cy="4868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6" extrusionOk="0">
                    <a:moveTo>
                      <a:pt x="250" y="1"/>
                    </a:moveTo>
                    <a:cubicBezTo>
                      <a:pt x="228" y="1"/>
                      <a:pt x="207" y="4"/>
                      <a:pt x="185" y="11"/>
                    </a:cubicBezTo>
                    <a:cubicBezTo>
                      <a:pt x="62" y="32"/>
                      <a:pt x="0" y="155"/>
                      <a:pt x="21" y="278"/>
                    </a:cubicBezTo>
                    <a:cubicBezTo>
                      <a:pt x="57" y="385"/>
                      <a:pt x="155" y="446"/>
                      <a:pt x="247" y="446"/>
                    </a:cubicBezTo>
                    <a:cubicBezTo>
                      <a:pt x="261" y="446"/>
                      <a:pt x="274" y="444"/>
                      <a:pt x="287" y="442"/>
                    </a:cubicBezTo>
                    <a:cubicBezTo>
                      <a:pt x="410" y="401"/>
                      <a:pt x="492" y="278"/>
                      <a:pt x="451" y="175"/>
                    </a:cubicBezTo>
                    <a:cubicBezTo>
                      <a:pt x="434" y="74"/>
                      <a:pt x="348" y="1"/>
                      <a:pt x="250" y="1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1"/>
              <p:cNvSpPr/>
              <p:nvPr/>
            </p:nvSpPr>
            <p:spPr>
              <a:xfrm>
                <a:off x="727392" y="1451759"/>
                <a:ext cx="53820" cy="4748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35" extrusionOk="0">
                    <a:moveTo>
                      <a:pt x="261" y="1"/>
                    </a:moveTo>
                    <a:cubicBezTo>
                      <a:pt x="237" y="1"/>
                      <a:pt x="211" y="5"/>
                      <a:pt x="185" y="14"/>
                    </a:cubicBezTo>
                    <a:cubicBezTo>
                      <a:pt x="83" y="34"/>
                      <a:pt x="1" y="157"/>
                      <a:pt x="21" y="280"/>
                    </a:cubicBezTo>
                    <a:cubicBezTo>
                      <a:pt x="55" y="364"/>
                      <a:pt x="144" y="434"/>
                      <a:pt x="242" y="434"/>
                    </a:cubicBezTo>
                    <a:cubicBezTo>
                      <a:pt x="264" y="434"/>
                      <a:pt x="286" y="431"/>
                      <a:pt x="308" y="424"/>
                    </a:cubicBezTo>
                    <a:cubicBezTo>
                      <a:pt x="411" y="403"/>
                      <a:pt x="493" y="280"/>
                      <a:pt x="452" y="157"/>
                    </a:cubicBezTo>
                    <a:cubicBezTo>
                      <a:pt x="436" y="60"/>
                      <a:pt x="355" y="1"/>
                      <a:pt x="261" y="1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1"/>
              <p:cNvSpPr/>
              <p:nvPr/>
            </p:nvSpPr>
            <p:spPr>
              <a:xfrm>
                <a:off x="745295" y="1521408"/>
                <a:ext cx="53820" cy="4868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6" extrusionOk="0">
                    <a:moveTo>
                      <a:pt x="250" y="1"/>
                    </a:moveTo>
                    <a:cubicBezTo>
                      <a:pt x="229" y="1"/>
                      <a:pt x="207" y="4"/>
                      <a:pt x="185" y="11"/>
                    </a:cubicBezTo>
                    <a:cubicBezTo>
                      <a:pt x="83" y="32"/>
                      <a:pt x="1" y="155"/>
                      <a:pt x="42" y="278"/>
                    </a:cubicBezTo>
                    <a:cubicBezTo>
                      <a:pt x="60" y="385"/>
                      <a:pt x="156" y="446"/>
                      <a:pt x="262" y="446"/>
                    </a:cubicBezTo>
                    <a:cubicBezTo>
                      <a:pt x="277" y="446"/>
                      <a:pt x="293" y="444"/>
                      <a:pt x="308" y="442"/>
                    </a:cubicBezTo>
                    <a:cubicBezTo>
                      <a:pt x="411" y="401"/>
                      <a:pt x="493" y="278"/>
                      <a:pt x="452" y="175"/>
                    </a:cubicBezTo>
                    <a:cubicBezTo>
                      <a:pt x="435" y="74"/>
                      <a:pt x="349" y="1"/>
                      <a:pt x="250" y="1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1"/>
              <p:cNvSpPr/>
              <p:nvPr/>
            </p:nvSpPr>
            <p:spPr>
              <a:xfrm>
                <a:off x="796822" y="1432655"/>
                <a:ext cx="53820" cy="4868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6" extrusionOk="0">
                    <a:moveTo>
                      <a:pt x="245" y="0"/>
                    </a:moveTo>
                    <a:cubicBezTo>
                      <a:pt x="232" y="0"/>
                      <a:pt x="219" y="1"/>
                      <a:pt x="206" y="4"/>
                    </a:cubicBezTo>
                    <a:cubicBezTo>
                      <a:pt x="83" y="45"/>
                      <a:pt x="0" y="168"/>
                      <a:pt x="41" y="291"/>
                    </a:cubicBezTo>
                    <a:cubicBezTo>
                      <a:pt x="58" y="375"/>
                      <a:pt x="144" y="445"/>
                      <a:pt x="242" y="445"/>
                    </a:cubicBezTo>
                    <a:cubicBezTo>
                      <a:pt x="264" y="445"/>
                      <a:pt x="286" y="442"/>
                      <a:pt x="308" y="435"/>
                    </a:cubicBezTo>
                    <a:cubicBezTo>
                      <a:pt x="431" y="414"/>
                      <a:pt x="493" y="291"/>
                      <a:pt x="472" y="168"/>
                    </a:cubicBezTo>
                    <a:cubicBezTo>
                      <a:pt x="436" y="61"/>
                      <a:pt x="338" y="0"/>
                      <a:pt x="245" y="0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1"/>
              <p:cNvSpPr/>
              <p:nvPr/>
            </p:nvSpPr>
            <p:spPr>
              <a:xfrm>
                <a:off x="814725" y="1503505"/>
                <a:ext cx="53820" cy="4868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6" extrusionOk="0">
                    <a:moveTo>
                      <a:pt x="261" y="0"/>
                    </a:moveTo>
                    <a:cubicBezTo>
                      <a:pt x="243" y="0"/>
                      <a:pt x="224" y="4"/>
                      <a:pt x="206" y="11"/>
                    </a:cubicBezTo>
                    <a:cubicBezTo>
                      <a:pt x="83" y="32"/>
                      <a:pt x="1" y="155"/>
                      <a:pt x="42" y="278"/>
                    </a:cubicBezTo>
                    <a:cubicBezTo>
                      <a:pt x="59" y="385"/>
                      <a:pt x="155" y="446"/>
                      <a:pt x="261" y="446"/>
                    </a:cubicBezTo>
                    <a:cubicBezTo>
                      <a:pt x="277" y="446"/>
                      <a:pt x="292" y="444"/>
                      <a:pt x="308" y="442"/>
                    </a:cubicBezTo>
                    <a:cubicBezTo>
                      <a:pt x="431" y="401"/>
                      <a:pt x="493" y="278"/>
                      <a:pt x="472" y="175"/>
                    </a:cubicBezTo>
                    <a:cubicBezTo>
                      <a:pt x="438" y="74"/>
                      <a:pt x="349" y="0"/>
                      <a:pt x="261" y="0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1"/>
              <p:cNvSpPr/>
              <p:nvPr/>
            </p:nvSpPr>
            <p:spPr>
              <a:xfrm>
                <a:off x="868436" y="1414752"/>
                <a:ext cx="53820" cy="4868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6" extrusionOk="0">
                    <a:moveTo>
                      <a:pt x="232" y="0"/>
                    </a:moveTo>
                    <a:cubicBezTo>
                      <a:pt x="216" y="0"/>
                      <a:pt x="201" y="1"/>
                      <a:pt x="185" y="4"/>
                    </a:cubicBezTo>
                    <a:cubicBezTo>
                      <a:pt x="62" y="45"/>
                      <a:pt x="1" y="168"/>
                      <a:pt x="21" y="291"/>
                    </a:cubicBezTo>
                    <a:cubicBezTo>
                      <a:pt x="55" y="375"/>
                      <a:pt x="143" y="445"/>
                      <a:pt x="231" y="445"/>
                    </a:cubicBezTo>
                    <a:cubicBezTo>
                      <a:pt x="250" y="445"/>
                      <a:pt x="269" y="442"/>
                      <a:pt x="288" y="435"/>
                    </a:cubicBezTo>
                    <a:cubicBezTo>
                      <a:pt x="411" y="414"/>
                      <a:pt x="493" y="291"/>
                      <a:pt x="452" y="168"/>
                    </a:cubicBezTo>
                    <a:cubicBezTo>
                      <a:pt x="434" y="61"/>
                      <a:pt x="338" y="0"/>
                      <a:pt x="232" y="0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1"/>
              <p:cNvSpPr/>
              <p:nvPr/>
            </p:nvSpPr>
            <p:spPr>
              <a:xfrm>
                <a:off x="886339" y="1485601"/>
                <a:ext cx="53820" cy="4868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6" extrusionOk="0">
                    <a:moveTo>
                      <a:pt x="251" y="0"/>
                    </a:moveTo>
                    <a:cubicBezTo>
                      <a:pt x="230" y="0"/>
                      <a:pt x="207" y="4"/>
                      <a:pt x="185" y="11"/>
                    </a:cubicBezTo>
                    <a:cubicBezTo>
                      <a:pt x="62" y="32"/>
                      <a:pt x="1" y="155"/>
                      <a:pt x="21" y="278"/>
                    </a:cubicBezTo>
                    <a:cubicBezTo>
                      <a:pt x="57" y="385"/>
                      <a:pt x="155" y="446"/>
                      <a:pt x="248" y="446"/>
                    </a:cubicBezTo>
                    <a:cubicBezTo>
                      <a:pt x="261" y="446"/>
                      <a:pt x="275" y="444"/>
                      <a:pt x="288" y="442"/>
                    </a:cubicBezTo>
                    <a:cubicBezTo>
                      <a:pt x="411" y="401"/>
                      <a:pt x="493" y="278"/>
                      <a:pt x="452" y="155"/>
                    </a:cubicBezTo>
                    <a:cubicBezTo>
                      <a:pt x="435" y="71"/>
                      <a:pt x="349" y="0"/>
                      <a:pt x="251" y="0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1"/>
              <p:cNvSpPr/>
              <p:nvPr/>
            </p:nvSpPr>
            <p:spPr>
              <a:xfrm>
                <a:off x="937866" y="1396848"/>
                <a:ext cx="53820" cy="4868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6" extrusionOk="0">
                    <a:moveTo>
                      <a:pt x="231" y="0"/>
                    </a:moveTo>
                    <a:cubicBezTo>
                      <a:pt x="216" y="0"/>
                      <a:pt x="200" y="1"/>
                      <a:pt x="185" y="4"/>
                    </a:cubicBezTo>
                    <a:cubicBezTo>
                      <a:pt x="62" y="45"/>
                      <a:pt x="0" y="168"/>
                      <a:pt x="21" y="271"/>
                    </a:cubicBezTo>
                    <a:cubicBezTo>
                      <a:pt x="55" y="372"/>
                      <a:pt x="144" y="445"/>
                      <a:pt x="243" y="445"/>
                    </a:cubicBezTo>
                    <a:cubicBezTo>
                      <a:pt x="264" y="445"/>
                      <a:pt x="286" y="442"/>
                      <a:pt x="308" y="435"/>
                    </a:cubicBezTo>
                    <a:cubicBezTo>
                      <a:pt x="410" y="414"/>
                      <a:pt x="492" y="291"/>
                      <a:pt x="451" y="168"/>
                    </a:cubicBezTo>
                    <a:cubicBezTo>
                      <a:pt x="433" y="61"/>
                      <a:pt x="337" y="0"/>
                      <a:pt x="231" y="0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1"/>
              <p:cNvSpPr/>
              <p:nvPr/>
            </p:nvSpPr>
            <p:spPr>
              <a:xfrm>
                <a:off x="955770" y="1467698"/>
                <a:ext cx="53820" cy="4868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6" extrusionOk="0">
                    <a:moveTo>
                      <a:pt x="251" y="0"/>
                    </a:moveTo>
                    <a:cubicBezTo>
                      <a:pt x="229" y="0"/>
                      <a:pt x="207" y="4"/>
                      <a:pt x="185" y="11"/>
                    </a:cubicBezTo>
                    <a:cubicBezTo>
                      <a:pt x="62" y="32"/>
                      <a:pt x="0" y="155"/>
                      <a:pt x="21" y="278"/>
                    </a:cubicBezTo>
                    <a:cubicBezTo>
                      <a:pt x="57" y="385"/>
                      <a:pt x="155" y="446"/>
                      <a:pt x="261" y="446"/>
                    </a:cubicBezTo>
                    <a:cubicBezTo>
                      <a:pt x="277" y="446"/>
                      <a:pt x="292" y="444"/>
                      <a:pt x="308" y="442"/>
                    </a:cubicBezTo>
                    <a:cubicBezTo>
                      <a:pt x="410" y="401"/>
                      <a:pt x="492" y="278"/>
                      <a:pt x="451" y="155"/>
                    </a:cubicBezTo>
                    <a:cubicBezTo>
                      <a:pt x="435" y="71"/>
                      <a:pt x="349" y="0"/>
                      <a:pt x="251" y="0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1"/>
              <p:cNvSpPr/>
              <p:nvPr/>
            </p:nvSpPr>
            <p:spPr>
              <a:xfrm>
                <a:off x="1007187" y="1378945"/>
                <a:ext cx="53929" cy="48689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46" extrusionOk="0">
                    <a:moveTo>
                      <a:pt x="246" y="0"/>
                    </a:moveTo>
                    <a:cubicBezTo>
                      <a:pt x="232" y="0"/>
                      <a:pt x="219" y="1"/>
                      <a:pt x="206" y="4"/>
                    </a:cubicBezTo>
                    <a:cubicBezTo>
                      <a:pt x="83" y="45"/>
                      <a:pt x="1" y="168"/>
                      <a:pt x="42" y="270"/>
                    </a:cubicBezTo>
                    <a:cubicBezTo>
                      <a:pt x="59" y="372"/>
                      <a:pt x="145" y="445"/>
                      <a:pt x="244" y="445"/>
                    </a:cubicBezTo>
                    <a:cubicBezTo>
                      <a:pt x="265" y="445"/>
                      <a:pt x="287" y="442"/>
                      <a:pt x="308" y="435"/>
                    </a:cubicBezTo>
                    <a:cubicBezTo>
                      <a:pt x="431" y="414"/>
                      <a:pt x="493" y="291"/>
                      <a:pt x="473" y="168"/>
                    </a:cubicBezTo>
                    <a:cubicBezTo>
                      <a:pt x="437" y="61"/>
                      <a:pt x="338" y="0"/>
                      <a:pt x="246" y="0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1"/>
              <p:cNvSpPr/>
              <p:nvPr/>
            </p:nvSpPr>
            <p:spPr>
              <a:xfrm>
                <a:off x="1025091" y="1448266"/>
                <a:ext cx="53929" cy="48689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46" extrusionOk="0">
                    <a:moveTo>
                      <a:pt x="246" y="1"/>
                    </a:moveTo>
                    <a:cubicBezTo>
                      <a:pt x="232" y="1"/>
                      <a:pt x="219" y="2"/>
                      <a:pt x="206" y="5"/>
                    </a:cubicBezTo>
                    <a:cubicBezTo>
                      <a:pt x="83" y="46"/>
                      <a:pt x="1" y="169"/>
                      <a:pt x="42" y="292"/>
                    </a:cubicBezTo>
                    <a:cubicBezTo>
                      <a:pt x="59" y="376"/>
                      <a:pt x="144" y="446"/>
                      <a:pt x="243" y="446"/>
                    </a:cubicBezTo>
                    <a:cubicBezTo>
                      <a:pt x="264" y="446"/>
                      <a:pt x="286" y="443"/>
                      <a:pt x="309" y="435"/>
                    </a:cubicBezTo>
                    <a:cubicBezTo>
                      <a:pt x="432" y="415"/>
                      <a:pt x="493" y="292"/>
                      <a:pt x="473" y="169"/>
                    </a:cubicBezTo>
                    <a:cubicBezTo>
                      <a:pt x="437" y="61"/>
                      <a:pt x="338" y="1"/>
                      <a:pt x="246" y="1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1"/>
              <p:cNvSpPr/>
              <p:nvPr/>
            </p:nvSpPr>
            <p:spPr>
              <a:xfrm>
                <a:off x="1078910" y="1360932"/>
                <a:ext cx="51527" cy="4803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40" extrusionOk="0">
                    <a:moveTo>
                      <a:pt x="230" y="1"/>
                    </a:moveTo>
                    <a:cubicBezTo>
                      <a:pt x="216" y="1"/>
                      <a:pt x="200" y="2"/>
                      <a:pt x="185" y="5"/>
                    </a:cubicBezTo>
                    <a:cubicBezTo>
                      <a:pt x="62" y="46"/>
                      <a:pt x="0" y="148"/>
                      <a:pt x="21" y="271"/>
                    </a:cubicBezTo>
                    <a:cubicBezTo>
                      <a:pt x="56" y="379"/>
                      <a:pt x="139" y="439"/>
                      <a:pt x="241" y="439"/>
                    </a:cubicBezTo>
                    <a:cubicBezTo>
                      <a:pt x="256" y="439"/>
                      <a:pt x="271" y="438"/>
                      <a:pt x="287" y="435"/>
                    </a:cubicBezTo>
                    <a:cubicBezTo>
                      <a:pt x="410" y="394"/>
                      <a:pt x="472" y="292"/>
                      <a:pt x="451" y="169"/>
                    </a:cubicBezTo>
                    <a:cubicBezTo>
                      <a:pt x="415" y="62"/>
                      <a:pt x="333" y="1"/>
                      <a:pt x="230" y="1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1"/>
              <p:cNvSpPr/>
              <p:nvPr/>
            </p:nvSpPr>
            <p:spPr>
              <a:xfrm>
                <a:off x="1096814" y="1431673"/>
                <a:ext cx="51527" cy="4737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34" extrusionOk="0">
                    <a:moveTo>
                      <a:pt x="259" y="0"/>
                    </a:moveTo>
                    <a:cubicBezTo>
                      <a:pt x="235" y="0"/>
                      <a:pt x="210" y="4"/>
                      <a:pt x="185" y="13"/>
                    </a:cubicBezTo>
                    <a:cubicBezTo>
                      <a:pt x="62" y="34"/>
                      <a:pt x="0" y="157"/>
                      <a:pt x="21" y="280"/>
                    </a:cubicBezTo>
                    <a:cubicBezTo>
                      <a:pt x="54" y="364"/>
                      <a:pt x="129" y="434"/>
                      <a:pt x="223" y="434"/>
                    </a:cubicBezTo>
                    <a:cubicBezTo>
                      <a:pt x="243" y="434"/>
                      <a:pt x="265" y="430"/>
                      <a:pt x="287" y="423"/>
                    </a:cubicBezTo>
                    <a:cubicBezTo>
                      <a:pt x="410" y="403"/>
                      <a:pt x="472" y="280"/>
                      <a:pt x="451" y="157"/>
                    </a:cubicBezTo>
                    <a:cubicBezTo>
                      <a:pt x="419" y="59"/>
                      <a:pt x="348" y="0"/>
                      <a:pt x="259" y="0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1"/>
              <p:cNvSpPr/>
              <p:nvPr/>
            </p:nvSpPr>
            <p:spPr>
              <a:xfrm>
                <a:off x="1148232" y="1343029"/>
                <a:ext cx="53820" cy="4803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0" extrusionOk="0">
                    <a:moveTo>
                      <a:pt x="232" y="1"/>
                    </a:moveTo>
                    <a:cubicBezTo>
                      <a:pt x="216" y="1"/>
                      <a:pt x="201" y="2"/>
                      <a:pt x="185" y="5"/>
                    </a:cubicBezTo>
                    <a:cubicBezTo>
                      <a:pt x="62" y="46"/>
                      <a:pt x="1" y="148"/>
                      <a:pt x="21" y="271"/>
                    </a:cubicBezTo>
                    <a:cubicBezTo>
                      <a:pt x="57" y="379"/>
                      <a:pt x="155" y="439"/>
                      <a:pt x="262" y="439"/>
                    </a:cubicBezTo>
                    <a:cubicBezTo>
                      <a:pt x="277" y="439"/>
                      <a:pt x="293" y="438"/>
                      <a:pt x="308" y="435"/>
                    </a:cubicBezTo>
                    <a:cubicBezTo>
                      <a:pt x="411" y="394"/>
                      <a:pt x="493" y="292"/>
                      <a:pt x="452" y="169"/>
                    </a:cubicBezTo>
                    <a:cubicBezTo>
                      <a:pt x="434" y="61"/>
                      <a:pt x="338" y="1"/>
                      <a:pt x="232" y="1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1"/>
              <p:cNvSpPr/>
              <p:nvPr/>
            </p:nvSpPr>
            <p:spPr>
              <a:xfrm>
                <a:off x="1166135" y="1413769"/>
                <a:ext cx="53820" cy="4737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34" extrusionOk="0">
                    <a:moveTo>
                      <a:pt x="261" y="0"/>
                    </a:moveTo>
                    <a:cubicBezTo>
                      <a:pt x="237" y="0"/>
                      <a:pt x="211" y="4"/>
                      <a:pt x="185" y="13"/>
                    </a:cubicBezTo>
                    <a:cubicBezTo>
                      <a:pt x="62" y="33"/>
                      <a:pt x="1" y="157"/>
                      <a:pt x="21" y="280"/>
                    </a:cubicBezTo>
                    <a:cubicBezTo>
                      <a:pt x="55" y="364"/>
                      <a:pt x="144" y="434"/>
                      <a:pt x="242" y="434"/>
                    </a:cubicBezTo>
                    <a:cubicBezTo>
                      <a:pt x="264" y="434"/>
                      <a:pt x="286" y="430"/>
                      <a:pt x="308" y="423"/>
                    </a:cubicBezTo>
                    <a:cubicBezTo>
                      <a:pt x="411" y="403"/>
                      <a:pt x="493" y="280"/>
                      <a:pt x="452" y="157"/>
                    </a:cubicBezTo>
                    <a:cubicBezTo>
                      <a:pt x="436" y="59"/>
                      <a:pt x="355" y="0"/>
                      <a:pt x="261" y="0"/>
                    </a:cubicBez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1"/>
              <p:cNvSpPr/>
              <p:nvPr/>
            </p:nvSpPr>
            <p:spPr>
              <a:xfrm>
                <a:off x="989284" y="1744219"/>
                <a:ext cx="1007398" cy="108119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9904" extrusionOk="0">
                    <a:moveTo>
                      <a:pt x="1" y="0"/>
                    </a:moveTo>
                    <a:lnTo>
                      <a:pt x="390" y="8591"/>
                    </a:lnTo>
                    <a:cubicBezTo>
                      <a:pt x="390" y="9330"/>
                      <a:pt x="965" y="9904"/>
                      <a:pt x="1682" y="9904"/>
                    </a:cubicBezTo>
                    <a:lnTo>
                      <a:pt x="7547" y="9904"/>
                    </a:lnTo>
                    <a:cubicBezTo>
                      <a:pt x="8264" y="9904"/>
                      <a:pt x="8859" y="9330"/>
                      <a:pt x="8859" y="8591"/>
                    </a:cubicBezTo>
                    <a:lnTo>
                      <a:pt x="92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1"/>
              <p:cNvSpPr/>
              <p:nvPr/>
            </p:nvSpPr>
            <p:spPr>
              <a:xfrm>
                <a:off x="984808" y="1802405"/>
                <a:ext cx="1128355" cy="526078"/>
              </a:xfrm>
              <a:custGeom>
                <a:avLst/>
                <a:gdLst/>
                <a:ahLst/>
                <a:cxnLst/>
                <a:rect l="l" t="t" r="r" b="b"/>
                <a:pathLst>
                  <a:path w="10336" h="4819" extrusionOk="0">
                    <a:moveTo>
                      <a:pt x="9310" y="0"/>
                    </a:moveTo>
                    <a:lnTo>
                      <a:pt x="9064" y="246"/>
                    </a:lnTo>
                    <a:cubicBezTo>
                      <a:pt x="9699" y="902"/>
                      <a:pt x="10007" y="1641"/>
                      <a:pt x="9905" y="2358"/>
                    </a:cubicBezTo>
                    <a:cubicBezTo>
                      <a:pt x="9822" y="2973"/>
                      <a:pt x="9412" y="3568"/>
                      <a:pt x="8838" y="3896"/>
                    </a:cubicBezTo>
                    <a:cubicBezTo>
                      <a:pt x="8149" y="4289"/>
                      <a:pt x="7459" y="4454"/>
                      <a:pt x="6787" y="4454"/>
                    </a:cubicBezTo>
                    <a:cubicBezTo>
                      <a:pt x="3320" y="4454"/>
                      <a:pt x="322" y="72"/>
                      <a:pt x="288" y="21"/>
                    </a:cubicBezTo>
                    <a:lnTo>
                      <a:pt x="1" y="226"/>
                    </a:lnTo>
                    <a:cubicBezTo>
                      <a:pt x="42" y="267"/>
                      <a:pt x="3138" y="4819"/>
                      <a:pt x="6788" y="4819"/>
                    </a:cubicBezTo>
                    <a:cubicBezTo>
                      <a:pt x="7526" y="4819"/>
                      <a:pt x="8264" y="4634"/>
                      <a:pt x="9023" y="4204"/>
                    </a:cubicBezTo>
                    <a:cubicBezTo>
                      <a:pt x="9679" y="3835"/>
                      <a:pt x="10151" y="3137"/>
                      <a:pt x="10253" y="2399"/>
                    </a:cubicBezTo>
                    <a:cubicBezTo>
                      <a:pt x="10335" y="1825"/>
                      <a:pt x="10233" y="943"/>
                      <a:pt x="9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1"/>
              <p:cNvSpPr/>
              <p:nvPr/>
            </p:nvSpPr>
            <p:spPr>
              <a:xfrm>
                <a:off x="975856" y="1790288"/>
                <a:ext cx="53820" cy="5633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16" extrusionOk="0">
                    <a:moveTo>
                      <a:pt x="168" y="1"/>
                    </a:moveTo>
                    <a:cubicBezTo>
                      <a:pt x="138" y="1"/>
                      <a:pt x="108" y="10"/>
                      <a:pt x="83" y="29"/>
                    </a:cubicBezTo>
                    <a:cubicBezTo>
                      <a:pt x="1" y="70"/>
                      <a:pt x="1" y="234"/>
                      <a:pt x="103" y="357"/>
                    </a:cubicBezTo>
                    <a:cubicBezTo>
                      <a:pt x="165" y="466"/>
                      <a:pt x="263" y="516"/>
                      <a:pt x="342" y="516"/>
                    </a:cubicBezTo>
                    <a:cubicBezTo>
                      <a:pt x="368" y="516"/>
                      <a:pt x="391" y="511"/>
                      <a:pt x="411" y="501"/>
                    </a:cubicBezTo>
                    <a:cubicBezTo>
                      <a:pt x="493" y="439"/>
                      <a:pt x="472" y="275"/>
                      <a:pt x="370" y="132"/>
                    </a:cubicBezTo>
                    <a:cubicBezTo>
                      <a:pt x="313" y="47"/>
                      <a:pt x="237" y="1"/>
                      <a:pt x="168" y="1"/>
                    </a:cubicBezTo>
                    <a:close/>
                  </a:path>
                </a:pathLst>
              </a:custGeom>
              <a:solidFill>
                <a:srgbClr val="96A0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1"/>
              <p:cNvSpPr/>
              <p:nvPr/>
            </p:nvSpPr>
            <p:spPr>
              <a:xfrm>
                <a:off x="1958581" y="1791052"/>
                <a:ext cx="60479" cy="51964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76" extrusionOk="0">
                    <a:moveTo>
                      <a:pt x="189" y="1"/>
                    </a:moveTo>
                    <a:cubicBezTo>
                      <a:pt x="141" y="1"/>
                      <a:pt x="98" y="16"/>
                      <a:pt x="62" y="43"/>
                    </a:cubicBezTo>
                    <a:cubicBezTo>
                      <a:pt x="0" y="104"/>
                      <a:pt x="41" y="268"/>
                      <a:pt x="164" y="371"/>
                    </a:cubicBezTo>
                    <a:cubicBezTo>
                      <a:pt x="229" y="436"/>
                      <a:pt x="311" y="476"/>
                      <a:pt x="382" y="476"/>
                    </a:cubicBezTo>
                    <a:cubicBezTo>
                      <a:pt x="424" y="476"/>
                      <a:pt x="462" y="462"/>
                      <a:pt x="492" y="432"/>
                    </a:cubicBezTo>
                    <a:cubicBezTo>
                      <a:pt x="554" y="371"/>
                      <a:pt x="492" y="207"/>
                      <a:pt x="390" y="84"/>
                    </a:cubicBezTo>
                    <a:cubicBezTo>
                      <a:pt x="321" y="26"/>
                      <a:pt x="251" y="1"/>
                      <a:pt x="189" y="1"/>
                    </a:cubicBezTo>
                    <a:close/>
                  </a:path>
                </a:pathLst>
              </a:custGeom>
              <a:solidFill>
                <a:srgbClr val="96A0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1"/>
              <p:cNvSpPr/>
              <p:nvPr/>
            </p:nvSpPr>
            <p:spPr>
              <a:xfrm>
                <a:off x="982625" y="1795637"/>
                <a:ext cx="1152918" cy="553043"/>
              </a:xfrm>
              <a:custGeom>
                <a:avLst/>
                <a:gdLst/>
                <a:ahLst/>
                <a:cxnLst/>
                <a:rect l="l" t="t" r="r" b="b"/>
                <a:pathLst>
                  <a:path w="10561" h="5066" extrusionOk="0">
                    <a:moveTo>
                      <a:pt x="9514" y="1"/>
                    </a:moveTo>
                    <a:lnTo>
                      <a:pt x="9248" y="267"/>
                    </a:lnTo>
                    <a:cubicBezTo>
                      <a:pt x="9904" y="964"/>
                      <a:pt x="10212" y="1723"/>
                      <a:pt x="10109" y="2461"/>
                    </a:cubicBezTo>
                    <a:cubicBezTo>
                      <a:pt x="10027" y="3138"/>
                      <a:pt x="9596" y="3753"/>
                      <a:pt x="9022" y="4102"/>
                    </a:cubicBezTo>
                    <a:cubicBezTo>
                      <a:pt x="8320" y="4509"/>
                      <a:pt x="7619" y="4680"/>
                      <a:pt x="6936" y="4680"/>
                    </a:cubicBezTo>
                    <a:cubicBezTo>
                      <a:pt x="3389" y="4680"/>
                      <a:pt x="339" y="73"/>
                      <a:pt x="287" y="21"/>
                    </a:cubicBezTo>
                    <a:lnTo>
                      <a:pt x="0" y="226"/>
                    </a:lnTo>
                    <a:cubicBezTo>
                      <a:pt x="21" y="288"/>
                      <a:pt x="2707" y="5065"/>
                      <a:pt x="6931" y="5065"/>
                    </a:cubicBezTo>
                    <a:cubicBezTo>
                      <a:pt x="7669" y="5065"/>
                      <a:pt x="8448" y="4860"/>
                      <a:pt x="9207" y="4430"/>
                    </a:cubicBezTo>
                    <a:cubicBezTo>
                      <a:pt x="9883" y="4020"/>
                      <a:pt x="10355" y="3302"/>
                      <a:pt x="10478" y="2523"/>
                    </a:cubicBezTo>
                    <a:cubicBezTo>
                      <a:pt x="10560" y="1908"/>
                      <a:pt x="10458" y="985"/>
                      <a:pt x="95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1"/>
              <p:cNvSpPr/>
              <p:nvPr/>
            </p:nvSpPr>
            <p:spPr>
              <a:xfrm>
                <a:off x="971381" y="1783628"/>
                <a:ext cx="56112" cy="59496"/>
              </a:xfrm>
              <a:custGeom>
                <a:avLst/>
                <a:gdLst/>
                <a:ahLst/>
                <a:cxnLst/>
                <a:rect l="l" t="t" r="r" b="b"/>
                <a:pathLst>
                  <a:path w="514" h="545" extrusionOk="0">
                    <a:moveTo>
                      <a:pt x="173" y="0"/>
                    </a:moveTo>
                    <a:cubicBezTo>
                      <a:pt x="140" y="0"/>
                      <a:pt x="108" y="10"/>
                      <a:pt x="83" y="29"/>
                    </a:cubicBezTo>
                    <a:cubicBezTo>
                      <a:pt x="1" y="90"/>
                      <a:pt x="21" y="234"/>
                      <a:pt x="103" y="377"/>
                    </a:cubicBezTo>
                    <a:cubicBezTo>
                      <a:pt x="179" y="483"/>
                      <a:pt x="277" y="545"/>
                      <a:pt x="356" y="545"/>
                    </a:cubicBezTo>
                    <a:cubicBezTo>
                      <a:pt x="384" y="545"/>
                      <a:pt x="410" y="537"/>
                      <a:pt x="431" y="521"/>
                    </a:cubicBezTo>
                    <a:cubicBezTo>
                      <a:pt x="513" y="459"/>
                      <a:pt x="493" y="275"/>
                      <a:pt x="390" y="131"/>
                    </a:cubicBezTo>
                    <a:cubicBezTo>
                      <a:pt x="334" y="46"/>
                      <a:pt x="248" y="0"/>
                      <a:pt x="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1"/>
              <p:cNvSpPr/>
              <p:nvPr/>
            </p:nvSpPr>
            <p:spPr>
              <a:xfrm>
                <a:off x="1976484" y="1783628"/>
                <a:ext cx="62771" cy="54911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03" extrusionOk="0">
                    <a:moveTo>
                      <a:pt x="177" y="0"/>
                    </a:moveTo>
                    <a:cubicBezTo>
                      <a:pt x="134" y="0"/>
                      <a:pt x="95" y="16"/>
                      <a:pt x="62" y="49"/>
                    </a:cubicBezTo>
                    <a:cubicBezTo>
                      <a:pt x="0" y="131"/>
                      <a:pt x="41" y="275"/>
                      <a:pt x="164" y="398"/>
                    </a:cubicBezTo>
                    <a:cubicBezTo>
                      <a:pt x="229" y="463"/>
                      <a:pt x="319" y="503"/>
                      <a:pt x="391" y="503"/>
                    </a:cubicBezTo>
                    <a:cubicBezTo>
                      <a:pt x="433" y="503"/>
                      <a:pt x="470" y="489"/>
                      <a:pt x="492" y="459"/>
                    </a:cubicBezTo>
                    <a:cubicBezTo>
                      <a:pt x="574" y="398"/>
                      <a:pt x="513" y="213"/>
                      <a:pt x="390" y="111"/>
                    </a:cubicBezTo>
                    <a:cubicBezTo>
                      <a:pt x="316" y="37"/>
                      <a:pt x="242" y="0"/>
                      <a:pt x="177" y="0"/>
                    </a:cubicBezTo>
                    <a:close/>
                  </a:path>
                </a:pathLst>
              </a:custGeom>
              <a:solidFill>
                <a:srgbClr val="819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1"/>
              <p:cNvSpPr/>
              <p:nvPr/>
            </p:nvSpPr>
            <p:spPr>
              <a:xfrm>
                <a:off x="1945153" y="1766598"/>
                <a:ext cx="51527" cy="9857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903" extrusionOk="0">
                    <a:moveTo>
                      <a:pt x="472" y="0"/>
                    </a:moveTo>
                    <a:lnTo>
                      <a:pt x="0" y="21"/>
                    </a:lnTo>
                    <a:lnTo>
                      <a:pt x="164" y="656"/>
                    </a:lnTo>
                    <a:lnTo>
                      <a:pt x="431" y="90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1"/>
              <p:cNvSpPr/>
              <p:nvPr/>
            </p:nvSpPr>
            <p:spPr>
              <a:xfrm>
                <a:off x="955770" y="1676972"/>
                <a:ext cx="1087963" cy="87443"/>
              </a:xfrm>
              <a:custGeom>
                <a:avLst/>
                <a:gdLst/>
                <a:ahLst/>
                <a:cxnLst/>
                <a:rect l="l" t="t" r="r" b="b"/>
                <a:pathLst>
                  <a:path w="9966" h="801" extrusionOk="0">
                    <a:moveTo>
                      <a:pt x="410" y="1"/>
                    </a:moveTo>
                    <a:cubicBezTo>
                      <a:pt x="185" y="1"/>
                      <a:pt x="0" y="186"/>
                      <a:pt x="0" y="391"/>
                    </a:cubicBezTo>
                    <a:cubicBezTo>
                      <a:pt x="0" y="616"/>
                      <a:pt x="185" y="801"/>
                      <a:pt x="410" y="801"/>
                    </a:cubicBezTo>
                    <a:lnTo>
                      <a:pt x="9555" y="801"/>
                    </a:lnTo>
                    <a:cubicBezTo>
                      <a:pt x="9781" y="801"/>
                      <a:pt x="9965" y="616"/>
                      <a:pt x="9965" y="391"/>
                    </a:cubicBezTo>
                    <a:cubicBezTo>
                      <a:pt x="9965" y="186"/>
                      <a:pt x="9781" y="1"/>
                      <a:pt x="95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1"/>
              <p:cNvSpPr/>
              <p:nvPr/>
            </p:nvSpPr>
            <p:spPr>
              <a:xfrm>
                <a:off x="1007187" y="2120191"/>
                <a:ext cx="958163" cy="705222"/>
              </a:xfrm>
              <a:custGeom>
                <a:avLst/>
                <a:gdLst/>
                <a:ahLst/>
                <a:cxnLst/>
                <a:rect l="l" t="t" r="r" b="b"/>
                <a:pathLst>
                  <a:path w="8777" h="6460" extrusionOk="0">
                    <a:moveTo>
                      <a:pt x="1" y="1"/>
                    </a:moveTo>
                    <a:lnTo>
                      <a:pt x="206" y="5168"/>
                    </a:lnTo>
                    <a:cubicBezTo>
                      <a:pt x="206" y="5886"/>
                      <a:pt x="801" y="6460"/>
                      <a:pt x="1518" y="6460"/>
                    </a:cubicBezTo>
                    <a:lnTo>
                      <a:pt x="7383" y="6460"/>
                    </a:lnTo>
                    <a:cubicBezTo>
                      <a:pt x="8100" y="6460"/>
                      <a:pt x="8695" y="5886"/>
                      <a:pt x="8695" y="5147"/>
                    </a:cubicBezTo>
                    <a:lnTo>
                      <a:pt x="8777" y="3138"/>
                    </a:lnTo>
                    <a:lnTo>
                      <a:pt x="8777" y="3138"/>
                    </a:lnTo>
                    <a:cubicBezTo>
                      <a:pt x="7985" y="3377"/>
                      <a:pt x="7238" y="3480"/>
                      <a:pt x="6537" y="3480"/>
                    </a:cubicBezTo>
                    <a:cubicBezTo>
                      <a:pt x="3208" y="3480"/>
                      <a:pt x="933" y="1153"/>
                      <a:pt x="1" y="1"/>
                    </a:cubicBezTo>
                    <a:close/>
                  </a:path>
                </a:pathLst>
              </a:custGeom>
              <a:solidFill>
                <a:srgbClr val="27272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1"/>
              <p:cNvSpPr/>
              <p:nvPr/>
            </p:nvSpPr>
            <p:spPr>
              <a:xfrm>
                <a:off x="1025091" y="1675989"/>
                <a:ext cx="525751" cy="588522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5391" extrusionOk="0">
                    <a:moveTo>
                      <a:pt x="3292" y="1"/>
                    </a:moveTo>
                    <a:cubicBezTo>
                      <a:pt x="2660" y="1"/>
                      <a:pt x="2031" y="10"/>
                      <a:pt x="2031" y="10"/>
                    </a:cubicBezTo>
                    <a:cubicBezTo>
                      <a:pt x="2010" y="51"/>
                      <a:pt x="1990" y="92"/>
                      <a:pt x="1949" y="133"/>
                    </a:cubicBezTo>
                    <a:cubicBezTo>
                      <a:pt x="1416" y="871"/>
                      <a:pt x="1" y="1958"/>
                      <a:pt x="309" y="2389"/>
                    </a:cubicBezTo>
                    <a:cubicBezTo>
                      <a:pt x="378" y="2491"/>
                      <a:pt x="463" y="2533"/>
                      <a:pt x="558" y="2533"/>
                    </a:cubicBezTo>
                    <a:cubicBezTo>
                      <a:pt x="881" y="2533"/>
                      <a:pt x="1310" y="2038"/>
                      <a:pt x="1580" y="1753"/>
                    </a:cubicBezTo>
                    <a:cubicBezTo>
                      <a:pt x="1608" y="1721"/>
                      <a:pt x="1630" y="1706"/>
                      <a:pt x="1646" y="1706"/>
                    </a:cubicBezTo>
                    <a:cubicBezTo>
                      <a:pt x="1815" y="1706"/>
                      <a:pt x="1342" y="3358"/>
                      <a:pt x="1211" y="4070"/>
                    </a:cubicBezTo>
                    <a:cubicBezTo>
                      <a:pt x="1145" y="4501"/>
                      <a:pt x="1313" y="4848"/>
                      <a:pt x="1512" y="4848"/>
                    </a:cubicBezTo>
                    <a:cubicBezTo>
                      <a:pt x="1626" y="4848"/>
                      <a:pt x="1749" y="4735"/>
                      <a:pt x="1846" y="4459"/>
                    </a:cubicBezTo>
                    <a:cubicBezTo>
                      <a:pt x="2104" y="3705"/>
                      <a:pt x="2113" y="2816"/>
                      <a:pt x="2280" y="2816"/>
                    </a:cubicBezTo>
                    <a:cubicBezTo>
                      <a:pt x="2286" y="2816"/>
                      <a:pt x="2292" y="2817"/>
                      <a:pt x="2297" y="2819"/>
                    </a:cubicBezTo>
                    <a:cubicBezTo>
                      <a:pt x="2523" y="2922"/>
                      <a:pt x="1846" y="4993"/>
                      <a:pt x="2215" y="5300"/>
                    </a:cubicBezTo>
                    <a:cubicBezTo>
                      <a:pt x="2303" y="5365"/>
                      <a:pt x="2378" y="5391"/>
                      <a:pt x="2442" y="5391"/>
                    </a:cubicBezTo>
                    <a:cubicBezTo>
                      <a:pt x="2663" y="5391"/>
                      <a:pt x="2753" y="5079"/>
                      <a:pt x="2769" y="4952"/>
                    </a:cubicBezTo>
                    <a:cubicBezTo>
                      <a:pt x="2789" y="4788"/>
                      <a:pt x="2911" y="2901"/>
                      <a:pt x="3135" y="2901"/>
                    </a:cubicBezTo>
                    <a:cubicBezTo>
                      <a:pt x="3136" y="2901"/>
                      <a:pt x="3137" y="2901"/>
                      <a:pt x="3138" y="2901"/>
                    </a:cubicBezTo>
                    <a:cubicBezTo>
                      <a:pt x="3425" y="2901"/>
                      <a:pt x="2974" y="4931"/>
                      <a:pt x="3364" y="4993"/>
                    </a:cubicBezTo>
                    <a:cubicBezTo>
                      <a:pt x="3386" y="4996"/>
                      <a:pt x="3407" y="4998"/>
                      <a:pt x="3427" y="4998"/>
                    </a:cubicBezTo>
                    <a:cubicBezTo>
                      <a:pt x="3857" y="4998"/>
                      <a:pt x="3872" y="4164"/>
                      <a:pt x="3774" y="2676"/>
                    </a:cubicBezTo>
                    <a:cubicBezTo>
                      <a:pt x="3774" y="2638"/>
                      <a:pt x="3804" y="2547"/>
                      <a:pt x="3842" y="2547"/>
                    </a:cubicBezTo>
                    <a:cubicBezTo>
                      <a:pt x="3866" y="2547"/>
                      <a:pt x="3893" y="2584"/>
                      <a:pt x="3917" y="2696"/>
                    </a:cubicBezTo>
                    <a:cubicBezTo>
                      <a:pt x="3958" y="2922"/>
                      <a:pt x="3999" y="3967"/>
                      <a:pt x="4409" y="3988"/>
                    </a:cubicBezTo>
                    <a:cubicBezTo>
                      <a:pt x="4412" y="3988"/>
                      <a:pt x="4415" y="3988"/>
                      <a:pt x="4418" y="3988"/>
                    </a:cubicBezTo>
                    <a:cubicBezTo>
                      <a:pt x="4815" y="3988"/>
                      <a:pt x="4532" y="2567"/>
                      <a:pt x="4430" y="1650"/>
                    </a:cubicBezTo>
                    <a:cubicBezTo>
                      <a:pt x="4348" y="789"/>
                      <a:pt x="4717" y="31"/>
                      <a:pt x="4163" y="10"/>
                    </a:cubicBezTo>
                    <a:cubicBezTo>
                      <a:pt x="3924" y="3"/>
                      <a:pt x="3607" y="1"/>
                      <a:pt x="32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1"/>
              <p:cNvSpPr/>
              <p:nvPr/>
            </p:nvSpPr>
            <p:spPr>
              <a:xfrm>
                <a:off x="1392221" y="1676972"/>
                <a:ext cx="492564" cy="631971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9" extrusionOk="0">
                    <a:moveTo>
                      <a:pt x="1" y="1"/>
                    </a:moveTo>
                    <a:cubicBezTo>
                      <a:pt x="1" y="1"/>
                      <a:pt x="390" y="637"/>
                      <a:pt x="349" y="2421"/>
                    </a:cubicBezTo>
                    <a:cubicBezTo>
                      <a:pt x="329" y="3289"/>
                      <a:pt x="150" y="4615"/>
                      <a:pt x="517" y="4615"/>
                    </a:cubicBezTo>
                    <a:cubicBezTo>
                      <a:pt x="522" y="4615"/>
                      <a:pt x="528" y="4615"/>
                      <a:pt x="534" y="4614"/>
                    </a:cubicBezTo>
                    <a:cubicBezTo>
                      <a:pt x="903" y="4553"/>
                      <a:pt x="882" y="3589"/>
                      <a:pt x="903" y="3364"/>
                    </a:cubicBezTo>
                    <a:cubicBezTo>
                      <a:pt x="918" y="3262"/>
                      <a:pt x="940" y="3229"/>
                      <a:pt x="961" y="3229"/>
                    </a:cubicBezTo>
                    <a:cubicBezTo>
                      <a:pt x="994" y="3229"/>
                      <a:pt x="1026" y="3318"/>
                      <a:pt x="1026" y="3343"/>
                    </a:cubicBezTo>
                    <a:cubicBezTo>
                      <a:pt x="1045" y="4716"/>
                      <a:pt x="1119" y="5505"/>
                      <a:pt x="1506" y="5505"/>
                    </a:cubicBezTo>
                    <a:cubicBezTo>
                      <a:pt x="1529" y="5505"/>
                      <a:pt x="1554" y="5502"/>
                      <a:pt x="1580" y="5496"/>
                    </a:cubicBezTo>
                    <a:cubicBezTo>
                      <a:pt x="1928" y="5394"/>
                      <a:pt x="1374" y="3528"/>
                      <a:pt x="1621" y="3507"/>
                    </a:cubicBezTo>
                    <a:cubicBezTo>
                      <a:pt x="1622" y="3507"/>
                      <a:pt x="1623" y="3507"/>
                      <a:pt x="1625" y="3507"/>
                    </a:cubicBezTo>
                    <a:cubicBezTo>
                      <a:pt x="1869" y="3507"/>
                      <a:pt x="2092" y="5251"/>
                      <a:pt x="2133" y="5414"/>
                    </a:cubicBezTo>
                    <a:cubicBezTo>
                      <a:pt x="2148" y="5521"/>
                      <a:pt x="2244" y="5789"/>
                      <a:pt x="2437" y="5789"/>
                    </a:cubicBezTo>
                    <a:cubicBezTo>
                      <a:pt x="2502" y="5789"/>
                      <a:pt x="2578" y="5758"/>
                      <a:pt x="2666" y="5681"/>
                    </a:cubicBezTo>
                    <a:cubicBezTo>
                      <a:pt x="2994" y="5394"/>
                      <a:pt x="2215" y="3487"/>
                      <a:pt x="2420" y="3384"/>
                    </a:cubicBezTo>
                    <a:cubicBezTo>
                      <a:pt x="2427" y="3381"/>
                      <a:pt x="2434" y="3379"/>
                      <a:pt x="2441" y="3379"/>
                    </a:cubicBezTo>
                    <a:cubicBezTo>
                      <a:pt x="2590" y="3379"/>
                      <a:pt x="2659" y="4214"/>
                      <a:pt x="2953" y="4881"/>
                    </a:cubicBezTo>
                    <a:cubicBezTo>
                      <a:pt x="3054" y="5126"/>
                      <a:pt x="3173" y="5227"/>
                      <a:pt x="3277" y="5227"/>
                    </a:cubicBezTo>
                    <a:cubicBezTo>
                      <a:pt x="3470" y="5227"/>
                      <a:pt x="3613" y="4883"/>
                      <a:pt x="3507" y="4471"/>
                    </a:cubicBezTo>
                    <a:cubicBezTo>
                      <a:pt x="3338" y="3814"/>
                      <a:pt x="2791" y="2298"/>
                      <a:pt x="2951" y="2298"/>
                    </a:cubicBezTo>
                    <a:cubicBezTo>
                      <a:pt x="2966" y="2298"/>
                      <a:pt x="2987" y="2311"/>
                      <a:pt x="3015" y="2338"/>
                    </a:cubicBezTo>
                    <a:cubicBezTo>
                      <a:pt x="3280" y="2572"/>
                      <a:pt x="3711" y="2996"/>
                      <a:pt x="4020" y="2996"/>
                    </a:cubicBezTo>
                    <a:cubicBezTo>
                      <a:pt x="4117" y="2996"/>
                      <a:pt x="4202" y="2954"/>
                      <a:pt x="4266" y="2851"/>
                    </a:cubicBezTo>
                    <a:cubicBezTo>
                      <a:pt x="4512" y="2421"/>
                      <a:pt x="3199" y="1416"/>
                      <a:pt x="2564" y="862"/>
                    </a:cubicBezTo>
                    <a:cubicBezTo>
                      <a:pt x="2215" y="555"/>
                      <a:pt x="2236" y="1"/>
                      <a:pt x="22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1"/>
              <p:cNvSpPr/>
              <p:nvPr/>
            </p:nvSpPr>
            <p:spPr>
              <a:xfrm>
                <a:off x="731867" y="2091153"/>
                <a:ext cx="206108" cy="116482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067" extrusionOk="0">
                    <a:moveTo>
                      <a:pt x="288" y="0"/>
                    </a:moveTo>
                    <a:cubicBezTo>
                      <a:pt x="124" y="0"/>
                      <a:pt x="1" y="123"/>
                      <a:pt x="1" y="287"/>
                    </a:cubicBezTo>
                    <a:lnTo>
                      <a:pt x="1" y="800"/>
                    </a:lnTo>
                    <a:cubicBezTo>
                      <a:pt x="1" y="944"/>
                      <a:pt x="124" y="1067"/>
                      <a:pt x="288" y="1067"/>
                    </a:cubicBezTo>
                    <a:lnTo>
                      <a:pt x="1621" y="1067"/>
                    </a:lnTo>
                    <a:cubicBezTo>
                      <a:pt x="1764" y="1067"/>
                      <a:pt x="1887" y="944"/>
                      <a:pt x="1887" y="800"/>
                    </a:cubicBezTo>
                    <a:lnTo>
                      <a:pt x="1887" y="287"/>
                    </a:lnTo>
                    <a:cubicBezTo>
                      <a:pt x="1887" y="123"/>
                      <a:pt x="1764" y="0"/>
                      <a:pt x="16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1"/>
              <p:cNvSpPr/>
              <p:nvPr/>
            </p:nvSpPr>
            <p:spPr>
              <a:xfrm>
                <a:off x="579688" y="2185146"/>
                <a:ext cx="510467" cy="640267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5865" extrusionOk="0">
                    <a:moveTo>
                      <a:pt x="1272" y="0"/>
                    </a:moveTo>
                    <a:cubicBezTo>
                      <a:pt x="780" y="0"/>
                      <a:pt x="370" y="390"/>
                      <a:pt x="329" y="862"/>
                    </a:cubicBezTo>
                    <a:lnTo>
                      <a:pt x="42" y="4860"/>
                    </a:lnTo>
                    <a:cubicBezTo>
                      <a:pt x="1" y="5393"/>
                      <a:pt x="431" y="5865"/>
                      <a:pt x="964" y="5865"/>
                    </a:cubicBezTo>
                    <a:lnTo>
                      <a:pt x="3712" y="5865"/>
                    </a:lnTo>
                    <a:cubicBezTo>
                      <a:pt x="4245" y="5865"/>
                      <a:pt x="4676" y="5414"/>
                      <a:pt x="4655" y="4860"/>
                    </a:cubicBezTo>
                    <a:lnTo>
                      <a:pt x="4368" y="882"/>
                    </a:lnTo>
                    <a:cubicBezTo>
                      <a:pt x="4347" y="390"/>
                      <a:pt x="3937" y="0"/>
                      <a:pt x="34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1"/>
              <p:cNvSpPr/>
              <p:nvPr/>
            </p:nvSpPr>
            <p:spPr>
              <a:xfrm>
                <a:off x="671498" y="2281432"/>
                <a:ext cx="326847" cy="409706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3753" extrusionOk="0">
                    <a:moveTo>
                      <a:pt x="820" y="0"/>
                    </a:moveTo>
                    <a:cubicBezTo>
                      <a:pt x="492" y="0"/>
                      <a:pt x="246" y="226"/>
                      <a:pt x="205" y="554"/>
                    </a:cubicBezTo>
                    <a:lnTo>
                      <a:pt x="21" y="3096"/>
                    </a:lnTo>
                    <a:cubicBezTo>
                      <a:pt x="0" y="3445"/>
                      <a:pt x="267" y="3752"/>
                      <a:pt x="615" y="3752"/>
                    </a:cubicBezTo>
                    <a:lnTo>
                      <a:pt x="2379" y="3752"/>
                    </a:lnTo>
                    <a:cubicBezTo>
                      <a:pt x="2727" y="3752"/>
                      <a:pt x="2994" y="3465"/>
                      <a:pt x="2973" y="3117"/>
                    </a:cubicBezTo>
                    <a:lnTo>
                      <a:pt x="2809" y="554"/>
                    </a:lnTo>
                    <a:cubicBezTo>
                      <a:pt x="2789" y="246"/>
                      <a:pt x="2522" y="0"/>
                      <a:pt x="21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1"/>
              <p:cNvSpPr/>
              <p:nvPr/>
            </p:nvSpPr>
            <p:spPr>
              <a:xfrm>
                <a:off x="579688" y="2207525"/>
                <a:ext cx="497040" cy="617888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5660" extrusionOk="0">
                    <a:moveTo>
                      <a:pt x="698" y="1"/>
                    </a:moveTo>
                    <a:cubicBezTo>
                      <a:pt x="493" y="165"/>
                      <a:pt x="349" y="390"/>
                      <a:pt x="329" y="677"/>
                    </a:cubicBezTo>
                    <a:lnTo>
                      <a:pt x="42" y="4655"/>
                    </a:lnTo>
                    <a:cubicBezTo>
                      <a:pt x="1" y="5209"/>
                      <a:pt x="431" y="5660"/>
                      <a:pt x="964" y="5660"/>
                    </a:cubicBezTo>
                    <a:lnTo>
                      <a:pt x="3712" y="5660"/>
                    </a:lnTo>
                    <a:cubicBezTo>
                      <a:pt x="4081" y="5660"/>
                      <a:pt x="4409" y="5434"/>
                      <a:pt x="4553" y="5106"/>
                    </a:cubicBezTo>
                    <a:lnTo>
                      <a:pt x="4553" y="5106"/>
                    </a:lnTo>
                    <a:cubicBezTo>
                      <a:pt x="4512" y="5127"/>
                      <a:pt x="4471" y="5127"/>
                      <a:pt x="4430" y="5127"/>
                    </a:cubicBezTo>
                    <a:cubicBezTo>
                      <a:pt x="2256" y="5127"/>
                      <a:pt x="513" y="3363"/>
                      <a:pt x="513" y="1190"/>
                    </a:cubicBezTo>
                    <a:cubicBezTo>
                      <a:pt x="513" y="780"/>
                      <a:pt x="575" y="370"/>
                      <a:pt x="698" y="1"/>
                    </a:cubicBezTo>
                    <a:close/>
                  </a:path>
                </a:pathLst>
              </a:custGeom>
              <a:solidFill>
                <a:srgbClr val="27272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1"/>
              <p:cNvSpPr/>
              <p:nvPr/>
            </p:nvSpPr>
            <p:spPr>
              <a:xfrm>
                <a:off x="673681" y="2008295"/>
                <a:ext cx="322481" cy="118774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088" extrusionOk="0">
                    <a:moveTo>
                      <a:pt x="308" y="1"/>
                    </a:moveTo>
                    <a:cubicBezTo>
                      <a:pt x="144" y="1"/>
                      <a:pt x="1" y="144"/>
                      <a:pt x="1" y="308"/>
                    </a:cubicBezTo>
                    <a:lnTo>
                      <a:pt x="1" y="780"/>
                    </a:lnTo>
                    <a:cubicBezTo>
                      <a:pt x="1" y="944"/>
                      <a:pt x="144" y="1087"/>
                      <a:pt x="308" y="1087"/>
                    </a:cubicBezTo>
                    <a:lnTo>
                      <a:pt x="2646" y="1087"/>
                    </a:lnTo>
                    <a:cubicBezTo>
                      <a:pt x="2830" y="1087"/>
                      <a:pt x="2953" y="944"/>
                      <a:pt x="2953" y="780"/>
                    </a:cubicBezTo>
                    <a:lnTo>
                      <a:pt x="2953" y="308"/>
                    </a:lnTo>
                    <a:cubicBezTo>
                      <a:pt x="2953" y="144"/>
                      <a:pt x="2830" y="1"/>
                      <a:pt x="26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1"/>
              <p:cNvSpPr/>
              <p:nvPr/>
            </p:nvSpPr>
            <p:spPr>
              <a:xfrm>
                <a:off x="1513069" y="2471711"/>
                <a:ext cx="812752" cy="331323"/>
              </a:xfrm>
              <a:custGeom>
                <a:avLst/>
                <a:gdLst/>
                <a:ahLst/>
                <a:cxnLst/>
                <a:rect l="l" t="t" r="r" b="b"/>
                <a:pathLst>
                  <a:path w="7445" h="3035" extrusionOk="0">
                    <a:moveTo>
                      <a:pt x="3487" y="0"/>
                    </a:moveTo>
                    <a:cubicBezTo>
                      <a:pt x="3261" y="0"/>
                      <a:pt x="3036" y="21"/>
                      <a:pt x="2790" y="41"/>
                    </a:cubicBezTo>
                    <a:lnTo>
                      <a:pt x="3056" y="1148"/>
                    </a:lnTo>
                    <a:lnTo>
                      <a:pt x="3056" y="1148"/>
                    </a:lnTo>
                    <a:lnTo>
                      <a:pt x="2564" y="185"/>
                    </a:lnTo>
                    <a:lnTo>
                      <a:pt x="2461" y="615"/>
                    </a:lnTo>
                    <a:lnTo>
                      <a:pt x="1969" y="246"/>
                    </a:lnTo>
                    <a:lnTo>
                      <a:pt x="1908" y="923"/>
                    </a:lnTo>
                    <a:lnTo>
                      <a:pt x="1416" y="369"/>
                    </a:lnTo>
                    <a:cubicBezTo>
                      <a:pt x="1170" y="451"/>
                      <a:pt x="944" y="533"/>
                      <a:pt x="698" y="656"/>
                    </a:cubicBezTo>
                    <a:lnTo>
                      <a:pt x="1201" y="1759"/>
                    </a:lnTo>
                    <a:lnTo>
                      <a:pt x="1201" y="1759"/>
                    </a:lnTo>
                    <a:lnTo>
                      <a:pt x="575" y="943"/>
                    </a:lnTo>
                    <a:lnTo>
                      <a:pt x="555" y="1394"/>
                    </a:lnTo>
                    <a:lnTo>
                      <a:pt x="1" y="1107"/>
                    </a:lnTo>
                    <a:lnTo>
                      <a:pt x="21" y="1251"/>
                    </a:lnTo>
                    <a:cubicBezTo>
                      <a:pt x="206" y="1620"/>
                      <a:pt x="596" y="2502"/>
                      <a:pt x="452" y="3035"/>
                    </a:cubicBezTo>
                    <a:cubicBezTo>
                      <a:pt x="452" y="3035"/>
                      <a:pt x="2364" y="2526"/>
                      <a:pt x="4512" y="2526"/>
                    </a:cubicBezTo>
                    <a:cubicBezTo>
                      <a:pt x="5414" y="2526"/>
                      <a:pt x="6357" y="2616"/>
                      <a:pt x="7218" y="2871"/>
                    </a:cubicBezTo>
                    <a:cubicBezTo>
                      <a:pt x="7218" y="2871"/>
                      <a:pt x="6931" y="1415"/>
                      <a:pt x="7444" y="738"/>
                    </a:cubicBezTo>
                    <a:cubicBezTo>
                      <a:pt x="7444" y="738"/>
                      <a:pt x="7198" y="615"/>
                      <a:pt x="6747" y="472"/>
                    </a:cubicBezTo>
                    <a:lnTo>
                      <a:pt x="6521" y="861"/>
                    </a:lnTo>
                    <a:lnTo>
                      <a:pt x="6439" y="615"/>
                    </a:lnTo>
                    <a:lnTo>
                      <a:pt x="6009" y="1148"/>
                    </a:lnTo>
                    <a:lnTo>
                      <a:pt x="5906" y="369"/>
                    </a:lnTo>
                    <a:lnTo>
                      <a:pt x="5640" y="574"/>
                    </a:lnTo>
                    <a:lnTo>
                      <a:pt x="5496" y="144"/>
                    </a:lnTo>
                    <a:cubicBezTo>
                      <a:pt x="5291" y="123"/>
                      <a:pt x="5066" y="82"/>
                      <a:pt x="4840" y="62"/>
                    </a:cubicBezTo>
                    <a:lnTo>
                      <a:pt x="4717" y="472"/>
                    </a:lnTo>
                    <a:lnTo>
                      <a:pt x="4573" y="246"/>
                    </a:lnTo>
                    <a:lnTo>
                      <a:pt x="4307" y="861"/>
                    </a:lnTo>
                    <a:lnTo>
                      <a:pt x="3999" y="144"/>
                    </a:lnTo>
                    <a:lnTo>
                      <a:pt x="3794" y="390"/>
                    </a:lnTo>
                    <a:lnTo>
                      <a:pt x="34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1"/>
              <p:cNvSpPr/>
              <p:nvPr/>
            </p:nvSpPr>
            <p:spPr>
              <a:xfrm>
                <a:off x="1548876" y="2653693"/>
                <a:ext cx="752273" cy="149341"/>
              </a:xfrm>
              <a:custGeom>
                <a:avLst/>
                <a:gdLst/>
                <a:ahLst/>
                <a:cxnLst/>
                <a:rect l="l" t="t" r="r" b="b"/>
                <a:pathLst>
                  <a:path w="6891" h="1368" extrusionOk="0">
                    <a:moveTo>
                      <a:pt x="6064" y="1"/>
                    </a:moveTo>
                    <a:cubicBezTo>
                      <a:pt x="3934" y="1"/>
                      <a:pt x="237" y="249"/>
                      <a:pt x="1" y="322"/>
                    </a:cubicBezTo>
                    <a:cubicBezTo>
                      <a:pt x="145" y="712"/>
                      <a:pt x="206" y="1040"/>
                      <a:pt x="124" y="1368"/>
                    </a:cubicBezTo>
                    <a:cubicBezTo>
                      <a:pt x="124" y="1368"/>
                      <a:pt x="2036" y="859"/>
                      <a:pt x="4184" y="859"/>
                    </a:cubicBezTo>
                    <a:cubicBezTo>
                      <a:pt x="5086" y="859"/>
                      <a:pt x="6029" y="949"/>
                      <a:pt x="6890" y="1204"/>
                    </a:cubicBezTo>
                    <a:cubicBezTo>
                      <a:pt x="6890" y="1204"/>
                      <a:pt x="6788" y="794"/>
                      <a:pt x="6808" y="14"/>
                    </a:cubicBezTo>
                    <a:cubicBezTo>
                      <a:pt x="6595" y="5"/>
                      <a:pt x="6343" y="1"/>
                      <a:pt x="6064" y="1"/>
                    </a:cubicBezTo>
                    <a:close/>
                  </a:path>
                </a:pathLst>
              </a:custGeom>
              <a:solidFill>
                <a:srgbClr val="27272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1"/>
              <p:cNvSpPr/>
              <p:nvPr/>
            </p:nvSpPr>
            <p:spPr>
              <a:xfrm>
                <a:off x="1513069" y="2706748"/>
                <a:ext cx="839607" cy="132093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1210" extrusionOk="0">
                    <a:moveTo>
                      <a:pt x="329" y="0"/>
                    </a:moveTo>
                    <a:cubicBezTo>
                      <a:pt x="144" y="0"/>
                      <a:pt x="1" y="164"/>
                      <a:pt x="1" y="369"/>
                    </a:cubicBezTo>
                    <a:lnTo>
                      <a:pt x="1" y="841"/>
                    </a:lnTo>
                    <a:cubicBezTo>
                      <a:pt x="1" y="1046"/>
                      <a:pt x="144" y="1210"/>
                      <a:pt x="329" y="1210"/>
                    </a:cubicBezTo>
                    <a:lnTo>
                      <a:pt x="7362" y="1210"/>
                    </a:lnTo>
                    <a:cubicBezTo>
                      <a:pt x="7547" y="1210"/>
                      <a:pt x="7690" y="1046"/>
                      <a:pt x="7690" y="841"/>
                    </a:cubicBezTo>
                    <a:lnTo>
                      <a:pt x="7690" y="369"/>
                    </a:lnTo>
                    <a:cubicBezTo>
                      <a:pt x="7690" y="164"/>
                      <a:pt x="7547" y="0"/>
                      <a:pt x="73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1"/>
              <p:cNvSpPr/>
              <p:nvPr/>
            </p:nvSpPr>
            <p:spPr>
              <a:xfrm>
                <a:off x="1517545" y="2706748"/>
                <a:ext cx="828363" cy="96286"/>
              </a:xfrm>
              <a:custGeom>
                <a:avLst/>
                <a:gdLst/>
                <a:ahLst/>
                <a:cxnLst/>
                <a:rect l="l" t="t" r="r" b="b"/>
                <a:pathLst>
                  <a:path w="7588" h="882" extrusionOk="0">
                    <a:moveTo>
                      <a:pt x="308" y="0"/>
                    </a:moveTo>
                    <a:cubicBezTo>
                      <a:pt x="165" y="0"/>
                      <a:pt x="62" y="82"/>
                      <a:pt x="1" y="205"/>
                    </a:cubicBezTo>
                    <a:cubicBezTo>
                      <a:pt x="944" y="615"/>
                      <a:pt x="2277" y="882"/>
                      <a:pt x="3733" y="882"/>
                    </a:cubicBezTo>
                    <a:cubicBezTo>
                      <a:pt x="5209" y="882"/>
                      <a:pt x="6644" y="595"/>
                      <a:pt x="7588" y="144"/>
                    </a:cubicBezTo>
                    <a:cubicBezTo>
                      <a:pt x="7526" y="62"/>
                      <a:pt x="7424" y="0"/>
                      <a:pt x="73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0" name="Google Shape;1130;p41"/>
            <p:cNvSpPr/>
            <p:nvPr/>
          </p:nvSpPr>
          <p:spPr>
            <a:xfrm>
              <a:off x="429810" y="2821588"/>
              <a:ext cx="75961" cy="68874"/>
            </a:xfrm>
            <a:custGeom>
              <a:avLst/>
              <a:gdLst/>
              <a:ahLst/>
              <a:cxnLst/>
              <a:rect l="l" t="t" r="r" b="b"/>
              <a:pathLst>
                <a:path w="493" h="447" extrusionOk="0">
                  <a:moveTo>
                    <a:pt x="251" y="1"/>
                  </a:moveTo>
                  <a:cubicBezTo>
                    <a:pt x="230" y="1"/>
                    <a:pt x="207" y="4"/>
                    <a:pt x="185" y="12"/>
                  </a:cubicBezTo>
                  <a:cubicBezTo>
                    <a:pt x="62" y="32"/>
                    <a:pt x="1" y="155"/>
                    <a:pt x="21" y="278"/>
                  </a:cubicBezTo>
                  <a:cubicBezTo>
                    <a:pt x="57" y="386"/>
                    <a:pt x="155" y="446"/>
                    <a:pt x="248" y="446"/>
                  </a:cubicBezTo>
                  <a:cubicBezTo>
                    <a:pt x="261" y="446"/>
                    <a:pt x="275" y="445"/>
                    <a:pt x="288" y="442"/>
                  </a:cubicBezTo>
                  <a:cubicBezTo>
                    <a:pt x="411" y="401"/>
                    <a:pt x="493" y="278"/>
                    <a:pt x="452" y="155"/>
                  </a:cubicBezTo>
                  <a:cubicBezTo>
                    <a:pt x="435" y="71"/>
                    <a:pt x="349" y="1"/>
                    <a:pt x="251" y="1"/>
                  </a:cubicBezTo>
                  <a:close/>
                </a:path>
              </a:pathLst>
            </a:custGeom>
            <a:solidFill>
              <a:srgbClr val="272723">
                <a:alpha val="26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47"/>
          <p:cNvSpPr/>
          <p:nvPr/>
        </p:nvSpPr>
        <p:spPr>
          <a:xfrm>
            <a:off x="547050" y="3684975"/>
            <a:ext cx="8049900" cy="837300"/>
          </a:xfrm>
          <a:prstGeom prst="roundRect">
            <a:avLst>
              <a:gd name="adj" fmla="val 21772"/>
            </a:avLst>
          </a:pr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04775" dir="738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47"/>
          <p:cNvSpPr txBox="1">
            <a:spLocks noGrp="1"/>
          </p:cNvSpPr>
          <p:nvPr>
            <p:ph type="title"/>
          </p:nvPr>
        </p:nvSpPr>
        <p:spPr>
          <a:xfrm>
            <a:off x="713250" y="3724275"/>
            <a:ext cx="7717500" cy="7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50" name="Google Shape;1350;p47"/>
          <p:cNvSpPr/>
          <p:nvPr/>
        </p:nvSpPr>
        <p:spPr>
          <a:xfrm>
            <a:off x="5787952" y="2270412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47"/>
          <p:cNvSpPr/>
          <p:nvPr/>
        </p:nvSpPr>
        <p:spPr>
          <a:xfrm>
            <a:off x="7785350" y="72874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47"/>
          <p:cNvSpPr/>
          <p:nvPr/>
        </p:nvSpPr>
        <p:spPr>
          <a:xfrm>
            <a:off x="2580563" y="3269974"/>
            <a:ext cx="161052" cy="159698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47"/>
          <p:cNvSpPr/>
          <p:nvPr/>
        </p:nvSpPr>
        <p:spPr>
          <a:xfrm>
            <a:off x="5341677" y="539512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47"/>
          <p:cNvSpPr/>
          <p:nvPr/>
        </p:nvSpPr>
        <p:spPr>
          <a:xfrm>
            <a:off x="8484927" y="2471312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47"/>
          <p:cNvSpPr/>
          <p:nvPr/>
        </p:nvSpPr>
        <p:spPr>
          <a:xfrm>
            <a:off x="7890975" y="4741549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58"/>
          <p:cNvSpPr txBox="1">
            <a:spLocks noGrp="1"/>
          </p:cNvSpPr>
          <p:nvPr>
            <p:ph type="title"/>
          </p:nvPr>
        </p:nvSpPr>
        <p:spPr>
          <a:xfrm>
            <a:off x="713232" y="538025"/>
            <a:ext cx="77568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 </a:t>
            </a:r>
            <a:r>
              <a:rPr lang="en">
                <a:solidFill>
                  <a:schemeClr val="accent4"/>
                </a:solidFill>
              </a:rPr>
              <a:t>PACK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1789" name="Google Shape;1789;p58"/>
          <p:cNvGrpSpPr/>
          <p:nvPr/>
        </p:nvGrpSpPr>
        <p:grpSpPr>
          <a:xfrm>
            <a:off x="713254" y="4026044"/>
            <a:ext cx="358306" cy="356293"/>
            <a:chOff x="713254" y="4026044"/>
            <a:chExt cx="358306" cy="356293"/>
          </a:xfrm>
        </p:grpSpPr>
        <p:sp>
          <p:nvSpPr>
            <p:cNvPr id="1790" name="Google Shape;1790;p58"/>
            <p:cNvSpPr/>
            <p:nvPr/>
          </p:nvSpPr>
          <p:spPr>
            <a:xfrm>
              <a:off x="855362" y="4026044"/>
              <a:ext cx="216198" cy="216799"/>
            </a:xfrm>
            <a:custGeom>
              <a:avLst/>
              <a:gdLst/>
              <a:ahLst/>
              <a:cxnLst/>
              <a:rect l="l" t="t" r="r" b="b"/>
              <a:pathLst>
                <a:path w="6122" h="6139" extrusionOk="0">
                  <a:moveTo>
                    <a:pt x="5550" y="0"/>
                  </a:moveTo>
                  <a:cubicBezTo>
                    <a:pt x="5520" y="0"/>
                    <a:pt x="5490" y="6"/>
                    <a:pt x="5478" y="18"/>
                  </a:cubicBezTo>
                  <a:lnTo>
                    <a:pt x="1" y="5495"/>
                  </a:lnTo>
                  <a:lnTo>
                    <a:pt x="620" y="6138"/>
                  </a:lnTo>
                  <a:lnTo>
                    <a:pt x="6097" y="661"/>
                  </a:lnTo>
                  <a:cubicBezTo>
                    <a:pt x="6121" y="613"/>
                    <a:pt x="6121" y="566"/>
                    <a:pt x="6097" y="494"/>
                  </a:cubicBezTo>
                  <a:lnTo>
                    <a:pt x="5621" y="18"/>
                  </a:lnTo>
                  <a:cubicBezTo>
                    <a:pt x="5609" y="6"/>
                    <a:pt x="5579" y="0"/>
                    <a:pt x="55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8"/>
            <p:cNvSpPr/>
            <p:nvPr/>
          </p:nvSpPr>
          <p:spPr>
            <a:xfrm>
              <a:off x="784732" y="4210212"/>
              <a:ext cx="102625" cy="101601"/>
            </a:xfrm>
            <a:custGeom>
              <a:avLst/>
              <a:gdLst/>
              <a:ahLst/>
              <a:cxnLst/>
              <a:rect l="l" t="t" r="r" b="b"/>
              <a:pathLst>
                <a:path w="2906" h="2877" extrusionOk="0">
                  <a:moveTo>
                    <a:pt x="667" y="1"/>
                  </a:moveTo>
                  <a:cubicBezTo>
                    <a:pt x="590" y="1"/>
                    <a:pt x="512" y="30"/>
                    <a:pt x="453" y="90"/>
                  </a:cubicBezTo>
                  <a:lnTo>
                    <a:pt x="0" y="519"/>
                  </a:lnTo>
                  <a:lnTo>
                    <a:pt x="2358" y="2876"/>
                  </a:lnTo>
                  <a:lnTo>
                    <a:pt x="2787" y="2424"/>
                  </a:lnTo>
                  <a:cubicBezTo>
                    <a:pt x="2906" y="2305"/>
                    <a:pt x="2906" y="2114"/>
                    <a:pt x="2787" y="1995"/>
                  </a:cubicBezTo>
                  <a:lnTo>
                    <a:pt x="2382" y="1566"/>
                  </a:lnTo>
                  <a:lnTo>
                    <a:pt x="881" y="90"/>
                  </a:lnTo>
                  <a:cubicBezTo>
                    <a:pt x="822" y="30"/>
                    <a:pt x="745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8"/>
            <p:cNvSpPr/>
            <p:nvPr/>
          </p:nvSpPr>
          <p:spPr>
            <a:xfrm>
              <a:off x="713254" y="4241960"/>
              <a:ext cx="139636" cy="140377"/>
            </a:xfrm>
            <a:custGeom>
              <a:avLst/>
              <a:gdLst/>
              <a:ahLst/>
              <a:cxnLst/>
              <a:rect l="l" t="t" r="r" b="b"/>
              <a:pathLst>
                <a:path w="3954" h="3975" extrusionOk="0">
                  <a:moveTo>
                    <a:pt x="1524" y="1"/>
                  </a:moveTo>
                  <a:lnTo>
                    <a:pt x="119" y="1001"/>
                  </a:lnTo>
                  <a:cubicBezTo>
                    <a:pt x="0" y="1048"/>
                    <a:pt x="0" y="1215"/>
                    <a:pt x="95" y="1287"/>
                  </a:cubicBezTo>
                  <a:lnTo>
                    <a:pt x="691" y="1882"/>
                  </a:lnTo>
                  <a:lnTo>
                    <a:pt x="1334" y="1239"/>
                  </a:lnTo>
                  <a:cubicBezTo>
                    <a:pt x="1393" y="1179"/>
                    <a:pt x="1471" y="1150"/>
                    <a:pt x="1548" y="1150"/>
                  </a:cubicBezTo>
                  <a:cubicBezTo>
                    <a:pt x="1625" y="1150"/>
                    <a:pt x="1703" y="1179"/>
                    <a:pt x="1762" y="1239"/>
                  </a:cubicBezTo>
                  <a:cubicBezTo>
                    <a:pt x="1881" y="1358"/>
                    <a:pt x="1881" y="1525"/>
                    <a:pt x="1762" y="1644"/>
                  </a:cubicBezTo>
                  <a:lnTo>
                    <a:pt x="1096" y="2311"/>
                  </a:lnTo>
                  <a:lnTo>
                    <a:pt x="1691" y="2906"/>
                  </a:lnTo>
                  <a:lnTo>
                    <a:pt x="2358" y="2239"/>
                  </a:lnTo>
                  <a:cubicBezTo>
                    <a:pt x="2417" y="2180"/>
                    <a:pt x="2495" y="2150"/>
                    <a:pt x="2572" y="2150"/>
                  </a:cubicBezTo>
                  <a:cubicBezTo>
                    <a:pt x="2649" y="2150"/>
                    <a:pt x="2727" y="2180"/>
                    <a:pt x="2786" y="2239"/>
                  </a:cubicBezTo>
                  <a:cubicBezTo>
                    <a:pt x="2905" y="2358"/>
                    <a:pt x="2882" y="2549"/>
                    <a:pt x="2763" y="2668"/>
                  </a:cubicBezTo>
                  <a:lnTo>
                    <a:pt x="2120" y="3311"/>
                  </a:lnTo>
                  <a:lnTo>
                    <a:pt x="2715" y="3906"/>
                  </a:lnTo>
                  <a:cubicBezTo>
                    <a:pt x="2749" y="3951"/>
                    <a:pt x="2804" y="3975"/>
                    <a:pt x="2857" y="3975"/>
                  </a:cubicBezTo>
                  <a:cubicBezTo>
                    <a:pt x="2917" y="3975"/>
                    <a:pt x="2976" y="3945"/>
                    <a:pt x="3001" y="3882"/>
                  </a:cubicBezTo>
                  <a:lnTo>
                    <a:pt x="3953" y="2453"/>
                  </a:lnTo>
                  <a:lnTo>
                    <a:pt x="1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58"/>
          <p:cNvGrpSpPr/>
          <p:nvPr/>
        </p:nvGrpSpPr>
        <p:grpSpPr>
          <a:xfrm>
            <a:off x="1534081" y="4026468"/>
            <a:ext cx="357458" cy="356823"/>
            <a:chOff x="1534081" y="4026468"/>
            <a:chExt cx="357458" cy="356823"/>
          </a:xfrm>
        </p:grpSpPr>
        <p:sp>
          <p:nvSpPr>
            <p:cNvPr id="1794" name="Google Shape;1794;p58"/>
            <p:cNvSpPr/>
            <p:nvPr/>
          </p:nvSpPr>
          <p:spPr>
            <a:xfrm>
              <a:off x="1583698" y="4279677"/>
              <a:ext cx="258223" cy="103614"/>
            </a:xfrm>
            <a:custGeom>
              <a:avLst/>
              <a:gdLst/>
              <a:ahLst/>
              <a:cxnLst/>
              <a:rect l="l" t="t" r="r" b="b"/>
              <a:pathLst>
                <a:path w="7312" h="2934" extrusionOk="0">
                  <a:moveTo>
                    <a:pt x="2145" y="0"/>
                  </a:moveTo>
                  <a:cubicBezTo>
                    <a:pt x="1324" y="0"/>
                    <a:pt x="583" y="719"/>
                    <a:pt x="786" y="1624"/>
                  </a:cubicBezTo>
                  <a:cubicBezTo>
                    <a:pt x="834" y="1814"/>
                    <a:pt x="715" y="1981"/>
                    <a:pt x="500" y="1981"/>
                  </a:cubicBezTo>
                  <a:cubicBezTo>
                    <a:pt x="167" y="1981"/>
                    <a:pt x="0" y="2219"/>
                    <a:pt x="0" y="2457"/>
                  </a:cubicBezTo>
                  <a:cubicBezTo>
                    <a:pt x="0" y="2719"/>
                    <a:pt x="191" y="2933"/>
                    <a:pt x="500" y="2933"/>
                  </a:cubicBezTo>
                  <a:lnTo>
                    <a:pt x="6811" y="2933"/>
                  </a:lnTo>
                  <a:cubicBezTo>
                    <a:pt x="7073" y="2933"/>
                    <a:pt x="7311" y="2719"/>
                    <a:pt x="7311" y="2457"/>
                  </a:cubicBezTo>
                  <a:cubicBezTo>
                    <a:pt x="7311" y="2195"/>
                    <a:pt x="7073" y="1981"/>
                    <a:pt x="6811" y="1981"/>
                  </a:cubicBezTo>
                  <a:cubicBezTo>
                    <a:pt x="6573" y="1981"/>
                    <a:pt x="6454" y="1814"/>
                    <a:pt x="6525" y="1624"/>
                  </a:cubicBezTo>
                  <a:cubicBezTo>
                    <a:pt x="6730" y="749"/>
                    <a:pt x="5990" y="6"/>
                    <a:pt x="5157" y="6"/>
                  </a:cubicBezTo>
                  <a:cubicBezTo>
                    <a:pt x="4924" y="6"/>
                    <a:pt x="4683" y="64"/>
                    <a:pt x="4453" y="195"/>
                  </a:cubicBezTo>
                  <a:cubicBezTo>
                    <a:pt x="4215" y="338"/>
                    <a:pt x="4049" y="528"/>
                    <a:pt x="3929" y="766"/>
                  </a:cubicBezTo>
                  <a:cubicBezTo>
                    <a:pt x="3870" y="873"/>
                    <a:pt x="3763" y="927"/>
                    <a:pt x="3656" y="927"/>
                  </a:cubicBezTo>
                  <a:cubicBezTo>
                    <a:pt x="3548" y="927"/>
                    <a:pt x="3441" y="873"/>
                    <a:pt x="3382" y="766"/>
                  </a:cubicBezTo>
                  <a:cubicBezTo>
                    <a:pt x="3263" y="528"/>
                    <a:pt x="3096" y="314"/>
                    <a:pt x="2858" y="195"/>
                  </a:cubicBezTo>
                  <a:cubicBezTo>
                    <a:pt x="2628" y="61"/>
                    <a:pt x="2383" y="0"/>
                    <a:pt x="2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8"/>
            <p:cNvSpPr/>
            <p:nvPr/>
          </p:nvSpPr>
          <p:spPr>
            <a:xfrm>
              <a:off x="1534081" y="4026468"/>
              <a:ext cx="357458" cy="356823"/>
            </a:xfrm>
            <a:custGeom>
              <a:avLst/>
              <a:gdLst/>
              <a:ahLst/>
              <a:cxnLst/>
              <a:rect l="l" t="t" r="r" b="b"/>
              <a:pathLst>
                <a:path w="10122" h="10104" extrusionOk="0">
                  <a:moveTo>
                    <a:pt x="902" y="0"/>
                  </a:moveTo>
                  <a:cubicBezTo>
                    <a:pt x="869" y="0"/>
                    <a:pt x="834" y="18"/>
                    <a:pt x="810" y="54"/>
                  </a:cubicBezTo>
                  <a:lnTo>
                    <a:pt x="0" y="1173"/>
                  </a:lnTo>
                  <a:lnTo>
                    <a:pt x="0" y="1244"/>
                  </a:lnTo>
                  <a:lnTo>
                    <a:pt x="0" y="10008"/>
                  </a:lnTo>
                  <a:cubicBezTo>
                    <a:pt x="0" y="10080"/>
                    <a:pt x="24" y="10103"/>
                    <a:pt x="95" y="10103"/>
                  </a:cubicBezTo>
                  <a:lnTo>
                    <a:pt x="929" y="10103"/>
                  </a:lnTo>
                  <a:cubicBezTo>
                    <a:pt x="857" y="9960"/>
                    <a:pt x="810" y="9818"/>
                    <a:pt x="810" y="9627"/>
                  </a:cubicBezTo>
                  <a:cubicBezTo>
                    <a:pt x="810" y="9151"/>
                    <a:pt x="1143" y="8746"/>
                    <a:pt x="1572" y="8579"/>
                  </a:cubicBezTo>
                  <a:lnTo>
                    <a:pt x="1572" y="5221"/>
                  </a:lnTo>
                  <a:lnTo>
                    <a:pt x="4263" y="5221"/>
                  </a:lnTo>
                  <a:lnTo>
                    <a:pt x="4263" y="6722"/>
                  </a:lnTo>
                  <a:cubicBezTo>
                    <a:pt x="4549" y="6817"/>
                    <a:pt x="4834" y="7008"/>
                    <a:pt x="5073" y="7269"/>
                  </a:cubicBezTo>
                  <a:cubicBezTo>
                    <a:pt x="5263" y="7031"/>
                    <a:pt x="5549" y="6817"/>
                    <a:pt x="5858" y="6722"/>
                  </a:cubicBezTo>
                  <a:lnTo>
                    <a:pt x="5858" y="5221"/>
                  </a:lnTo>
                  <a:lnTo>
                    <a:pt x="8549" y="5221"/>
                  </a:lnTo>
                  <a:lnTo>
                    <a:pt x="8549" y="8579"/>
                  </a:lnTo>
                  <a:cubicBezTo>
                    <a:pt x="9002" y="8698"/>
                    <a:pt x="9312" y="9127"/>
                    <a:pt x="9312" y="9627"/>
                  </a:cubicBezTo>
                  <a:cubicBezTo>
                    <a:pt x="9312" y="9818"/>
                    <a:pt x="9288" y="9960"/>
                    <a:pt x="9192" y="10103"/>
                  </a:cubicBezTo>
                  <a:lnTo>
                    <a:pt x="10026" y="10103"/>
                  </a:lnTo>
                  <a:cubicBezTo>
                    <a:pt x="10097" y="10103"/>
                    <a:pt x="10121" y="10080"/>
                    <a:pt x="10121" y="10008"/>
                  </a:cubicBezTo>
                  <a:lnTo>
                    <a:pt x="10121" y="1244"/>
                  </a:lnTo>
                  <a:lnTo>
                    <a:pt x="10121" y="1173"/>
                  </a:lnTo>
                  <a:lnTo>
                    <a:pt x="9431" y="54"/>
                  </a:lnTo>
                  <a:cubicBezTo>
                    <a:pt x="9419" y="18"/>
                    <a:pt x="9389" y="0"/>
                    <a:pt x="9356" y="0"/>
                  </a:cubicBezTo>
                  <a:cubicBezTo>
                    <a:pt x="9323" y="0"/>
                    <a:pt x="9288" y="18"/>
                    <a:pt x="9264" y="54"/>
                  </a:cubicBezTo>
                  <a:lnTo>
                    <a:pt x="8573" y="1173"/>
                  </a:lnTo>
                  <a:lnTo>
                    <a:pt x="8573" y="1244"/>
                  </a:lnTo>
                  <a:lnTo>
                    <a:pt x="8573" y="3769"/>
                  </a:lnTo>
                  <a:lnTo>
                    <a:pt x="5906" y="3769"/>
                  </a:lnTo>
                  <a:lnTo>
                    <a:pt x="5906" y="1244"/>
                  </a:lnTo>
                  <a:lnTo>
                    <a:pt x="5906" y="1173"/>
                  </a:lnTo>
                  <a:lnTo>
                    <a:pt x="5215" y="54"/>
                  </a:lnTo>
                  <a:cubicBezTo>
                    <a:pt x="5192" y="18"/>
                    <a:pt x="5162" y="0"/>
                    <a:pt x="5129" y="0"/>
                  </a:cubicBezTo>
                  <a:cubicBezTo>
                    <a:pt x="5096" y="0"/>
                    <a:pt x="5061" y="18"/>
                    <a:pt x="5025" y="54"/>
                  </a:cubicBezTo>
                  <a:lnTo>
                    <a:pt x="4334" y="1173"/>
                  </a:lnTo>
                  <a:lnTo>
                    <a:pt x="4334" y="1244"/>
                  </a:lnTo>
                  <a:lnTo>
                    <a:pt x="4334" y="3769"/>
                  </a:lnTo>
                  <a:lnTo>
                    <a:pt x="1667" y="3769"/>
                  </a:lnTo>
                  <a:lnTo>
                    <a:pt x="1667" y="1244"/>
                  </a:lnTo>
                  <a:lnTo>
                    <a:pt x="1667" y="1173"/>
                  </a:lnTo>
                  <a:lnTo>
                    <a:pt x="976" y="54"/>
                  </a:lnTo>
                  <a:cubicBezTo>
                    <a:pt x="965" y="18"/>
                    <a:pt x="935" y="0"/>
                    <a:pt x="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" name="Google Shape;1796;p58"/>
          <p:cNvGrpSpPr/>
          <p:nvPr/>
        </p:nvGrpSpPr>
        <p:grpSpPr>
          <a:xfrm>
            <a:off x="2480205" y="4025832"/>
            <a:ext cx="132926" cy="356611"/>
            <a:chOff x="2480205" y="4025832"/>
            <a:chExt cx="132926" cy="356611"/>
          </a:xfrm>
        </p:grpSpPr>
        <p:sp>
          <p:nvSpPr>
            <p:cNvPr id="1797" name="Google Shape;1797;p58"/>
            <p:cNvSpPr/>
            <p:nvPr/>
          </p:nvSpPr>
          <p:spPr>
            <a:xfrm>
              <a:off x="2480205" y="4025832"/>
              <a:ext cx="132926" cy="55550"/>
            </a:xfrm>
            <a:custGeom>
              <a:avLst/>
              <a:gdLst/>
              <a:ahLst/>
              <a:cxnLst/>
              <a:rect l="l" t="t" r="r" b="b"/>
              <a:pathLst>
                <a:path w="3764" h="1573" extrusionOk="0">
                  <a:moveTo>
                    <a:pt x="977" y="0"/>
                  </a:moveTo>
                  <a:cubicBezTo>
                    <a:pt x="929" y="0"/>
                    <a:pt x="905" y="24"/>
                    <a:pt x="858" y="72"/>
                  </a:cubicBezTo>
                  <a:lnTo>
                    <a:pt x="24" y="1429"/>
                  </a:lnTo>
                  <a:cubicBezTo>
                    <a:pt x="0" y="1501"/>
                    <a:pt x="24" y="1572"/>
                    <a:pt x="119" y="1572"/>
                  </a:cubicBezTo>
                  <a:lnTo>
                    <a:pt x="3668" y="1572"/>
                  </a:lnTo>
                  <a:cubicBezTo>
                    <a:pt x="3715" y="1572"/>
                    <a:pt x="3763" y="1501"/>
                    <a:pt x="3715" y="1429"/>
                  </a:cubicBezTo>
                  <a:lnTo>
                    <a:pt x="2930" y="72"/>
                  </a:lnTo>
                  <a:cubicBezTo>
                    <a:pt x="2882" y="0"/>
                    <a:pt x="2858" y="0"/>
                    <a:pt x="2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8"/>
            <p:cNvSpPr/>
            <p:nvPr/>
          </p:nvSpPr>
          <p:spPr>
            <a:xfrm>
              <a:off x="2504572" y="4101512"/>
              <a:ext cx="102661" cy="280931"/>
            </a:xfrm>
            <a:custGeom>
              <a:avLst/>
              <a:gdLst/>
              <a:ahLst/>
              <a:cxnLst/>
              <a:rect l="l" t="t" r="r" b="b"/>
              <a:pathLst>
                <a:path w="2907" h="7955" extrusionOk="0">
                  <a:moveTo>
                    <a:pt x="1" y="1"/>
                  </a:moveTo>
                  <a:lnTo>
                    <a:pt x="1" y="215"/>
                  </a:lnTo>
                  <a:cubicBezTo>
                    <a:pt x="1" y="739"/>
                    <a:pt x="358" y="1215"/>
                    <a:pt x="858" y="1334"/>
                  </a:cubicBezTo>
                  <a:lnTo>
                    <a:pt x="858" y="6788"/>
                  </a:lnTo>
                  <a:lnTo>
                    <a:pt x="120" y="6788"/>
                  </a:lnTo>
                  <a:cubicBezTo>
                    <a:pt x="49" y="6788"/>
                    <a:pt x="1" y="6859"/>
                    <a:pt x="1" y="6907"/>
                  </a:cubicBezTo>
                  <a:lnTo>
                    <a:pt x="1" y="7835"/>
                  </a:lnTo>
                  <a:cubicBezTo>
                    <a:pt x="1" y="7883"/>
                    <a:pt x="49" y="7955"/>
                    <a:pt x="120" y="7955"/>
                  </a:cubicBezTo>
                  <a:lnTo>
                    <a:pt x="2192" y="7955"/>
                  </a:lnTo>
                  <a:cubicBezTo>
                    <a:pt x="2263" y="7955"/>
                    <a:pt x="2311" y="7883"/>
                    <a:pt x="2311" y="7835"/>
                  </a:cubicBezTo>
                  <a:lnTo>
                    <a:pt x="2311" y="6907"/>
                  </a:lnTo>
                  <a:cubicBezTo>
                    <a:pt x="2311" y="6859"/>
                    <a:pt x="2263" y="6788"/>
                    <a:pt x="2192" y="6788"/>
                  </a:cubicBezTo>
                  <a:lnTo>
                    <a:pt x="1454" y="6788"/>
                  </a:lnTo>
                  <a:lnTo>
                    <a:pt x="1454" y="1334"/>
                  </a:lnTo>
                  <a:cubicBezTo>
                    <a:pt x="1858" y="1215"/>
                    <a:pt x="2240" y="858"/>
                    <a:pt x="2311" y="453"/>
                  </a:cubicBezTo>
                  <a:lnTo>
                    <a:pt x="2311" y="1644"/>
                  </a:lnTo>
                  <a:cubicBezTo>
                    <a:pt x="2311" y="1810"/>
                    <a:pt x="2430" y="1930"/>
                    <a:pt x="2621" y="1930"/>
                  </a:cubicBezTo>
                  <a:cubicBezTo>
                    <a:pt x="2763" y="1930"/>
                    <a:pt x="2906" y="1810"/>
                    <a:pt x="2906" y="1644"/>
                  </a:cubicBezTo>
                  <a:lnTo>
                    <a:pt x="2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58"/>
          <p:cNvGrpSpPr/>
          <p:nvPr/>
        </p:nvGrpSpPr>
        <p:grpSpPr>
          <a:xfrm>
            <a:off x="3174886" y="4025832"/>
            <a:ext cx="359118" cy="357458"/>
            <a:chOff x="3174886" y="4025832"/>
            <a:chExt cx="359118" cy="357458"/>
          </a:xfrm>
        </p:grpSpPr>
        <p:sp>
          <p:nvSpPr>
            <p:cNvPr id="1800" name="Google Shape;1800;p58"/>
            <p:cNvSpPr/>
            <p:nvPr/>
          </p:nvSpPr>
          <p:spPr>
            <a:xfrm>
              <a:off x="3428872" y="4337840"/>
              <a:ext cx="37858" cy="45450"/>
            </a:xfrm>
            <a:custGeom>
              <a:avLst/>
              <a:gdLst/>
              <a:ahLst/>
              <a:cxnLst/>
              <a:rect l="l" t="t" r="r" b="b"/>
              <a:pathLst>
                <a:path w="1072" h="1287" extrusionOk="0">
                  <a:moveTo>
                    <a:pt x="0" y="0"/>
                  </a:moveTo>
                  <a:lnTo>
                    <a:pt x="262" y="1239"/>
                  </a:lnTo>
                  <a:cubicBezTo>
                    <a:pt x="262" y="1263"/>
                    <a:pt x="286" y="1286"/>
                    <a:pt x="357" y="1286"/>
                  </a:cubicBezTo>
                  <a:lnTo>
                    <a:pt x="976" y="1286"/>
                  </a:lnTo>
                  <a:cubicBezTo>
                    <a:pt x="1024" y="1286"/>
                    <a:pt x="1072" y="1263"/>
                    <a:pt x="1072" y="1191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8"/>
            <p:cNvSpPr/>
            <p:nvPr/>
          </p:nvSpPr>
          <p:spPr>
            <a:xfrm>
              <a:off x="3174886" y="4157028"/>
              <a:ext cx="359118" cy="159836"/>
            </a:xfrm>
            <a:custGeom>
              <a:avLst/>
              <a:gdLst/>
              <a:ahLst/>
              <a:cxnLst/>
              <a:rect l="l" t="t" r="r" b="b"/>
              <a:pathLst>
                <a:path w="10169" h="4526" extrusionOk="0">
                  <a:moveTo>
                    <a:pt x="762" y="0"/>
                  </a:moveTo>
                  <a:cubicBezTo>
                    <a:pt x="334" y="0"/>
                    <a:pt x="0" y="334"/>
                    <a:pt x="0" y="762"/>
                  </a:cubicBezTo>
                  <a:cubicBezTo>
                    <a:pt x="0" y="1024"/>
                    <a:pt x="167" y="1262"/>
                    <a:pt x="405" y="1405"/>
                  </a:cubicBezTo>
                  <a:cubicBezTo>
                    <a:pt x="595" y="1524"/>
                    <a:pt x="762" y="1763"/>
                    <a:pt x="762" y="2001"/>
                  </a:cubicBezTo>
                  <a:lnTo>
                    <a:pt x="762" y="4406"/>
                  </a:lnTo>
                  <a:cubicBezTo>
                    <a:pt x="762" y="4477"/>
                    <a:pt x="810" y="4525"/>
                    <a:pt x="881" y="4525"/>
                  </a:cubicBezTo>
                  <a:lnTo>
                    <a:pt x="9288" y="4525"/>
                  </a:lnTo>
                  <a:cubicBezTo>
                    <a:pt x="9359" y="4525"/>
                    <a:pt x="9407" y="4477"/>
                    <a:pt x="9407" y="4406"/>
                  </a:cubicBezTo>
                  <a:lnTo>
                    <a:pt x="9407" y="2001"/>
                  </a:lnTo>
                  <a:cubicBezTo>
                    <a:pt x="9407" y="1763"/>
                    <a:pt x="9526" y="1524"/>
                    <a:pt x="9764" y="1405"/>
                  </a:cubicBezTo>
                  <a:cubicBezTo>
                    <a:pt x="10002" y="1286"/>
                    <a:pt x="10169" y="1024"/>
                    <a:pt x="10169" y="762"/>
                  </a:cubicBezTo>
                  <a:cubicBezTo>
                    <a:pt x="10097" y="334"/>
                    <a:pt x="9764" y="0"/>
                    <a:pt x="9359" y="0"/>
                  </a:cubicBezTo>
                  <a:cubicBezTo>
                    <a:pt x="8978" y="0"/>
                    <a:pt x="8645" y="358"/>
                    <a:pt x="8645" y="762"/>
                  </a:cubicBezTo>
                  <a:lnTo>
                    <a:pt x="8645" y="3453"/>
                  </a:lnTo>
                  <a:cubicBezTo>
                    <a:pt x="8645" y="3620"/>
                    <a:pt x="8526" y="3763"/>
                    <a:pt x="8335" y="3763"/>
                  </a:cubicBezTo>
                  <a:lnTo>
                    <a:pt x="1762" y="3763"/>
                  </a:lnTo>
                  <a:cubicBezTo>
                    <a:pt x="1619" y="3763"/>
                    <a:pt x="1477" y="3644"/>
                    <a:pt x="1477" y="3453"/>
                  </a:cubicBezTo>
                  <a:lnTo>
                    <a:pt x="1477" y="762"/>
                  </a:lnTo>
                  <a:cubicBezTo>
                    <a:pt x="1477" y="334"/>
                    <a:pt x="1143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8"/>
            <p:cNvSpPr/>
            <p:nvPr/>
          </p:nvSpPr>
          <p:spPr>
            <a:xfrm>
              <a:off x="3239619" y="4336993"/>
              <a:ext cx="38741" cy="46298"/>
            </a:xfrm>
            <a:custGeom>
              <a:avLst/>
              <a:gdLst/>
              <a:ahLst/>
              <a:cxnLst/>
              <a:rect l="l" t="t" r="r" b="b"/>
              <a:pathLst>
                <a:path w="1097" h="1311" extrusionOk="0">
                  <a:moveTo>
                    <a:pt x="25" y="1"/>
                  </a:moveTo>
                  <a:lnTo>
                    <a:pt x="25" y="1191"/>
                  </a:lnTo>
                  <a:cubicBezTo>
                    <a:pt x="1" y="1287"/>
                    <a:pt x="48" y="1310"/>
                    <a:pt x="120" y="1310"/>
                  </a:cubicBezTo>
                  <a:lnTo>
                    <a:pt x="739" y="1310"/>
                  </a:lnTo>
                  <a:cubicBezTo>
                    <a:pt x="787" y="1310"/>
                    <a:pt x="834" y="1287"/>
                    <a:pt x="834" y="1215"/>
                  </a:cubicBezTo>
                  <a:lnTo>
                    <a:pt x="1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8"/>
            <p:cNvSpPr/>
            <p:nvPr/>
          </p:nvSpPr>
          <p:spPr>
            <a:xfrm>
              <a:off x="3246364" y="4025832"/>
              <a:ext cx="212808" cy="198506"/>
            </a:xfrm>
            <a:custGeom>
              <a:avLst/>
              <a:gdLst/>
              <a:ahLst/>
              <a:cxnLst/>
              <a:rect l="l" t="t" r="r" b="b"/>
              <a:pathLst>
                <a:path w="6026" h="5621" extrusionOk="0">
                  <a:moveTo>
                    <a:pt x="3001" y="0"/>
                  </a:moveTo>
                  <a:cubicBezTo>
                    <a:pt x="2382" y="0"/>
                    <a:pt x="1882" y="500"/>
                    <a:pt x="1882" y="1143"/>
                  </a:cubicBezTo>
                  <a:cubicBezTo>
                    <a:pt x="1882" y="1286"/>
                    <a:pt x="1763" y="1429"/>
                    <a:pt x="1572" y="1429"/>
                  </a:cubicBezTo>
                  <a:lnTo>
                    <a:pt x="1143" y="1429"/>
                  </a:lnTo>
                  <a:cubicBezTo>
                    <a:pt x="500" y="1429"/>
                    <a:pt x="0" y="1929"/>
                    <a:pt x="0" y="2572"/>
                  </a:cubicBezTo>
                  <a:lnTo>
                    <a:pt x="0" y="5620"/>
                  </a:lnTo>
                  <a:cubicBezTo>
                    <a:pt x="191" y="5501"/>
                    <a:pt x="381" y="5454"/>
                    <a:pt x="620" y="5454"/>
                  </a:cubicBezTo>
                  <a:lnTo>
                    <a:pt x="2215" y="5454"/>
                  </a:lnTo>
                  <a:lnTo>
                    <a:pt x="1001" y="4239"/>
                  </a:lnTo>
                  <a:cubicBezTo>
                    <a:pt x="810" y="4049"/>
                    <a:pt x="810" y="3715"/>
                    <a:pt x="1001" y="3549"/>
                  </a:cubicBezTo>
                  <a:lnTo>
                    <a:pt x="2691" y="1858"/>
                  </a:lnTo>
                  <a:cubicBezTo>
                    <a:pt x="2775" y="1763"/>
                    <a:pt x="2900" y="1715"/>
                    <a:pt x="3028" y="1715"/>
                  </a:cubicBezTo>
                  <a:cubicBezTo>
                    <a:pt x="3156" y="1715"/>
                    <a:pt x="3287" y="1763"/>
                    <a:pt x="3382" y="1858"/>
                  </a:cubicBezTo>
                  <a:lnTo>
                    <a:pt x="5073" y="3549"/>
                  </a:lnTo>
                  <a:cubicBezTo>
                    <a:pt x="5240" y="3715"/>
                    <a:pt x="5240" y="4049"/>
                    <a:pt x="5073" y="4239"/>
                  </a:cubicBezTo>
                  <a:lnTo>
                    <a:pt x="3834" y="5454"/>
                  </a:lnTo>
                  <a:lnTo>
                    <a:pt x="5382" y="5454"/>
                  </a:lnTo>
                  <a:cubicBezTo>
                    <a:pt x="5621" y="5454"/>
                    <a:pt x="5835" y="5501"/>
                    <a:pt x="6025" y="5620"/>
                  </a:cubicBezTo>
                  <a:lnTo>
                    <a:pt x="6025" y="2572"/>
                  </a:lnTo>
                  <a:cubicBezTo>
                    <a:pt x="6025" y="1929"/>
                    <a:pt x="5525" y="1429"/>
                    <a:pt x="4882" y="1429"/>
                  </a:cubicBezTo>
                  <a:lnTo>
                    <a:pt x="4430" y="1429"/>
                  </a:lnTo>
                  <a:cubicBezTo>
                    <a:pt x="4263" y="1429"/>
                    <a:pt x="4144" y="1310"/>
                    <a:pt x="4144" y="1143"/>
                  </a:cubicBezTo>
                  <a:cubicBezTo>
                    <a:pt x="4144" y="500"/>
                    <a:pt x="3644" y="0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8"/>
            <p:cNvSpPr/>
            <p:nvPr/>
          </p:nvSpPr>
          <p:spPr>
            <a:xfrm>
              <a:off x="3246364" y="4238605"/>
              <a:ext cx="211961" cy="30300"/>
            </a:xfrm>
            <a:custGeom>
              <a:avLst/>
              <a:gdLst/>
              <a:ahLst/>
              <a:cxnLst/>
              <a:rect l="l" t="t" r="r" b="b"/>
              <a:pathLst>
                <a:path w="6002" h="858" extrusionOk="0">
                  <a:moveTo>
                    <a:pt x="643" y="0"/>
                  </a:moveTo>
                  <a:cubicBezTo>
                    <a:pt x="286" y="0"/>
                    <a:pt x="0" y="262"/>
                    <a:pt x="0" y="619"/>
                  </a:cubicBezTo>
                  <a:lnTo>
                    <a:pt x="0" y="858"/>
                  </a:lnTo>
                  <a:lnTo>
                    <a:pt x="6002" y="858"/>
                  </a:lnTo>
                  <a:lnTo>
                    <a:pt x="6002" y="619"/>
                  </a:lnTo>
                  <a:cubicBezTo>
                    <a:pt x="6002" y="262"/>
                    <a:pt x="5716" y="0"/>
                    <a:pt x="5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8"/>
            <p:cNvSpPr/>
            <p:nvPr/>
          </p:nvSpPr>
          <p:spPr>
            <a:xfrm>
              <a:off x="3298489" y="4108258"/>
              <a:ext cx="109371" cy="109335"/>
            </a:xfrm>
            <a:custGeom>
              <a:avLst/>
              <a:gdLst/>
              <a:ahLst/>
              <a:cxnLst/>
              <a:rect l="l" t="t" r="r" b="b"/>
              <a:pathLst>
                <a:path w="3097" h="3096" extrusionOk="0">
                  <a:moveTo>
                    <a:pt x="1549" y="0"/>
                  </a:moveTo>
                  <a:lnTo>
                    <a:pt x="1" y="1548"/>
                  </a:lnTo>
                  <a:lnTo>
                    <a:pt x="1549" y="3096"/>
                  </a:lnTo>
                  <a:lnTo>
                    <a:pt x="3097" y="1548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6" name="Google Shape;1806;p58"/>
          <p:cNvGrpSpPr/>
          <p:nvPr/>
        </p:nvGrpSpPr>
        <p:grpSpPr>
          <a:xfrm>
            <a:off x="4047838" y="4025832"/>
            <a:ext cx="244768" cy="357458"/>
            <a:chOff x="4047838" y="4025832"/>
            <a:chExt cx="244768" cy="357458"/>
          </a:xfrm>
        </p:grpSpPr>
        <p:sp>
          <p:nvSpPr>
            <p:cNvPr id="1807" name="Google Shape;1807;p58"/>
            <p:cNvSpPr/>
            <p:nvPr/>
          </p:nvSpPr>
          <p:spPr>
            <a:xfrm>
              <a:off x="4229498" y="4353803"/>
              <a:ext cx="34503" cy="29488"/>
            </a:xfrm>
            <a:custGeom>
              <a:avLst/>
              <a:gdLst/>
              <a:ahLst/>
              <a:cxnLst/>
              <a:rect l="l" t="t" r="r" b="b"/>
              <a:pathLst>
                <a:path w="977" h="835" extrusionOk="0">
                  <a:moveTo>
                    <a:pt x="0" y="1"/>
                  </a:moveTo>
                  <a:lnTo>
                    <a:pt x="191" y="739"/>
                  </a:lnTo>
                  <a:cubicBezTo>
                    <a:pt x="191" y="811"/>
                    <a:pt x="239" y="834"/>
                    <a:pt x="262" y="834"/>
                  </a:cubicBezTo>
                  <a:lnTo>
                    <a:pt x="858" y="834"/>
                  </a:lnTo>
                  <a:cubicBezTo>
                    <a:pt x="953" y="834"/>
                    <a:pt x="977" y="811"/>
                    <a:pt x="977" y="739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8"/>
            <p:cNvSpPr/>
            <p:nvPr/>
          </p:nvSpPr>
          <p:spPr>
            <a:xfrm>
              <a:off x="4047838" y="4259618"/>
              <a:ext cx="244768" cy="73208"/>
            </a:xfrm>
            <a:custGeom>
              <a:avLst/>
              <a:gdLst/>
              <a:ahLst/>
              <a:cxnLst/>
              <a:rect l="l" t="t" r="r" b="b"/>
              <a:pathLst>
                <a:path w="6931" h="2073" extrusionOk="0">
                  <a:moveTo>
                    <a:pt x="3835" y="739"/>
                  </a:moveTo>
                  <a:cubicBezTo>
                    <a:pt x="4025" y="739"/>
                    <a:pt x="4144" y="858"/>
                    <a:pt x="4144" y="1025"/>
                  </a:cubicBezTo>
                  <a:cubicBezTo>
                    <a:pt x="4144" y="1191"/>
                    <a:pt x="4025" y="1334"/>
                    <a:pt x="3835" y="1334"/>
                  </a:cubicBezTo>
                  <a:lnTo>
                    <a:pt x="3025" y="1334"/>
                  </a:lnTo>
                  <a:cubicBezTo>
                    <a:pt x="2858" y="1334"/>
                    <a:pt x="2739" y="1215"/>
                    <a:pt x="2739" y="1025"/>
                  </a:cubicBezTo>
                  <a:cubicBezTo>
                    <a:pt x="2739" y="882"/>
                    <a:pt x="2858" y="739"/>
                    <a:pt x="3025" y="739"/>
                  </a:cubicBezTo>
                  <a:close/>
                  <a:moveTo>
                    <a:pt x="96" y="1"/>
                  </a:moveTo>
                  <a:cubicBezTo>
                    <a:pt x="24" y="1"/>
                    <a:pt x="1" y="24"/>
                    <a:pt x="1" y="72"/>
                  </a:cubicBezTo>
                  <a:lnTo>
                    <a:pt x="1" y="1977"/>
                  </a:lnTo>
                  <a:cubicBezTo>
                    <a:pt x="1" y="2049"/>
                    <a:pt x="24" y="2073"/>
                    <a:pt x="96" y="2073"/>
                  </a:cubicBezTo>
                  <a:lnTo>
                    <a:pt x="6811" y="2073"/>
                  </a:lnTo>
                  <a:cubicBezTo>
                    <a:pt x="6883" y="2073"/>
                    <a:pt x="6931" y="2049"/>
                    <a:pt x="6931" y="1977"/>
                  </a:cubicBezTo>
                  <a:lnTo>
                    <a:pt x="6931" y="72"/>
                  </a:lnTo>
                  <a:cubicBezTo>
                    <a:pt x="6931" y="24"/>
                    <a:pt x="6907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8"/>
            <p:cNvSpPr/>
            <p:nvPr/>
          </p:nvSpPr>
          <p:spPr>
            <a:xfrm>
              <a:off x="4065495" y="4025832"/>
              <a:ext cx="206911" cy="212808"/>
            </a:xfrm>
            <a:custGeom>
              <a:avLst/>
              <a:gdLst/>
              <a:ahLst/>
              <a:cxnLst/>
              <a:rect l="l" t="t" r="r" b="b"/>
              <a:pathLst>
                <a:path w="5859" h="6026" extrusionOk="0">
                  <a:moveTo>
                    <a:pt x="2334" y="0"/>
                  </a:moveTo>
                  <a:cubicBezTo>
                    <a:pt x="2025" y="0"/>
                    <a:pt x="1763" y="143"/>
                    <a:pt x="1572" y="381"/>
                  </a:cubicBezTo>
                  <a:cubicBezTo>
                    <a:pt x="1096" y="1072"/>
                    <a:pt x="1096" y="1048"/>
                    <a:pt x="453" y="1429"/>
                  </a:cubicBezTo>
                  <a:cubicBezTo>
                    <a:pt x="191" y="1572"/>
                    <a:pt x="1" y="1882"/>
                    <a:pt x="1" y="2215"/>
                  </a:cubicBezTo>
                  <a:lnTo>
                    <a:pt x="1" y="6025"/>
                  </a:lnTo>
                  <a:lnTo>
                    <a:pt x="739" y="6025"/>
                  </a:lnTo>
                  <a:lnTo>
                    <a:pt x="739" y="2406"/>
                  </a:lnTo>
                  <a:cubicBezTo>
                    <a:pt x="739" y="2239"/>
                    <a:pt x="834" y="2048"/>
                    <a:pt x="1001" y="1977"/>
                  </a:cubicBezTo>
                  <a:cubicBezTo>
                    <a:pt x="1525" y="1691"/>
                    <a:pt x="1715" y="1524"/>
                    <a:pt x="2120" y="977"/>
                  </a:cubicBezTo>
                  <a:cubicBezTo>
                    <a:pt x="2192" y="834"/>
                    <a:pt x="2382" y="739"/>
                    <a:pt x="2525" y="739"/>
                  </a:cubicBezTo>
                  <a:lnTo>
                    <a:pt x="3358" y="739"/>
                  </a:lnTo>
                  <a:cubicBezTo>
                    <a:pt x="3549" y="739"/>
                    <a:pt x="3692" y="834"/>
                    <a:pt x="3787" y="977"/>
                  </a:cubicBezTo>
                  <a:cubicBezTo>
                    <a:pt x="4168" y="1548"/>
                    <a:pt x="4406" y="1691"/>
                    <a:pt x="4883" y="1977"/>
                  </a:cubicBezTo>
                  <a:cubicBezTo>
                    <a:pt x="5026" y="2048"/>
                    <a:pt x="5145" y="2239"/>
                    <a:pt x="5145" y="2406"/>
                  </a:cubicBezTo>
                  <a:lnTo>
                    <a:pt x="5145" y="6025"/>
                  </a:lnTo>
                  <a:lnTo>
                    <a:pt x="5859" y="6025"/>
                  </a:lnTo>
                  <a:lnTo>
                    <a:pt x="5859" y="2215"/>
                  </a:lnTo>
                  <a:cubicBezTo>
                    <a:pt x="5859" y="1882"/>
                    <a:pt x="5692" y="1572"/>
                    <a:pt x="5430" y="1429"/>
                  </a:cubicBezTo>
                  <a:lnTo>
                    <a:pt x="5097" y="1215"/>
                  </a:lnTo>
                  <a:cubicBezTo>
                    <a:pt x="4668" y="977"/>
                    <a:pt x="4525" y="715"/>
                    <a:pt x="4287" y="381"/>
                  </a:cubicBezTo>
                  <a:cubicBezTo>
                    <a:pt x="4121" y="143"/>
                    <a:pt x="3835" y="0"/>
                    <a:pt x="3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8"/>
            <p:cNvSpPr/>
            <p:nvPr/>
          </p:nvSpPr>
          <p:spPr>
            <a:xfrm>
              <a:off x="4073900" y="4353803"/>
              <a:ext cx="34538" cy="29488"/>
            </a:xfrm>
            <a:custGeom>
              <a:avLst/>
              <a:gdLst/>
              <a:ahLst/>
              <a:cxnLst/>
              <a:rect l="l" t="t" r="r" b="b"/>
              <a:pathLst>
                <a:path w="978" h="835" extrusionOk="0">
                  <a:moveTo>
                    <a:pt x="1" y="1"/>
                  </a:moveTo>
                  <a:lnTo>
                    <a:pt x="1" y="739"/>
                  </a:lnTo>
                  <a:cubicBezTo>
                    <a:pt x="1" y="811"/>
                    <a:pt x="25" y="834"/>
                    <a:pt x="96" y="834"/>
                  </a:cubicBezTo>
                  <a:lnTo>
                    <a:pt x="691" y="834"/>
                  </a:lnTo>
                  <a:cubicBezTo>
                    <a:pt x="787" y="834"/>
                    <a:pt x="810" y="811"/>
                    <a:pt x="810" y="739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8"/>
            <p:cNvSpPr/>
            <p:nvPr/>
          </p:nvSpPr>
          <p:spPr>
            <a:xfrm>
              <a:off x="4112606" y="4072907"/>
              <a:ext cx="112725" cy="165733"/>
            </a:xfrm>
            <a:custGeom>
              <a:avLst/>
              <a:gdLst/>
              <a:ahLst/>
              <a:cxnLst/>
              <a:rect l="l" t="t" r="r" b="b"/>
              <a:pathLst>
                <a:path w="3192" h="4693" extrusionOk="0">
                  <a:moveTo>
                    <a:pt x="1239" y="1"/>
                  </a:moveTo>
                  <a:cubicBezTo>
                    <a:pt x="929" y="430"/>
                    <a:pt x="691" y="763"/>
                    <a:pt x="0" y="1144"/>
                  </a:cubicBezTo>
                  <a:lnTo>
                    <a:pt x="0" y="4692"/>
                  </a:lnTo>
                  <a:lnTo>
                    <a:pt x="3191" y="4692"/>
                  </a:lnTo>
                  <a:lnTo>
                    <a:pt x="3191" y="1144"/>
                  </a:lnTo>
                  <a:cubicBezTo>
                    <a:pt x="2548" y="763"/>
                    <a:pt x="2310" y="453"/>
                    <a:pt x="1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2" name="Google Shape;1812;p58"/>
          <p:cNvGrpSpPr/>
          <p:nvPr/>
        </p:nvGrpSpPr>
        <p:grpSpPr>
          <a:xfrm>
            <a:off x="4813997" y="4088905"/>
            <a:ext cx="358306" cy="234668"/>
            <a:chOff x="4813997" y="4088905"/>
            <a:chExt cx="358306" cy="234668"/>
          </a:xfrm>
        </p:grpSpPr>
        <p:sp>
          <p:nvSpPr>
            <p:cNvPr id="1813" name="Google Shape;1813;p58"/>
            <p:cNvSpPr/>
            <p:nvPr/>
          </p:nvSpPr>
          <p:spPr>
            <a:xfrm>
              <a:off x="4813997" y="4088905"/>
              <a:ext cx="248971" cy="234668"/>
            </a:xfrm>
            <a:custGeom>
              <a:avLst/>
              <a:gdLst/>
              <a:ahLst/>
              <a:cxnLst/>
              <a:rect l="l" t="t" r="r" b="b"/>
              <a:pathLst>
                <a:path w="7050" h="6645" extrusionOk="0">
                  <a:moveTo>
                    <a:pt x="5811" y="1191"/>
                  </a:moveTo>
                  <a:cubicBezTo>
                    <a:pt x="5978" y="1191"/>
                    <a:pt x="6145" y="1334"/>
                    <a:pt x="6145" y="1524"/>
                  </a:cubicBezTo>
                  <a:lnTo>
                    <a:pt x="6145" y="4144"/>
                  </a:lnTo>
                  <a:cubicBezTo>
                    <a:pt x="6145" y="4311"/>
                    <a:pt x="5978" y="4477"/>
                    <a:pt x="5811" y="4477"/>
                  </a:cubicBezTo>
                  <a:cubicBezTo>
                    <a:pt x="5621" y="4477"/>
                    <a:pt x="5478" y="4311"/>
                    <a:pt x="5478" y="4144"/>
                  </a:cubicBezTo>
                  <a:lnTo>
                    <a:pt x="5478" y="1524"/>
                  </a:lnTo>
                  <a:cubicBezTo>
                    <a:pt x="5478" y="1334"/>
                    <a:pt x="5621" y="1191"/>
                    <a:pt x="5811" y="1191"/>
                  </a:cubicBezTo>
                  <a:close/>
                  <a:moveTo>
                    <a:pt x="310" y="0"/>
                  </a:moveTo>
                  <a:cubicBezTo>
                    <a:pt x="120" y="0"/>
                    <a:pt x="1" y="143"/>
                    <a:pt x="1" y="310"/>
                  </a:cubicBezTo>
                  <a:lnTo>
                    <a:pt x="1" y="5359"/>
                  </a:lnTo>
                  <a:cubicBezTo>
                    <a:pt x="1" y="5501"/>
                    <a:pt x="120" y="5668"/>
                    <a:pt x="310" y="5668"/>
                  </a:cubicBezTo>
                  <a:lnTo>
                    <a:pt x="1644" y="5668"/>
                  </a:lnTo>
                  <a:lnTo>
                    <a:pt x="1644" y="6430"/>
                  </a:lnTo>
                  <a:cubicBezTo>
                    <a:pt x="1644" y="6549"/>
                    <a:pt x="1739" y="6645"/>
                    <a:pt x="1858" y="6645"/>
                  </a:cubicBezTo>
                  <a:lnTo>
                    <a:pt x="2239" y="6645"/>
                  </a:lnTo>
                  <a:cubicBezTo>
                    <a:pt x="2358" y="6645"/>
                    <a:pt x="2453" y="6549"/>
                    <a:pt x="2453" y="6430"/>
                  </a:cubicBezTo>
                  <a:lnTo>
                    <a:pt x="2453" y="5668"/>
                  </a:lnTo>
                  <a:lnTo>
                    <a:pt x="7050" y="5668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8"/>
            <p:cNvSpPr/>
            <p:nvPr/>
          </p:nvSpPr>
          <p:spPr>
            <a:xfrm>
              <a:off x="5086487" y="4088905"/>
              <a:ext cx="85815" cy="234668"/>
            </a:xfrm>
            <a:custGeom>
              <a:avLst/>
              <a:gdLst/>
              <a:ahLst/>
              <a:cxnLst/>
              <a:rect l="l" t="t" r="r" b="b"/>
              <a:pathLst>
                <a:path w="2430" h="6645" extrusionOk="0">
                  <a:moveTo>
                    <a:pt x="1215" y="977"/>
                  </a:moveTo>
                  <a:cubicBezTo>
                    <a:pt x="1405" y="977"/>
                    <a:pt x="1548" y="1120"/>
                    <a:pt x="1548" y="1310"/>
                  </a:cubicBezTo>
                  <a:cubicBezTo>
                    <a:pt x="1548" y="1501"/>
                    <a:pt x="1405" y="1644"/>
                    <a:pt x="1215" y="1644"/>
                  </a:cubicBezTo>
                  <a:cubicBezTo>
                    <a:pt x="1048" y="1644"/>
                    <a:pt x="882" y="1501"/>
                    <a:pt x="882" y="1310"/>
                  </a:cubicBezTo>
                  <a:cubicBezTo>
                    <a:pt x="882" y="1120"/>
                    <a:pt x="1048" y="977"/>
                    <a:pt x="1215" y="977"/>
                  </a:cubicBezTo>
                  <a:close/>
                  <a:moveTo>
                    <a:pt x="1215" y="2525"/>
                  </a:moveTo>
                  <a:cubicBezTo>
                    <a:pt x="1405" y="2525"/>
                    <a:pt x="1548" y="2668"/>
                    <a:pt x="1548" y="2858"/>
                  </a:cubicBezTo>
                  <a:cubicBezTo>
                    <a:pt x="1548" y="3049"/>
                    <a:pt x="1405" y="3191"/>
                    <a:pt x="1215" y="3191"/>
                  </a:cubicBezTo>
                  <a:cubicBezTo>
                    <a:pt x="1048" y="3191"/>
                    <a:pt x="882" y="3049"/>
                    <a:pt x="882" y="2858"/>
                  </a:cubicBezTo>
                  <a:cubicBezTo>
                    <a:pt x="882" y="2668"/>
                    <a:pt x="1048" y="2525"/>
                    <a:pt x="1215" y="2525"/>
                  </a:cubicBezTo>
                  <a:close/>
                  <a:moveTo>
                    <a:pt x="1215" y="4073"/>
                  </a:moveTo>
                  <a:cubicBezTo>
                    <a:pt x="1405" y="4073"/>
                    <a:pt x="1548" y="4215"/>
                    <a:pt x="1548" y="4406"/>
                  </a:cubicBezTo>
                  <a:cubicBezTo>
                    <a:pt x="1548" y="4597"/>
                    <a:pt x="1405" y="4739"/>
                    <a:pt x="1215" y="4739"/>
                  </a:cubicBezTo>
                  <a:cubicBezTo>
                    <a:pt x="1048" y="4739"/>
                    <a:pt x="882" y="4597"/>
                    <a:pt x="882" y="4406"/>
                  </a:cubicBezTo>
                  <a:cubicBezTo>
                    <a:pt x="882" y="4215"/>
                    <a:pt x="1048" y="4073"/>
                    <a:pt x="1215" y="4073"/>
                  </a:cubicBezTo>
                  <a:close/>
                  <a:moveTo>
                    <a:pt x="0" y="0"/>
                  </a:moveTo>
                  <a:lnTo>
                    <a:pt x="0" y="5668"/>
                  </a:lnTo>
                  <a:lnTo>
                    <a:pt x="0" y="6430"/>
                  </a:lnTo>
                  <a:cubicBezTo>
                    <a:pt x="0" y="6549"/>
                    <a:pt x="72" y="6645"/>
                    <a:pt x="215" y="6645"/>
                  </a:cubicBezTo>
                  <a:lnTo>
                    <a:pt x="596" y="6645"/>
                  </a:lnTo>
                  <a:cubicBezTo>
                    <a:pt x="715" y="6645"/>
                    <a:pt x="810" y="6549"/>
                    <a:pt x="810" y="6430"/>
                  </a:cubicBezTo>
                  <a:lnTo>
                    <a:pt x="810" y="5668"/>
                  </a:lnTo>
                  <a:lnTo>
                    <a:pt x="2144" y="5668"/>
                  </a:lnTo>
                  <a:cubicBezTo>
                    <a:pt x="2310" y="5668"/>
                    <a:pt x="2430" y="5549"/>
                    <a:pt x="2430" y="5359"/>
                  </a:cubicBezTo>
                  <a:lnTo>
                    <a:pt x="2430" y="310"/>
                  </a:lnTo>
                  <a:cubicBezTo>
                    <a:pt x="2406" y="143"/>
                    <a:pt x="2287" y="0"/>
                    <a:pt x="2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58"/>
          <p:cNvGrpSpPr/>
          <p:nvPr/>
        </p:nvGrpSpPr>
        <p:grpSpPr>
          <a:xfrm>
            <a:off x="5622216" y="4025832"/>
            <a:ext cx="359154" cy="357458"/>
            <a:chOff x="5622216" y="4025832"/>
            <a:chExt cx="359154" cy="357458"/>
          </a:xfrm>
        </p:grpSpPr>
        <p:sp>
          <p:nvSpPr>
            <p:cNvPr id="1816" name="Google Shape;1816;p58"/>
            <p:cNvSpPr/>
            <p:nvPr/>
          </p:nvSpPr>
          <p:spPr>
            <a:xfrm>
              <a:off x="5622216" y="4025832"/>
              <a:ext cx="359154" cy="36198"/>
            </a:xfrm>
            <a:custGeom>
              <a:avLst/>
              <a:gdLst/>
              <a:ahLst/>
              <a:cxnLst/>
              <a:rect l="l" t="t" r="r" b="b"/>
              <a:pathLst>
                <a:path w="10170" h="1025" extrusionOk="0">
                  <a:moveTo>
                    <a:pt x="215" y="0"/>
                  </a:moveTo>
                  <a:cubicBezTo>
                    <a:pt x="96" y="0"/>
                    <a:pt x="0" y="96"/>
                    <a:pt x="0" y="215"/>
                  </a:cubicBezTo>
                  <a:lnTo>
                    <a:pt x="0" y="810"/>
                  </a:lnTo>
                  <a:cubicBezTo>
                    <a:pt x="0" y="929"/>
                    <a:pt x="96" y="1024"/>
                    <a:pt x="215" y="1024"/>
                  </a:cubicBezTo>
                  <a:lnTo>
                    <a:pt x="9955" y="1024"/>
                  </a:lnTo>
                  <a:cubicBezTo>
                    <a:pt x="10074" y="1024"/>
                    <a:pt x="10169" y="929"/>
                    <a:pt x="10169" y="810"/>
                  </a:cubicBezTo>
                  <a:lnTo>
                    <a:pt x="10169" y="215"/>
                  </a:lnTo>
                  <a:cubicBezTo>
                    <a:pt x="10169" y="96"/>
                    <a:pt x="10074" y="0"/>
                    <a:pt x="9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8"/>
            <p:cNvSpPr/>
            <p:nvPr/>
          </p:nvSpPr>
          <p:spPr>
            <a:xfrm>
              <a:off x="5652481" y="4081348"/>
              <a:ext cx="298588" cy="107675"/>
            </a:xfrm>
            <a:custGeom>
              <a:avLst/>
              <a:gdLst/>
              <a:ahLst/>
              <a:cxnLst/>
              <a:rect l="l" t="t" r="r" b="b"/>
              <a:pathLst>
                <a:path w="8455" h="3049" extrusionOk="0">
                  <a:moveTo>
                    <a:pt x="4668" y="1238"/>
                  </a:moveTo>
                  <a:cubicBezTo>
                    <a:pt x="4835" y="1238"/>
                    <a:pt x="4954" y="1334"/>
                    <a:pt x="4954" y="1524"/>
                  </a:cubicBezTo>
                  <a:cubicBezTo>
                    <a:pt x="4954" y="1715"/>
                    <a:pt x="4835" y="1834"/>
                    <a:pt x="4668" y="1834"/>
                  </a:cubicBezTo>
                  <a:lnTo>
                    <a:pt x="3859" y="1834"/>
                  </a:lnTo>
                  <a:cubicBezTo>
                    <a:pt x="3668" y="1834"/>
                    <a:pt x="3549" y="1715"/>
                    <a:pt x="3549" y="1524"/>
                  </a:cubicBezTo>
                  <a:cubicBezTo>
                    <a:pt x="3549" y="1381"/>
                    <a:pt x="3668" y="1238"/>
                    <a:pt x="3859" y="1238"/>
                  </a:cubicBezTo>
                  <a:close/>
                  <a:moveTo>
                    <a:pt x="1" y="0"/>
                  </a:moveTo>
                  <a:lnTo>
                    <a:pt x="1" y="3048"/>
                  </a:lnTo>
                  <a:lnTo>
                    <a:pt x="8455" y="3048"/>
                  </a:lnTo>
                  <a:lnTo>
                    <a:pt x="84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8"/>
            <p:cNvSpPr/>
            <p:nvPr/>
          </p:nvSpPr>
          <p:spPr>
            <a:xfrm>
              <a:off x="5652481" y="4210000"/>
              <a:ext cx="298588" cy="106863"/>
            </a:xfrm>
            <a:custGeom>
              <a:avLst/>
              <a:gdLst/>
              <a:ahLst/>
              <a:cxnLst/>
              <a:rect l="l" t="t" r="r" b="b"/>
              <a:pathLst>
                <a:path w="8455" h="3026" extrusionOk="0">
                  <a:moveTo>
                    <a:pt x="4668" y="1215"/>
                  </a:moveTo>
                  <a:cubicBezTo>
                    <a:pt x="4835" y="1215"/>
                    <a:pt x="4954" y="1334"/>
                    <a:pt x="4954" y="1525"/>
                  </a:cubicBezTo>
                  <a:cubicBezTo>
                    <a:pt x="4954" y="1668"/>
                    <a:pt x="4835" y="1811"/>
                    <a:pt x="4668" y="1811"/>
                  </a:cubicBezTo>
                  <a:lnTo>
                    <a:pt x="3859" y="1811"/>
                  </a:lnTo>
                  <a:cubicBezTo>
                    <a:pt x="3668" y="1811"/>
                    <a:pt x="3549" y="1691"/>
                    <a:pt x="3549" y="1525"/>
                  </a:cubicBezTo>
                  <a:cubicBezTo>
                    <a:pt x="3549" y="1358"/>
                    <a:pt x="3668" y="1215"/>
                    <a:pt x="3859" y="1215"/>
                  </a:cubicBezTo>
                  <a:close/>
                  <a:moveTo>
                    <a:pt x="1" y="1"/>
                  </a:moveTo>
                  <a:lnTo>
                    <a:pt x="1" y="3025"/>
                  </a:lnTo>
                  <a:lnTo>
                    <a:pt x="8455" y="3025"/>
                  </a:lnTo>
                  <a:lnTo>
                    <a:pt x="84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8"/>
            <p:cNvSpPr/>
            <p:nvPr/>
          </p:nvSpPr>
          <p:spPr>
            <a:xfrm>
              <a:off x="5689491" y="4337840"/>
              <a:ext cx="37893" cy="45450"/>
            </a:xfrm>
            <a:custGeom>
              <a:avLst/>
              <a:gdLst/>
              <a:ahLst/>
              <a:cxnLst/>
              <a:rect l="l" t="t" r="r" b="b"/>
              <a:pathLst>
                <a:path w="1073" h="1287" extrusionOk="0">
                  <a:moveTo>
                    <a:pt x="0" y="0"/>
                  </a:moveTo>
                  <a:lnTo>
                    <a:pt x="0" y="1286"/>
                  </a:lnTo>
                  <a:lnTo>
                    <a:pt x="786" y="1286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8"/>
            <p:cNvSpPr/>
            <p:nvPr/>
          </p:nvSpPr>
          <p:spPr>
            <a:xfrm>
              <a:off x="5877861" y="4337840"/>
              <a:ext cx="37893" cy="45450"/>
            </a:xfrm>
            <a:custGeom>
              <a:avLst/>
              <a:gdLst/>
              <a:ahLst/>
              <a:cxnLst/>
              <a:rect l="l" t="t" r="r" b="b"/>
              <a:pathLst>
                <a:path w="1073" h="1287" extrusionOk="0">
                  <a:moveTo>
                    <a:pt x="1" y="0"/>
                  </a:moveTo>
                  <a:lnTo>
                    <a:pt x="263" y="1286"/>
                  </a:lnTo>
                  <a:lnTo>
                    <a:pt x="1073" y="128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1" name="Google Shape;1821;p58"/>
          <p:cNvGrpSpPr/>
          <p:nvPr/>
        </p:nvGrpSpPr>
        <p:grpSpPr>
          <a:xfrm>
            <a:off x="6486762" y="4025832"/>
            <a:ext cx="264968" cy="357458"/>
            <a:chOff x="6486762" y="4025832"/>
            <a:chExt cx="264968" cy="357458"/>
          </a:xfrm>
        </p:grpSpPr>
        <p:sp>
          <p:nvSpPr>
            <p:cNvPr id="1822" name="Google Shape;1822;p58"/>
            <p:cNvSpPr/>
            <p:nvPr/>
          </p:nvSpPr>
          <p:spPr>
            <a:xfrm>
              <a:off x="6486762" y="4147775"/>
              <a:ext cx="264968" cy="41248"/>
            </a:xfrm>
            <a:custGeom>
              <a:avLst/>
              <a:gdLst/>
              <a:ahLst/>
              <a:cxnLst/>
              <a:rect l="l" t="t" r="r" b="b"/>
              <a:pathLst>
                <a:path w="7503" h="1168" extrusionOk="0">
                  <a:moveTo>
                    <a:pt x="96" y="0"/>
                  </a:moveTo>
                  <a:cubicBezTo>
                    <a:pt x="24" y="0"/>
                    <a:pt x="1" y="24"/>
                    <a:pt x="1" y="96"/>
                  </a:cubicBezTo>
                  <a:lnTo>
                    <a:pt x="1" y="1072"/>
                  </a:lnTo>
                  <a:cubicBezTo>
                    <a:pt x="1" y="1143"/>
                    <a:pt x="24" y="1167"/>
                    <a:pt x="96" y="1167"/>
                  </a:cubicBezTo>
                  <a:lnTo>
                    <a:pt x="7407" y="1167"/>
                  </a:lnTo>
                  <a:cubicBezTo>
                    <a:pt x="7478" y="1167"/>
                    <a:pt x="7502" y="1143"/>
                    <a:pt x="7502" y="1072"/>
                  </a:cubicBezTo>
                  <a:lnTo>
                    <a:pt x="7502" y="96"/>
                  </a:lnTo>
                  <a:cubicBezTo>
                    <a:pt x="7502" y="24"/>
                    <a:pt x="7478" y="0"/>
                    <a:pt x="7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8"/>
            <p:cNvSpPr/>
            <p:nvPr/>
          </p:nvSpPr>
          <p:spPr>
            <a:xfrm>
              <a:off x="6524620" y="4210000"/>
              <a:ext cx="188406" cy="173291"/>
            </a:xfrm>
            <a:custGeom>
              <a:avLst/>
              <a:gdLst/>
              <a:ahLst/>
              <a:cxnLst/>
              <a:rect l="l" t="t" r="r" b="b"/>
              <a:pathLst>
                <a:path w="5335" h="4907" extrusionOk="0">
                  <a:moveTo>
                    <a:pt x="0" y="1"/>
                  </a:moveTo>
                  <a:lnTo>
                    <a:pt x="500" y="4740"/>
                  </a:lnTo>
                  <a:cubicBezTo>
                    <a:pt x="500" y="4811"/>
                    <a:pt x="596" y="4906"/>
                    <a:pt x="715" y="4906"/>
                  </a:cubicBezTo>
                  <a:lnTo>
                    <a:pt x="4620" y="4906"/>
                  </a:lnTo>
                  <a:cubicBezTo>
                    <a:pt x="4739" y="4906"/>
                    <a:pt x="4787" y="4811"/>
                    <a:pt x="4811" y="4740"/>
                  </a:cubicBezTo>
                  <a:lnTo>
                    <a:pt x="53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8"/>
            <p:cNvSpPr/>
            <p:nvPr/>
          </p:nvSpPr>
          <p:spPr>
            <a:xfrm>
              <a:off x="6592743" y="4026680"/>
              <a:ext cx="50500" cy="41213"/>
            </a:xfrm>
            <a:custGeom>
              <a:avLst/>
              <a:gdLst/>
              <a:ahLst/>
              <a:cxnLst/>
              <a:rect l="l" t="t" r="r" b="b"/>
              <a:pathLst>
                <a:path w="1430" h="1167" extrusionOk="0">
                  <a:moveTo>
                    <a:pt x="0" y="0"/>
                  </a:moveTo>
                  <a:lnTo>
                    <a:pt x="0" y="1167"/>
                  </a:lnTo>
                  <a:lnTo>
                    <a:pt x="1429" y="1167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8"/>
            <p:cNvSpPr/>
            <p:nvPr/>
          </p:nvSpPr>
          <p:spPr>
            <a:xfrm>
              <a:off x="6517875" y="4025832"/>
              <a:ext cx="201048" cy="100930"/>
            </a:xfrm>
            <a:custGeom>
              <a:avLst/>
              <a:gdLst/>
              <a:ahLst/>
              <a:cxnLst/>
              <a:rect l="l" t="t" r="r" b="b"/>
              <a:pathLst>
                <a:path w="5693" h="2858" extrusionOk="0">
                  <a:moveTo>
                    <a:pt x="906" y="0"/>
                  </a:moveTo>
                  <a:cubicBezTo>
                    <a:pt x="834" y="0"/>
                    <a:pt x="763" y="72"/>
                    <a:pt x="715" y="143"/>
                  </a:cubicBezTo>
                  <a:lnTo>
                    <a:pt x="1" y="2858"/>
                  </a:lnTo>
                  <a:lnTo>
                    <a:pt x="5692" y="2858"/>
                  </a:lnTo>
                  <a:lnTo>
                    <a:pt x="4954" y="143"/>
                  </a:lnTo>
                  <a:cubicBezTo>
                    <a:pt x="4930" y="72"/>
                    <a:pt x="4859" y="0"/>
                    <a:pt x="4764" y="0"/>
                  </a:cubicBezTo>
                  <a:lnTo>
                    <a:pt x="4168" y="0"/>
                  </a:lnTo>
                  <a:lnTo>
                    <a:pt x="4168" y="1286"/>
                  </a:lnTo>
                  <a:cubicBezTo>
                    <a:pt x="4168" y="1548"/>
                    <a:pt x="3978" y="1786"/>
                    <a:pt x="3668" y="1786"/>
                  </a:cubicBezTo>
                  <a:lnTo>
                    <a:pt x="2025" y="1786"/>
                  </a:lnTo>
                  <a:cubicBezTo>
                    <a:pt x="1763" y="1786"/>
                    <a:pt x="1525" y="1572"/>
                    <a:pt x="1525" y="1286"/>
                  </a:cubicBezTo>
                  <a:lnTo>
                    <a:pt x="15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58"/>
          <p:cNvGrpSpPr/>
          <p:nvPr/>
        </p:nvGrpSpPr>
        <p:grpSpPr>
          <a:xfrm>
            <a:off x="7305082" y="4025832"/>
            <a:ext cx="267476" cy="357458"/>
            <a:chOff x="7305082" y="4025832"/>
            <a:chExt cx="267476" cy="357458"/>
          </a:xfrm>
        </p:grpSpPr>
        <p:sp>
          <p:nvSpPr>
            <p:cNvPr id="1827" name="Google Shape;1827;p58"/>
            <p:cNvSpPr/>
            <p:nvPr/>
          </p:nvSpPr>
          <p:spPr>
            <a:xfrm>
              <a:off x="7307589" y="4025832"/>
              <a:ext cx="264968" cy="191760"/>
            </a:xfrm>
            <a:custGeom>
              <a:avLst/>
              <a:gdLst/>
              <a:ahLst/>
              <a:cxnLst/>
              <a:rect l="l" t="t" r="r" b="b"/>
              <a:pathLst>
                <a:path w="7503" h="5430" extrusionOk="0">
                  <a:moveTo>
                    <a:pt x="96" y="0"/>
                  </a:moveTo>
                  <a:cubicBezTo>
                    <a:pt x="24" y="0"/>
                    <a:pt x="0" y="24"/>
                    <a:pt x="0" y="96"/>
                  </a:cubicBezTo>
                  <a:lnTo>
                    <a:pt x="0" y="953"/>
                  </a:lnTo>
                  <a:cubicBezTo>
                    <a:pt x="0" y="1024"/>
                    <a:pt x="24" y="1048"/>
                    <a:pt x="96" y="1048"/>
                  </a:cubicBezTo>
                  <a:lnTo>
                    <a:pt x="691" y="1048"/>
                  </a:lnTo>
                  <a:lnTo>
                    <a:pt x="1286" y="4358"/>
                  </a:lnTo>
                  <a:lnTo>
                    <a:pt x="96" y="4358"/>
                  </a:lnTo>
                  <a:cubicBezTo>
                    <a:pt x="24" y="4358"/>
                    <a:pt x="0" y="4382"/>
                    <a:pt x="0" y="4430"/>
                  </a:cubicBezTo>
                  <a:lnTo>
                    <a:pt x="0" y="5430"/>
                  </a:lnTo>
                  <a:lnTo>
                    <a:pt x="5906" y="5430"/>
                  </a:lnTo>
                  <a:lnTo>
                    <a:pt x="5906" y="4430"/>
                  </a:lnTo>
                  <a:cubicBezTo>
                    <a:pt x="5906" y="4382"/>
                    <a:pt x="5859" y="4358"/>
                    <a:pt x="5811" y="4358"/>
                  </a:cubicBezTo>
                  <a:lnTo>
                    <a:pt x="4597" y="4358"/>
                  </a:lnTo>
                  <a:lnTo>
                    <a:pt x="5216" y="1048"/>
                  </a:lnTo>
                  <a:lnTo>
                    <a:pt x="5811" y="1048"/>
                  </a:lnTo>
                  <a:cubicBezTo>
                    <a:pt x="5859" y="1048"/>
                    <a:pt x="5906" y="1024"/>
                    <a:pt x="5906" y="953"/>
                  </a:cubicBezTo>
                  <a:lnTo>
                    <a:pt x="5906" y="810"/>
                  </a:lnTo>
                  <a:lnTo>
                    <a:pt x="6764" y="810"/>
                  </a:lnTo>
                  <a:cubicBezTo>
                    <a:pt x="6859" y="810"/>
                    <a:pt x="6907" y="858"/>
                    <a:pt x="6907" y="953"/>
                  </a:cubicBezTo>
                  <a:lnTo>
                    <a:pt x="6907" y="1905"/>
                  </a:lnTo>
                  <a:cubicBezTo>
                    <a:pt x="6907" y="2096"/>
                    <a:pt x="7026" y="2215"/>
                    <a:pt x="7216" y="2215"/>
                  </a:cubicBezTo>
                  <a:cubicBezTo>
                    <a:pt x="7359" y="2215"/>
                    <a:pt x="7502" y="2096"/>
                    <a:pt x="7502" y="1905"/>
                  </a:cubicBezTo>
                  <a:lnTo>
                    <a:pt x="7502" y="953"/>
                  </a:lnTo>
                  <a:cubicBezTo>
                    <a:pt x="7478" y="572"/>
                    <a:pt x="7121" y="238"/>
                    <a:pt x="6740" y="238"/>
                  </a:cubicBezTo>
                  <a:lnTo>
                    <a:pt x="5859" y="238"/>
                  </a:lnTo>
                  <a:lnTo>
                    <a:pt x="5859" y="96"/>
                  </a:lnTo>
                  <a:cubicBezTo>
                    <a:pt x="5859" y="24"/>
                    <a:pt x="5835" y="0"/>
                    <a:pt x="5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8"/>
            <p:cNvSpPr/>
            <p:nvPr/>
          </p:nvSpPr>
          <p:spPr>
            <a:xfrm>
              <a:off x="7305082" y="4240265"/>
              <a:ext cx="207758" cy="143026"/>
            </a:xfrm>
            <a:custGeom>
              <a:avLst/>
              <a:gdLst/>
              <a:ahLst/>
              <a:cxnLst/>
              <a:rect l="l" t="t" r="r" b="b"/>
              <a:pathLst>
                <a:path w="5883" h="4050" extrusionOk="0">
                  <a:moveTo>
                    <a:pt x="0" y="1"/>
                  </a:moveTo>
                  <a:cubicBezTo>
                    <a:pt x="191" y="977"/>
                    <a:pt x="1000" y="1787"/>
                    <a:pt x="2048" y="1882"/>
                  </a:cubicBezTo>
                  <a:lnTo>
                    <a:pt x="1572" y="3930"/>
                  </a:lnTo>
                  <a:cubicBezTo>
                    <a:pt x="1572" y="3978"/>
                    <a:pt x="1596" y="4049"/>
                    <a:pt x="1643" y="4049"/>
                  </a:cubicBezTo>
                  <a:lnTo>
                    <a:pt x="4239" y="4049"/>
                  </a:lnTo>
                  <a:cubicBezTo>
                    <a:pt x="4310" y="4049"/>
                    <a:pt x="4358" y="3978"/>
                    <a:pt x="4334" y="3930"/>
                  </a:cubicBezTo>
                  <a:lnTo>
                    <a:pt x="3882" y="1882"/>
                  </a:lnTo>
                  <a:cubicBezTo>
                    <a:pt x="4930" y="1787"/>
                    <a:pt x="5739" y="977"/>
                    <a:pt x="5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9" name="Google Shape;1829;p58"/>
          <p:cNvGrpSpPr/>
          <p:nvPr/>
        </p:nvGrpSpPr>
        <p:grpSpPr>
          <a:xfrm>
            <a:off x="713254" y="3406019"/>
            <a:ext cx="359118" cy="338106"/>
            <a:chOff x="713254" y="3406019"/>
            <a:chExt cx="359118" cy="338106"/>
          </a:xfrm>
        </p:grpSpPr>
        <p:sp>
          <p:nvSpPr>
            <p:cNvPr id="1830" name="Google Shape;1830;p58"/>
            <p:cNvSpPr/>
            <p:nvPr/>
          </p:nvSpPr>
          <p:spPr>
            <a:xfrm>
              <a:off x="995810" y="3550669"/>
              <a:ext cx="76563" cy="107675"/>
            </a:xfrm>
            <a:custGeom>
              <a:avLst/>
              <a:gdLst/>
              <a:ahLst/>
              <a:cxnLst/>
              <a:rect l="l" t="t" r="r" b="b"/>
              <a:pathLst>
                <a:path w="2168" h="3049" extrusionOk="0">
                  <a:moveTo>
                    <a:pt x="1" y="0"/>
                  </a:moveTo>
                  <a:lnTo>
                    <a:pt x="215" y="596"/>
                  </a:lnTo>
                  <a:lnTo>
                    <a:pt x="1549" y="596"/>
                  </a:lnTo>
                  <a:lnTo>
                    <a:pt x="1549" y="2453"/>
                  </a:lnTo>
                  <a:lnTo>
                    <a:pt x="834" y="2453"/>
                  </a:lnTo>
                  <a:cubicBezTo>
                    <a:pt x="882" y="2644"/>
                    <a:pt x="953" y="2834"/>
                    <a:pt x="1001" y="3048"/>
                  </a:cubicBezTo>
                  <a:lnTo>
                    <a:pt x="1573" y="3048"/>
                  </a:lnTo>
                  <a:cubicBezTo>
                    <a:pt x="1906" y="3048"/>
                    <a:pt x="2168" y="2763"/>
                    <a:pt x="2168" y="2453"/>
                  </a:cubicBezTo>
                  <a:lnTo>
                    <a:pt x="2168" y="596"/>
                  </a:lnTo>
                  <a:cubicBezTo>
                    <a:pt x="2144" y="262"/>
                    <a:pt x="1882" y="0"/>
                    <a:pt x="1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8"/>
            <p:cNvSpPr/>
            <p:nvPr/>
          </p:nvSpPr>
          <p:spPr>
            <a:xfrm>
              <a:off x="713254" y="3529621"/>
              <a:ext cx="105980" cy="124521"/>
            </a:xfrm>
            <a:custGeom>
              <a:avLst/>
              <a:gdLst/>
              <a:ahLst/>
              <a:cxnLst/>
              <a:rect l="l" t="t" r="r" b="b"/>
              <a:pathLst>
                <a:path w="3001" h="3526" extrusionOk="0">
                  <a:moveTo>
                    <a:pt x="95" y="1"/>
                  </a:moveTo>
                  <a:cubicBezTo>
                    <a:pt x="48" y="1"/>
                    <a:pt x="0" y="25"/>
                    <a:pt x="0" y="96"/>
                  </a:cubicBezTo>
                  <a:lnTo>
                    <a:pt x="0" y="596"/>
                  </a:lnTo>
                  <a:cubicBezTo>
                    <a:pt x="0" y="620"/>
                    <a:pt x="24" y="691"/>
                    <a:pt x="95" y="691"/>
                  </a:cubicBezTo>
                  <a:lnTo>
                    <a:pt x="643" y="691"/>
                  </a:lnTo>
                  <a:cubicBezTo>
                    <a:pt x="976" y="691"/>
                    <a:pt x="1238" y="858"/>
                    <a:pt x="1358" y="1168"/>
                  </a:cubicBezTo>
                  <a:lnTo>
                    <a:pt x="2382" y="3525"/>
                  </a:lnTo>
                  <a:cubicBezTo>
                    <a:pt x="2501" y="3073"/>
                    <a:pt x="2548" y="2930"/>
                    <a:pt x="3001" y="1573"/>
                  </a:cubicBezTo>
                  <a:lnTo>
                    <a:pt x="1667" y="72"/>
                  </a:lnTo>
                  <a:cubicBezTo>
                    <a:pt x="1643" y="25"/>
                    <a:pt x="1572" y="1"/>
                    <a:pt x="1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8"/>
            <p:cNvSpPr/>
            <p:nvPr/>
          </p:nvSpPr>
          <p:spPr>
            <a:xfrm>
              <a:off x="866310" y="3457296"/>
              <a:ext cx="96763" cy="47993"/>
            </a:xfrm>
            <a:custGeom>
              <a:avLst/>
              <a:gdLst/>
              <a:ahLst/>
              <a:cxnLst/>
              <a:rect l="l" t="t" r="r" b="b"/>
              <a:pathLst>
                <a:path w="2740" h="1359" extrusionOk="0">
                  <a:moveTo>
                    <a:pt x="119" y="1"/>
                  </a:moveTo>
                  <a:cubicBezTo>
                    <a:pt x="72" y="1"/>
                    <a:pt x="0" y="48"/>
                    <a:pt x="0" y="120"/>
                  </a:cubicBezTo>
                  <a:lnTo>
                    <a:pt x="0" y="1358"/>
                  </a:lnTo>
                  <a:lnTo>
                    <a:pt x="2739" y="1358"/>
                  </a:lnTo>
                  <a:lnTo>
                    <a:pt x="2739" y="120"/>
                  </a:lnTo>
                  <a:lnTo>
                    <a:pt x="2715" y="120"/>
                  </a:lnTo>
                  <a:cubicBezTo>
                    <a:pt x="2715" y="48"/>
                    <a:pt x="2668" y="1"/>
                    <a:pt x="2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8"/>
            <p:cNvSpPr/>
            <p:nvPr/>
          </p:nvSpPr>
          <p:spPr>
            <a:xfrm>
              <a:off x="897422" y="3406019"/>
              <a:ext cx="33691" cy="29064"/>
            </a:xfrm>
            <a:custGeom>
              <a:avLst/>
              <a:gdLst/>
              <a:ahLst/>
              <a:cxnLst/>
              <a:rect l="l" t="t" r="r" b="b"/>
              <a:pathLst>
                <a:path w="954" h="823" extrusionOk="0">
                  <a:moveTo>
                    <a:pt x="454" y="0"/>
                  </a:moveTo>
                  <a:cubicBezTo>
                    <a:pt x="406" y="0"/>
                    <a:pt x="357" y="8"/>
                    <a:pt x="310" y="24"/>
                  </a:cubicBezTo>
                  <a:cubicBezTo>
                    <a:pt x="72" y="119"/>
                    <a:pt x="0" y="357"/>
                    <a:pt x="72" y="548"/>
                  </a:cubicBezTo>
                  <a:cubicBezTo>
                    <a:pt x="143" y="724"/>
                    <a:pt x="292" y="822"/>
                    <a:pt x="452" y="822"/>
                  </a:cubicBezTo>
                  <a:cubicBezTo>
                    <a:pt x="507" y="822"/>
                    <a:pt x="564" y="811"/>
                    <a:pt x="620" y="786"/>
                  </a:cubicBezTo>
                  <a:cubicBezTo>
                    <a:pt x="858" y="715"/>
                    <a:pt x="953" y="476"/>
                    <a:pt x="858" y="262"/>
                  </a:cubicBezTo>
                  <a:cubicBezTo>
                    <a:pt x="784" y="95"/>
                    <a:pt x="623" y="0"/>
                    <a:pt x="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8"/>
            <p:cNvSpPr/>
            <p:nvPr/>
          </p:nvSpPr>
          <p:spPr>
            <a:xfrm>
              <a:off x="809947" y="3526266"/>
              <a:ext cx="209453" cy="217858"/>
            </a:xfrm>
            <a:custGeom>
              <a:avLst/>
              <a:gdLst/>
              <a:ahLst/>
              <a:cxnLst/>
              <a:rect l="l" t="t" r="r" b="b"/>
              <a:pathLst>
                <a:path w="5931" h="6169" extrusionOk="0">
                  <a:moveTo>
                    <a:pt x="1525" y="1"/>
                  </a:moveTo>
                  <a:cubicBezTo>
                    <a:pt x="239" y="3692"/>
                    <a:pt x="1" y="4049"/>
                    <a:pt x="1" y="5954"/>
                  </a:cubicBezTo>
                  <a:cubicBezTo>
                    <a:pt x="1" y="6073"/>
                    <a:pt x="96" y="6168"/>
                    <a:pt x="215" y="6168"/>
                  </a:cubicBezTo>
                  <a:lnTo>
                    <a:pt x="5716" y="6168"/>
                  </a:lnTo>
                  <a:cubicBezTo>
                    <a:pt x="5835" y="6168"/>
                    <a:pt x="5931" y="6073"/>
                    <a:pt x="5931" y="5954"/>
                  </a:cubicBezTo>
                  <a:cubicBezTo>
                    <a:pt x="5931" y="5359"/>
                    <a:pt x="5883" y="4406"/>
                    <a:pt x="5502" y="3192"/>
                  </a:cubicBezTo>
                  <a:cubicBezTo>
                    <a:pt x="4406" y="1"/>
                    <a:pt x="5002" y="1834"/>
                    <a:pt x="4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58"/>
          <p:cNvGrpSpPr/>
          <p:nvPr/>
        </p:nvGrpSpPr>
        <p:grpSpPr>
          <a:xfrm>
            <a:off x="1564346" y="3416084"/>
            <a:ext cx="256528" cy="358306"/>
            <a:chOff x="1564346" y="3416084"/>
            <a:chExt cx="256528" cy="358306"/>
          </a:xfrm>
        </p:grpSpPr>
        <p:sp>
          <p:nvSpPr>
            <p:cNvPr id="1836" name="Google Shape;1836;p58"/>
            <p:cNvSpPr/>
            <p:nvPr/>
          </p:nvSpPr>
          <p:spPr>
            <a:xfrm>
              <a:off x="1639178" y="3416084"/>
              <a:ext cx="87511" cy="28640"/>
            </a:xfrm>
            <a:custGeom>
              <a:avLst/>
              <a:gdLst/>
              <a:ahLst/>
              <a:cxnLst/>
              <a:rect l="l" t="t" r="r" b="b"/>
              <a:pathLst>
                <a:path w="2478" h="81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811"/>
                  </a:lnTo>
                  <a:lnTo>
                    <a:pt x="2478" y="811"/>
                  </a:lnTo>
                  <a:lnTo>
                    <a:pt x="2478" y="215"/>
                  </a:lnTo>
                  <a:lnTo>
                    <a:pt x="2454" y="215"/>
                  </a:lnTo>
                  <a:cubicBezTo>
                    <a:pt x="2454" y="96"/>
                    <a:pt x="2358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8"/>
            <p:cNvSpPr/>
            <p:nvPr/>
          </p:nvSpPr>
          <p:spPr>
            <a:xfrm>
              <a:off x="1668631" y="3698674"/>
              <a:ext cx="27793" cy="27793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81" y="0"/>
                  </a:moveTo>
                  <a:cubicBezTo>
                    <a:pt x="167" y="0"/>
                    <a:pt x="0" y="191"/>
                    <a:pt x="0" y="405"/>
                  </a:cubicBezTo>
                  <a:cubicBezTo>
                    <a:pt x="0" y="596"/>
                    <a:pt x="191" y="786"/>
                    <a:pt x="381" y="786"/>
                  </a:cubicBezTo>
                  <a:cubicBezTo>
                    <a:pt x="596" y="786"/>
                    <a:pt x="786" y="596"/>
                    <a:pt x="786" y="405"/>
                  </a:cubicBezTo>
                  <a:cubicBezTo>
                    <a:pt x="786" y="191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8"/>
            <p:cNvSpPr/>
            <p:nvPr/>
          </p:nvSpPr>
          <p:spPr>
            <a:xfrm>
              <a:off x="1592103" y="3652412"/>
              <a:ext cx="180001" cy="121978"/>
            </a:xfrm>
            <a:custGeom>
              <a:avLst/>
              <a:gdLst/>
              <a:ahLst/>
              <a:cxnLst/>
              <a:rect l="l" t="t" r="r" b="b"/>
              <a:pathLst>
                <a:path w="5097" h="3454" extrusionOk="0">
                  <a:moveTo>
                    <a:pt x="2548" y="715"/>
                  </a:moveTo>
                  <a:cubicBezTo>
                    <a:pt x="3096" y="715"/>
                    <a:pt x="3549" y="1168"/>
                    <a:pt x="3549" y="1715"/>
                  </a:cubicBezTo>
                  <a:cubicBezTo>
                    <a:pt x="3549" y="2239"/>
                    <a:pt x="3096" y="2692"/>
                    <a:pt x="2548" y="2692"/>
                  </a:cubicBezTo>
                  <a:cubicBezTo>
                    <a:pt x="2024" y="2692"/>
                    <a:pt x="1572" y="2239"/>
                    <a:pt x="1572" y="1715"/>
                  </a:cubicBezTo>
                  <a:cubicBezTo>
                    <a:pt x="1572" y="1168"/>
                    <a:pt x="2024" y="715"/>
                    <a:pt x="2548" y="715"/>
                  </a:cubicBezTo>
                  <a:close/>
                  <a:moveTo>
                    <a:pt x="977" y="1"/>
                  </a:moveTo>
                  <a:lnTo>
                    <a:pt x="238" y="691"/>
                  </a:lnTo>
                  <a:cubicBezTo>
                    <a:pt x="95" y="834"/>
                    <a:pt x="0" y="1049"/>
                    <a:pt x="0" y="1287"/>
                  </a:cubicBezTo>
                  <a:lnTo>
                    <a:pt x="0" y="3406"/>
                  </a:lnTo>
                  <a:cubicBezTo>
                    <a:pt x="0" y="3430"/>
                    <a:pt x="24" y="3454"/>
                    <a:pt x="48" y="3454"/>
                  </a:cubicBezTo>
                  <a:lnTo>
                    <a:pt x="5025" y="3454"/>
                  </a:lnTo>
                  <a:cubicBezTo>
                    <a:pt x="5049" y="3454"/>
                    <a:pt x="5073" y="3430"/>
                    <a:pt x="5073" y="3406"/>
                  </a:cubicBezTo>
                  <a:lnTo>
                    <a:pt x="5073" y="1287"/>
                  </a:lnTo>
                  <a:cubicBezTo>
                    <a:pt x="5097" y="1049"/>
                    <a:pt x="5001" y="834"/>
                    <a:pt x="4858" y="691"/>
                  </a:cubicBezTo>
                  <a:lnTo>
                    <a:pt x="4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8"/>
            <p:cNvSpPr/>
            <p:nvPr/>
          </p:nvSpPr>
          <p:spPr>
            <a:xfrm>
              <a:off x="1564346" y="3466549"/>
              <a:ext cx="256528" cy="167393"/>
            </a:xfrm>
            <a:custGeom>
              <a:avLst/>
              <a:gdLst/>
              <a:ahLst/>
              <a:cxnLst/>
              <a:rect l="l" t="t" r="r" b="b"/>
              <a:pathLst>
                <a:path w="7264" h="4740" extrusionOk="0">
                  <a:moveTo>
                    <a:pt x="24" y="1"/>
                  </a:moveTo>
                  <a:cubicBezTo>
                    <a:pt x="24" y="1"/>
                    <a:pt x="0" y="1"/>
                    <a:pt x="0" y="25"/>
                  </a:cubicBezTo>
                  <a:lnTo>
                    <a:pt x="0" y="72"/>
                  </a:lnTo>
                  <a:lnTo>
                    <a:pt x="834" y="668"/>
                  </a:lnTo>
                  <a:cubicBezTo>
                    <a:pt x="1263" y="953"/>
                    <a:pt x="1524" y="1406"/>
                    <a:pt x="1548" y="1906"/>
                  </a:cubicBezTo>
                  <a:lnTo>
                    <a:pt x="1858" y="4740"/>
                  </a:lnTo>
                  <a:lnTo>
                    <a:pt x="2953" y="4740"/>
                  </a:lnTo>
                  <a:lnTo>
                    <a:pt x="2953" y="3644"/>
                  </a:lnTo>
                  <a:cubicBezTo>
                    <a:pt x="2953" y="3478"/>
                    <a:pt x="3072" y="3335"/>
                    <a:pt x="3215" y="3335"/>
                  </a:cubicBezTo>
                  <a:cubicBezTo>
                    <a:pt x="3406" y="3335"/>
                    <a:pt x="3525" y="3454"/>
                    <a:pt x="3525" y="3644"/>
                  </a:cubicBezTo>
                  <a:lnTo>
                    <a:pt x="3525" y="4668"/>
                  </a:lnTo>
                  <a:lnTo>
                    <a:pt x="4620" y="4668"/>
                  </a:lnTo>
                  <a:lnTo>
                    <a:pt x="5001" y="858"/>
                  </a:lnTo>
                  <a:lnTo>
                    <a:pt x="5240" y="858"/>
                  </a:lnTo>
                  <a:cubicBezTo>
                    <a:pt x="5525" y="858"/>
                    <a:pt x="5787" y="1049"/>
                    <a:pt x="5883" y="1311"/>
                  </a:cubicBezTo>
                  <a:lnTo>
                    <a:pt x="6549" y="3359"/>
                  </a:lnTo>
                  <a:cubicBezTo>
                    <a:pt x="6606" y="3491"/>
                    <a:pt x="6708" y="3564"/>
                    <a:pt x="6844" y="3564"/>
                  </a:cubicBezTo>
                  <a:cubicBezTo>
                    <a:pt x="6878" y="3564"/>
                    <a:pt x="6915" y="3559"/>
                    <a:pt x="6954" y="3549"/>
                  </a:cubicBezTo>
                  <a:cubicBezTo>
                    <a:pt x="7216" y="3454"/>
                    <a:pt x="7264" y="3311"/>
                    <a:pt x="7240" y="3168"/>
                  </a:cubicBezTo>
                  <a:lnTo>
                    <a:pt x="6549" y="1096"/>
                  </a:lnTo>
                  <a:cubicBezTo>
                    <a:pt x="6383" y="596"/>
                    <a:pt x="5906" y="263"/>
                    <a:pt x="5359" y="263"/>
                  </a:cubicBezTo>
                  <a:lnTo>
                    <a:pt x="5192" y="263"/>
                  </a:lnTo>
                  <a:lnTo>
                    <a:pt x="5192" y="144"/>
                  </a:lnTo>
                  <a:cubicBezTo>
                    <a:pt x="5192" y="72"/>
                    <a:pt x="5120" y="1"/>
                    <a:pt x="5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58"/>
          <p:cNvGrpSpPr/>
          <p:nvPr/>
        </p:nvGrpSpPr>
        <p:grpSpPr>
          <a:xfrm>
            <a:off x="2364972" y="3427031"/>
            <a:ext cx="357458" cy="338106"/>
            <a:chOff x="2364972" y="3427031"/>
            <a:chExt cx="357458" cy="338106"/>
          </a:xfrm>
        </p:grpSpPr>
        <p:sp>
          <p:nvSpPr>
            <p:cNvPr id="1841" name="Google Shape;1841;p58"/>
            <p:cNvSpPr/>
            <p:nvPr/>
          </p:nvSpPr>
          <p:spPr>
            <a:xfrm>
              <a:off x="2655968" y="3637297"/>
              <a:ext cx="41248" cy="127840"/>
            </a:xfrm>
            <a:custGeom>
              <a:avLst/>
              <a:gdLst/>
              <a:ahLst/>
              <a:cxnLst/>
              <a:rect l="l" t="t" r="r" b="b"/>
              <a:pathLst>
                <a:path w="1168" h="3620" extrusionOk="0">
                  <a:moveTo>
                    <a:pt x="1" y="0"/>
                  </a:moveTo>
                  <a:lnTo>
                    <a:pt x="382" y="3572"/>
                  </a:lnTo>
                  <a:cubicBezTo>
                    <a:pt x="382" y="3596"/>
                    <a:pt x="453" y="3620"/>
                    <a:pt x="477" y="3620"/>
                  </a:cubicBezTo>
                  <a:lnTo>
                    <a:pt x="1072" y="3620"/>
                  </a:lnTo>
                  <a:cubicBezTo>
                    <a:pt x="1120" y="3620"/>
                    <a:pt x="1167" y="3596"/>
                    <a:pt x="1167" y="3525"/>
                  </a:cubicBezTo>
                  <a:lnTo>
                    <a:pt x="1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8"/>
            <p:cNvSpPr/>
            <p:nvPr/>
          </p:nvSpPr>
          <p:spPr>
            <a:xfrm>
              <a:off x="2673625" y="3575884"/>
              <a:ext cx="48805" cy="38741"/>
            </a:xfrm>
            <a:custGeom>
              <a:avLst/>
              <a:gdLst/>
              <a:ahLst/>
              <a:cxnLst/>
              <a:rect l="l" t="t" r="r" b="b"/>
              <a:pathLst>
                <a:path w="1382" h="1097" extrusionOk="0">
                  <a:moveTo>
                    <a:pt x="1382" y="1"/>
                  </a:moveTo>
                  <a:lnTo>
                    <a:pt x="1" y="1096"/>
                  </a:lnTo>
                  <a:lnTo>
                    <a:pt x="1287" y="1096"/>
                  </a:lnTo>
                  <a:cubicBezTo>
                    <a:pt x="1334" y="1096"/>
                    <a:pt x="1382" y="1072"/>
                    <a:pt x="1382" y="1025"/>
                  </a:cubicBezTo>
                  <a:lnTo>
                    <a:pt x="13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8"/>
            <p:cNvSpPr/>
            <p:nvPr/>
          </p:nvSpPr>
          <p:spPr>
            <a:xfrm>
              <a:off x="2383477" y="3564124"/>
              <a:ext cx="320448" cy="126816"/>
            </a:xfrm>
            <a:custGeom>
              <a:avLst/>
              <a:gdLst/>
              <a:ahLst/>
              <a:cxnLst/>
              <a:rect l="l" t="t" r="r" b="b"/>
              <a:pathLst>
                <a:path w="9074" h="3591" extrusionOk="0">
                  <a:moveTo>
                    <a:pt x="1" y="0"/>
                  </a:moveTo>
                  <a:cubicBezTo>
                    <a:pt x="2501" y="2072"/>
                    <a:pt x="1287" y="1048"/>
                    <a:pt x="4287" y="3501"/>
                  </a:cubicBezTo>
                  <a:cubicBezTo>
                    <a:pt x="4359" y="3560"/>
                    <a:pt x="4448" y="3590"/>
                    <a:pt x="4537" y="3590"/>
                  </a:cubicBezTo>
                  <a:cubicBezTo>
                    <a:pt x="4627" y="3590"/>
                    <a:pt x="4716" y="3560"/>
                    <a:pt x="4787" y="3501"/>
                  </a:cubicBezTo>
                  <a:cubicBezTo>
                    <a:pt x="7812" y="1048"/>
                    <a:pt x="6573" y="2024"/>
                    <a:pt x="9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8"/>
            <p:cNvSpPr/>
            <p:nvPr/>
          </p:nvSpPr>
          <p:spPr>
            <a:xfrm>
              <a:off x="2479358" y="3427031"/>
              <a:ext cx="127876" cy="115233"/>
            </a:xfrm>
            <a:custGeom>
              <a:avLst/>
              <a:gdLst/>
              <a:ahLst/>
              <a:cxnLst/>
              <a:rect l="l" t="t" r="r" b="b"/>
              <a:pathLst>
                <a:path w="3621" h="3263" extrusionOk="0">
                  <a:moveTo>
                    <a:pt x="1001" y="0"/>
                  </a:moveTo>
                  <a:cubicBezTo>
                    <a:pt x="834" y="0"/>
                    <a:pt x="715" y="120"/>
                    <a:pt x="715" y="286"/>
                  </a:cubicBezTo>
                  <a:cubicBezTo>
                    <a:pt x="715" y="477"/>
                    <a:pt x="834" y="596"/>
                    <a:pt x="1001" y="596"/>
                  </a:cubicBezTo>
                  <a:lnTo>
                    <a:pt x="1525" y="596"/>
                  </a:lnTo>
                  <a:lnTo>
                    <a:pt x="1525" y="1263"/>
                  </a:lnTo>
                  <a:cubicBezTo>
                    <a:pt x="644" y="1429"/>
                    <a:pt x="1" y="2168"/>
                    <a:pt x="1" y="3049"/>
                  </a:cubicBezTo>
                  <a:lnTo>
                    <a:pt x="1" y="3263"/>
                  </a:lnTo>
                  <a:lnTo>
                    <a:pt x="3620" y="3263"/>
                  </a:lnTo>
                  <a:lnTo>
                    <a:pt x="3620" y="3096"/>
                  </a:lnTo>
                  <a:cubicBezTo>
                    <a:pt x="3620" y="2191"/>
                    <a:pt x="2977" y="1453"/>
                    <a:pt x="2120" y="1310"/>
                  </a:cubicBezTo>
                  <a:lnTo>
                    <a:pt x="2120" y="596"/>
                  </a:lnTo>
                  <a:lnTo>
                    <a:pt x="2620" y="596"/>
                  </a:lnTo>
                  <a:cubicBezTo>
                    <a:pt x="2787" y="596"/>
                    <a:pt x="2906" y="477"/>
                    <a:pt x="2906" y="286"/>
                  </a:cubicBezTo>
                  <a:cubicBezTo>
                    <a:pt x="2906" y="143"/>
                    <a:pt x="2787" y="0"/>
                    <a:pt x="2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8"/>
            <p:cNvSpPr/>
            <p:nvPr/>
          </p:nvSpPr>
          <p:spPr>
            <a:xfrm>
              <a:off x="2364972" y="3575884"/>
              <a:ext cx="47993" cy="38741"/>
            </a:xfrm>
            <a:custGeom>
              <a:avLst/>
              <a:gdLst/>
              <a:ahLst/>
              <a:cxnLst/>
              <a:rect l="l" t="t" r="r" b="b"/>
              <a:pathLst>
                <a:path w="1359" h="1097" extrusionOk="0">
                  <a:moveTo>
                    <a:pt x="1" y="1"/>
                  </a:moveTo>
                  <a:lnTo>
                    <a:pt x="1" y="1025"/>
                  </a:lnTo>
                  <a:cubicBezTo>
                    <a:pt x="1" y="1072"/>
                    <a:pt x="25" y="1096"/>
                    <a:pt x="72" y="1096"/>
                  </a:cubicBezTo>
                  <a:lnTo>
                    <a:pt x="1358" y="1096"/>
                  </a:lnTo>
                  <a:cubicBezTo>
                    <a:pt x="1215" y="977"/>
                    <a:pt x="144" y="12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8"/>
            <p:cNvSpPr/>
            <p:nvPr/>
          </p:nvSpPr>
          <p:spPr>
            <a:xfrm>
              <a:off x="2389375" y="3635602"/>
              <a:ext cx="40400" cy="129535"/>
            </a:xfrm>
            <a:custGeom>
              <a:avLst/>
              <a:gdLst/>
              <a:ahLst/>
              <a:cxnLst/>
              <a:rect l="l" t="t" r="r" b="b"/>
              <a:pathLst>
                <a:path w="1144" h="3668" extrusionOk="0">
                  <a:moveTo>
                    <a:pt x="0" y="0"/>
                  </a:moveTo>
                  <a:lnTo>
                    <a:pt x="0" y="3549"/>
                  </a:lnTo>
                  <a:cubicBezTo>
                    <a:pt x="0" y="3620"/>
                    <a:pt x="48" y="3668"/>
                    <a:pt x="96" y="3668"/>
                  </a:cubicBezTo>
                  <a:lnTo>
                    <a:pt x="691" y="3668"/>
                  </a:lnTo>
                  <a:cubicBezTo>
                    <a:pt x="762" y="3668"/>
                    <a:pt x="786" y="3644"/>
                    <a:pt x="786" y="3573"/>
                  </a:cubicBezTo>
                  <a:lnTo>
                    <a:pt x="1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58"/>
          <p:cNvGrpSpPr/>
          <p:nvPr/>
        </p:nvGrpSpPr>
        <p:grpSpPr>
          <a:xfrm>
            <a:off x="3258124" y="3415271"/>
            <a:ext cx="196846" cy="358271"/>
            <a:chOff x="3258124" y="3415271"/>
            <a:chExt cx="196846" cy="358271"/>
          </a:xfrm>
        </p:grpSpPr>
        <p:sp>
          <p:nvSpPr>
            <p:cNvPr id="1848" name="Google Shape;1848;p58"/>
            <p:cNvSpPr/>
            <p:nvPr/>
          </p:nvSpPr>
          <p:spPr>
            <a:xfrm>
              <a:off x="3281679" y="3415271"/>
              <a:ext cx="148888" cy="31148"/>
            </a:xfrm>
            <a:custGeom>
              <a:avLst/>
              <a:gdLst/>
              <a:ahLst/>
              <a:cxnLst/>
              <a:rect l="l" t="t" r="r" b="b"/>
              <a:pathLst>
                <a:path w="4216" h="882" extrusionOk="0">
                  <a:moveTo>
                    <a:pt x="191" y="0"/>
                  </a:moveTo>
                  <a:cubicBezTo>
                    <a:pt x="72" y="0"/>
                    <a:pt x="1" y="95"/>
                    <a:pt x="1" y="214"/>
                  </a:cubicBezTo>
                  <a:lnTo>
                    <a:pt x="1" y="691"/>
                  </a:lnTo>
                  <a:cubicBezTo>
                    <a:pt x="1" y="810"/>
                    <a:pt x="72" y="881"/>
                    <a:pt x="191" y="881"/>
                  </a:cubicBezTo>
                  <a:lnTo>
                    <a:pt x="4001" y="881"/>
                  </a:lnTo>
                  <a:cubicBezTo>
                    <a:pt x="4120" y="881"/>
                    <a:pt x="4216" y="810"/>
                    <a:pt x="4216" y="691"/>
                  </a:cubicBezTo>
                  <a:lnTo>
                    <a:pt x="4216" y="214"/>
                  </a:lnTo>
                  <a:cubicBezTo>
                    <a:pt x="4216" y="95"/>
                    <a:pt x="4120" y="0"/>
                    <a:pt x="4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8"/>
            <p:cNvSpPr/>
            <p:nvPr/>
          </p:nvSpPr>
          <p:spPr>
            <a:xfrm>
              <a:off x="3273274" y="3700369"/>
              <a:ext cx="162343" cy="73173"/>
            </a:xfrm>
            <a:custGeom>
              <a:avLst/>
              <a:gdLst/>
              <a:ahLst/>
              <a:cxnLst/>
              <a:rect l="l" t="t" r="r" b="b"/>
              <a:pathLst>
                <a:path w="4597" h="2072" extrusionOk="0">
                  <a:moveTo>
                    <a:pt x="2310" y="0"/>
                  </a:moveTo>
                  <a:cubicBezTo>
                    <a:pt x="2072" y="0"/>
                    <a:pt x="1953" y="72"/>
                    <a:pt x="1786" y="238"/>
                  </a:cubicBezTo>
                  <a:cubicBezTo>
                    <a:pt x="1572" y="405"/>
                    <a:pt x="1334" y="643"/>
                    <a:pt x="858" y="643"/>
                  </a:cubicBezTo>
                  <a:cubicBezTo>
                    <a:pt x="429" y="643"/>
                    <a:pt x="191" y="476"/>
                    <a:pt x="0" y="286"/>
                  </a:cubicBezTo>
                  <a:lnTo>
                    <a:pt x="0" y="286"/>
                  </a:lnTo>
                  <a:lnTo>
                    <a:pt x="262" y="1905"/>
                  </a:lnTo>
                  <a:cubicBezTo>
                    <a:pt x="262" y="1977"/>
                    <a:pt x="358" y="2072"/>
                    <a:pt x="453" y="2072"/>
                  </a:cubicBezTo>
                  <a:lnTo>
                    <a:pt x="4120" y="2072"/>
                  </a:lnTo>
                  <a:cubicBezTo>
                    <a:pt x="4216" y="2072"/>
                    <a:pt x="4311" y="1977"/>
                    <a:pt x="4335" y="1905"/>
                  </a:cubicBezTo>
                  <a:lnTo>
                    <a:pt x="4597" y="286"/>
                  </a:lnTo>
                  <a:lnTo>
                    <a:pt x="4597" y="286"/>
                  </a:lnTo>
                  <a:cubicBezTo>
                    <a:pt x="4430" y="476"/>
                    <a:pt x="4192" y="643"/>
                    <a:pt x="3739" y="643"/>
                  </a:cubicBezTo>
                  <a:cubicBezTo>
                    <a:pt x="3287" y="643"/>
                    <a:pt x="3049" y="405"/>
                    <a:pt x="2858" y="238"/>
                  </a:cubicBezTo>
                  <a:cubicBezTo>
                    <a:pt x="2668" y="72"/>
                    <a:pt x="2572" y="0"/>
                    <a:pt x="2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8"/>
            <p:cNvSpPr/>
            <p:nvPr/>
          </p:nvSpPr>
          <p:spPr>
            <a:xfrm>
              <a:off x="3258971" y="3605337"/>
              <a:ext cx="195998" cy="96728"/>
            </a:xfrm>
            <a:custGeom>
              <a:avLst/>
              <a:gdLst/>
              <a:ahLst/>
              <a:cxnLst/>
              <a:rect l="l" t="t" r="r" b="b"/>
              <a:pathLst>
                <a:path w="5550" h="2739" extrusionOk="0">
                  <a:moveTo>
                    <a:pt x="2739" y="0"/>
                  </a:moveTo>
                  <a:cubicBezTo>
                    <a:pt x="2453" y="0"/>
                    <a:pt x="2287" y="119"/>
                    <a:pt x="2120" y="262"/>
                  </a:cubicBezTo>
                  <a:cubicBezTo>
                    <a:pt x="1906" y="453"/>
                    <a:pt x="1644" y="667"/>
                    <a:pt x="1096" y="667"/>
                  </a:cubicBezTo>
                  <a:cubicBezTo>
                    <a:pt x="501" y="667"/>
                    <a:pt x="239" y="357"/>
                    <a:pt x="1" y="191"/>
                  </a:cubicBezTo>
                  <a:lnTo>
                    <a:pt x="1" y="191"/>
                  </a:lnTo>
                  <a:lnTo>
                    <a:pt x="334" y="2167"/>
                  </a:lnTo>
                  <a:cubicBezTo>
                    <a:pt x="810" y="2358"/>
                    <a:pt x="882" y="2739"/>
                    <a:pt x="1310" y="2739"/>
                  </a:cubicBezTo>
                  <a:cubicBezTo>
                    <a:pt x="1548" y="2739"/>
                    <a:pt x="1668" y="2643"/>
                    <a:pt x="1858" y="2501"/>
                  </a:cubicBezTo>
                  <a:cubicBezTo>
                    <a:pt x="2072" y="2310"/>
                    <a:pt x="2311" y="2072"/>
                    <a:pt x="2787" y="2072"/>
                  </a:cubicBezTo>
                  <a:cubicBezTo>
                    <a:pt x="3263" y="2072"/>
                    <a:pt x="3501" y="2310"/>
                    <a:pt x="3692" y="2501"/>
                  </a:cubicBezTo>
                  <a:cubicBezTo>
                    <a:pt x="3882" y="2643"/>
                    <a:pt x="3978" y="2739"/>
                    <a:pt x="4240" y="2739"/>
                  </a:cubicBezTo>
                  <a:cubicBezTo>
                    <a:pt x="4692" y="2739"/>
                    <a:pt x="4740" y="2358"/>
                    <a:pt x="5216" y="2167"/>
                  </a:cubicBezTo>
                  <a:lnTo>
                    <a:pt x="5549" y="191"/>
                  </a:lnTo>
                  <a:lnTo>
                    <a:pt x="5549" y="191"/>
                  </a:lnTo>
                  <a:cubicBezTo>
                    <a:pt x="5311" y="357"/>
                    <a:pt x="5049" y="667"/>
                    <a:pt x="4454" y="667"/>
                  </a:cubicBezTo>
                  <a:cubicBezTo>
                    <a:pt x="3882" y="667"/>
                    <a:pt x="3620" y="453"/>
                    <a:pt x="3382" y="262"/>
                  </a:cubicBezTo>
                  <a:cubicBezTo>
                    <a:pt x="3192" y="119"/>
                    <a:pt x="3049" y="0"/>
                    <a:pt x="2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8"/>
            <p:cNvSpPr/>
            <p:nvPr/>
          </p:nvSpPr>
          <p:spPr>
            <a:xfrm>
              <a:off x="3258124" y="3469091"/>
              <a:ext cx="195998" cy="139636"/>
            </a:xfrm>
            <a:custGeom>
              <a:avLst/>
              <a:gdLst/>
              <a:ahLst/>
              <a:cxnLst/>
              <a:rect l="l" t="t" r="r" b="b"/>
              <a:pathLst>
                <a:path w="5550" h="3954" extrusionOk="0">
                  <a:moveTo>
                    <a:pt x="1453" y="0"/>
                  </a:moveTo>
                  <a:cubicBezTo>
                    <a:pt x="1715" y="881"/>
                    <a:pt x="1406" y="1834"/>
                    <a:pt x="620" y="2405"/>
                  </a:cubicBezTo>
                  <a:cubicBezTo>
                    <a:pt x="287" y="2644"/>
                    <a:pt x="48" y="3001"/>
                    <a:pt x="1" y="3382"/>
                  </a:cubicBezTo>
                  <a:cubicBezTo>
                    <a:pt x="501" y="3596"/>
                    <a:pt x="596" y="3953"/>
                    <a:pt x="1120" y="3953"/>
                  </a:cubicBezTo>
                  <a:cubicBezTo>
                    <a:pt x="1430" y="3930"/>
                    <a:pt x="1572" y="3810"/>
                    <a:pt x="1763" y="3644"/>
                  </a:cubicBezTo>
                  <a:cubicBezTo>
                    <a:pt x="2001" y="3477"/>
                    <a:pt x="2263" y="3263"/>
                    <a:pt x="2763" y="3263"/>
                  </a:cubicBezTo>
                  <a:cubicBezTo>
                    <a:pt x="3263" y="3263"/>
                    <a:pt x="3549" y="3477"/>
                    <a:pt x="3787" y="3644"/>
                  </a:cubicBezTo>
                  <a:cubicBezTo>
                    <a:pt x="3954" y="3810"/>
                    <a:pt x="4097" y="3930"/>
                    <a:pt x="4406" y="3930"/>
                  </a:cubicBezTo>
                  <a:cubicBezTo>
                    <a:pt x="4954" y="3930"/>
                    <a:pt x="5026" y="3525"/>
                    <a:pt x="5550" y="3358"/>
                  </a:cubicBezTo>
                  <a:cubicBezTo>
                    <a:pt x="5454" y="2977"/>
                    <a:pt x="5240" y="2620"/>
                    <a:pt x="4907" y="2382"/>
                  </a:cubicBezTo>
                  <a:cubicBezTo>
                    <a:pt x="4311" y="1953"/>
                    <a:pt x="3978" y="1310"/>
                    <a:pt x="3978" y="619"/>
                  </a:cubicBezTo>
                  <a:cubicBezTo>
                    <a:pt x="3978" y="405"/>
                    <a:pt x="4025" y="191"/>
                    <a:pt x="4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2" name="Google Shape;1852;p58"/>
          <p:cNvGrpSpPr/>
          <p:nvPr/>
        </p:nvGrpSpPr>
        <p:grpSpPr>
          <a:xfrm>
            <a:off x="3993170" y="3416084"/>
            <a:ext cx="358306" cy="357458"/>
            <a:chOff x="3993170" y="3416084"/>
            <a:chExt cx="358306" cy="357458"/>
          </a:xfrm>
        </p:grpSpPr>
        <p:sp>
          <p:nvSpPr>
            <p:cNvPr id="1853" name="Google Shape;1853;p58"/>
            <p:cNvSpPr/>
            <p:nvPr/>
          </p:nvSpPr>
          <p:spPr>
            <a:xfrm>
              <a:off x="3993170" y="3416084"/>
              <a:ext cx="358306" cy="51348"/>
            </a:xfrm>
            <a:custGeom>
              <a:avLst/>
              <a:gdLst/>
              <a:ahLst/>
              <a:cxnLst/>
              <a:rect l="l" t="t" r="r" b="b"/>
              <a:pathLst>
                <a:path w="10146" h="1454" extrusionOk="0">
                  <a:moveTo>
                    <a:pt x="167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1454"/>
                  </a:lnTo>
                  <a:lnTo>
                    <a:pt x="10122" y="1454"/>
                  </a:lnTo>
                  <a:lnTo>
                    <a:pt x="10122" y="191"/>
                  </a:lnTo>
                  <a:cubicBezTo>
                    <a:pt x="10146" y="96"/>
                    <a:pt x="10050" y="1"/>
                    <a:pt x="9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8"/>
            <p:cNvSpPr/>
            <p:nvPr/>
          </p:nvSpPr>
          <p:spPr>
            <a:xfrm>
              <a:off x="3994018" y="3487597"/>
              <a:ext cx="117776" cy="114385"/>
            </a:xfrm>
            <a:custGeom>
              <a:avLst/>
              <a:gdLst/>
              <a:ahLst/>
              <a:cxnLst/>
              <a:rect l="l" t="t" r="r" b="b"/>
              <a:pathLst>
                <a:path w="3335" h="3239" extrusionOk="0">
                  <a:moveTo>
                    <a:pt x="0" y="0"/>
                  </a:moveTo>
                  <a:lnTo>
                    <a:pt x="0" y="3239"/>
                  </a:lnTo>
                  <a:lnTo>
                    <a:pt x="1691" y="3239"/>
                  </a:lnTo>
                  <a:cubicBezTo>
                    <a:pt x="1787" y="3215"/>
                    <a:pt x="2096" y="3096"/>
                    <a:pt x="2382" y="2691"/>
                  </a:cubicBezTo>
                  <a:cubicBezTo>
                    <a:pt x="2715" y="2262"/>
                    <a:pt x="3120" y="1453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8"/>
            <p:cNvSpPr/>
            <p:nvPr/>
          </p:nvSpPr>
          <p:spPr>
            <a:xfrm>
              <a:off x="3994018" y="3623842"/>
              <a:ext cx="51348" cy="64768"/>
            </a:xfrm>
            <a:custGeom>
              <a:avLst/>
              <a:gdLst/>
              <a:ahLst/>
              <a:cxnLst/>
              <a:rect l="l" t="t" r="r" b="b"/>
              <a:pathLst>
                <a:path w="1454" h="1834" extrusionOk="0">
                  <a:moveTo>
                    <a:pt x="0" y="0"/>
                  </a:moveTo>
                  <a:lnTo>
                    <a:pt x="0" y="1834"/>
                  </a:lnTo>
                  <a:lnTo>
                    <a:pt x="1453" y="1834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8"/>
            <p:cNvSpPr/>
            <p:nvPr/>
          </p:nvSpPr>
          <p:spPr>
            <a:xfrm>
              <a:off x="4066343" y="3487597"/>
              <a:ext cx="95916" cy="156445"/>
            </a:xfrm>
            <a:custGeom>
              <a:avLst/>
              <a:gdLst/>
              <a:ahLst/>
              <a:cxnLst/>
              <a:rect l="l" t="t" r="r" b="b"/>
              <a:pathLst>
                <a:path w="2716" h="4430" extrusionOk="0">
                  <a:moveTo>
                    <a:pt x="1882" y="0"/>
                  </a:moveTo>
                  <a:cubicBezTo>
                    <a:pt x="1548" y="2643"/>
                    <a:pt x="477" y="3525"/>
                    <a:pt x="0" y="3763"/>
                  </a:cubicBezTo>
                  <a:lnTo>
                    <a:pt x="0" y="4430"/>
                  </a:lnTo>
                  <a:lnTo>
                    <a:pt x="2715" y="4430"/>
                  </a:lnTo>
                  <a:lnTo>
                    <a:pt x="2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8"/>
            <p:cNvSpPr/>
            <p:nvPr/>
          </p:nvSpPr>
          <p:spPr>
            <a:xfrm>
              <a:off x="3994018" y="3708774"/>
              <a:ext cx="100966" cy="64768"/>
            </a:xfrm>
            <a:custGeom>
              <a:avLst/>
              <a:gdLst/>
              <a:ahLst/>
              <a:cxnLst/>
              <a:rect l="l" t="t" r="r" b="b"/>
              <a:pathLst>
                <a:path w="2859" h="1834" extrusionOk="0">
                  <a:moveTo>
                    <a:pt x="0" y="0"/>
                  </a:moveTo>
                  <a:lnTo>
                    <a:pt x="0" y="1667"/>
                  </a:lnTo>
                  <a:cubicBezTo>
                    <a:pt x="0" y="1739"/>
                    <a:pt x="96" y="1834"/>
                    <a:pt x="191" y="1834"/>
                  </a:cubicBezTo>
                  <a:lnTo>
                    <a:pt x="2858" y="1834"/>
                  </a:lnTo>
                  <a:cubicBezTo>
                    <a:pt x="2834" y="1453"/>
                    <a:pt x="2644" y="619"/>
                    <a:pt x="1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8"/>
            <p:cNvSpPr/>
            <p:nvPr/>
          </p:nvSpPr>
          <p:spPr>
            <a:xfrm>
              <a:off x="4233701" y="3488409"/>
              <a:ext cx="117776" cy="115268"/>
            </a:xfrm>
            <a:custGeom>
              <a:avLst/>
              <a:gdLst/>
              <a:ahLst/>
              <a:cxnLst/>
              <a:rect l="l" t="t" r="r" b="b"/>
              <a:pathLst>
                <a:path w="3335" h="3264" extrusionOk="0">
                  <a:moveTo>
                    <a:pt x="1" y="1"/>
                  </a:moveTo>
                  <a:cubicBezTo>
                    <a:pt x="191" y="1430"/>
                    <a:pt x="620" y="2239"/>
                    <a:pt x="953" y="2668"/>
                  </a:cubicBezTo>
                  <a:cubicBezTo>
                    <a:pt x="1263" y="3049"/>
                    <a:pt x="1548" y="3192"/>
                    <a:pt x="1644" y="3263"/>
                  </a:cubicBezTo>
                  <a:lnTo>
                    <a:pt x="3335" y="3263"/>
                  </a:lnTo>
                  <a:lnTo>
                    <a:pt x="33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8"/>
            <p:cNvSpPr/>
            <p:nvPr/>
          </p:nvSpPr>
          <p:spPr>
            <a:xfrm>
              <a:off x="4300128" y="3623842"/>
              <a:ext cx="51348" cy="64768"/>
            </a:xfrm>
            <a:custGeom>
              <a:avLst/>
              <a:gdLst/>
              <a:ahLst/>
              <a:cxnLst/>
              <a:rect l="l" t="t" r="r" b="b"/>
              <a:pathLst>
                <a:path w="1454" h="1834" extrusionOk="0">
                  <a:moveTo>
                    <a:pt x="1" y="0"/>
                  </a:moveTo>
                  <a:lnTo>
                    <a:pt x="1" y="1834"/>
                  </a:lnTo>
                  <a:lnTo>
                    <a:pt x="1454" y="1834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8"/>
            <p:cNvSpPr/>
            <p:nvPr/>
          </p:nvSpPr>
          <p:spPr>
            <a:xfrm>
              <a:off x="4183236" y="3487597"/>
              <a:ext cx="95916" cy="156445"/>
            </a:xfrm>
            <a:custGeom>
              <a:avLst/>
              <a:gdLst/>
              <a:ahLst/>
              <a:cxnLst/>
              <a:rect l="l" t="t" r="r" b="b"/>
              <a:pathLst>
                <a:path w="2716" h="4430" extrusionOk="0">
                  <a:moveTo>
                    <a:pt x="1" y="0"/>
                  </a:moveTo>
                  <a:lnTo>
                    <a:pt x="1" y="4430"/>
                  </a:lnTo>
                  <a:lnTo>
                    <a:pt x="2716" y="4430"/>
                  </a:lnTo>
                  <a:lnTo>
                    <a:pt x="2716" y="3763"/>
                  </a:lnTo>
                  <a:cubicBezTo>
                    <a:pt x="2239" y="3525"/>
                    <a:pt x="1168" y="2643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8"/>
            <p:cNvSpPr/>
            <p:nvPr/>
          </p:nvSpPr>
          <p:spPr>
            <a:xfrm>
              <a:off x="4251358" y="3707927"/>
              <a:ext cx="100118" cy="65615"/>
            </a:xfrm>
            <a:custGeom>
              <a:avLst/>
              <a:gdLst/>
              <a:ahLst/>
              <a:cxnLst/>
              <a:rect l="l" t="t" r="r" b="b"/>
              <a:pathLst>
                <a:path w="2835" h="1858" extrusionOk="0">
                  <a:moveTo>
                    <a:pt x="1168" y="0"/>
                  </a:moveTo>
                  <a:cubicBezTo>
                    <a:pt x="191" y="643"/>
                    <a:pt x="1" y="1477"/>
                    <a:pt x="1" y="1858"/>
                  </a:cubicBezTo>
                  <a:lnTo>
                    <a:pt x="2668" y="1858"/>
                  </a:lnTo>
                  <a:cubicBezTo>
                    <a:pt x="2739" y="1858"/>
                    <a:pt x="2835" y="1763"/>
                    <a:pt x="2835" y="1691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8"/>
            <p:cNvSpPr/>
            <p:nvPr/>
          </p:nvSpPr>
          <p:spPr>
            <a:xfrm>
              <a:off x="4066343" y="3665019"/>
              <a:ext cx="95916" cy="108523"/>
            </a:xfrm>
            <a:custGeom>
              <a:avLst/>
              <a:gdLst/>
              <a:ahLst/>
              <a:cxnLst/>
              <a:rect l="l" t="t" r="r" b="b"/>
              <a:pathLst>
                <a:path w="2716" h="3073" extrusionOk="0">
                  <a:moveTo>
                    <a:pt x="0" y="1"/>
                  </a:moveTo>
                  <a:lnTo>
                    <a:pt x="0" y="787"/>
                  </a:lnTo>
                  <a:cubicBezTo>
                    <a:pt x="834" y="1311"/>
                    <a:pt x="1167" y="1977"/>
                    <a:pt x="1286" y="2454"/>
                  </a:cubicBezTo>
                  <a:cubicBezTo>
                    <a:pt x="1358" y="2692"/>
                    <a:pt x="1382" y="2930"/>
                    <a:pt x="1382" y="3073"/>
                  </a:cubicBezTo>
                  <a:lnTo>
                    <a:pt x="2715" y="3073"/>
                  </a:lnTo>
                  <a:lnTo>
                    <a:pt x="2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8"/>
            <p:cNvSpPr/>
            <p:nvPr/>
          </p:nvSpPr>
          <p:spPr>
            <a:xfrm>
              <a:off x="4183236" y="3665019"/>
              <a:ext cx="95916" cy="108523"/>
            </a:xfrm>
            <a:custGeom>
              <a:avLst/>
              <a:gdLst/>
              <a:ahLst/>
              <a:cxnLst/>
              <a:rect l="l" t="t" r="r" b="b"/>
              <a:pathLst>
                <a:path w="2716" h="3073" extrusionOk="0">
                  <a:moveTo>
                    <a:pt x="1" y="1"/>
                  </a:moveTo>
                  <a:lnTo>
                    <a:pt x="1" y="3073"/>
                  </a:lnTo>
                  <a:lnTo>
                    <a:pt x="1334" y="3073"/>
                  </a:lnTo>
                  <a:cubicBezTo>
                    <a:pt x="1334" y="2906"/>
                    <a:pt x="1382" y="2692"/>
                    <a:pt x="1430" y="2454"/>
                  </a:cubicBezTo>
                  <a:cubicBezTo>
                    <a:pt x="1572" y="1977"/>
                    <a:pt x="1906" y="1311"/>
                    <a:pt x="2716" y="787"/>
                  </a:cubicBezTo>
                  <a:lnTo>
                    <a:pt x="2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4" name="Google Shape;1864;p58"/>
          <p:cNvGrpSpPr/>
          <p:nvPr/>
        </p:nvGrpSpPr>
        <p:grpSpPr>
          <a:xfrm>
            <a:off x="4846804" y="3416931"/>
            <a:ext cx="290183" cy="356611"/>
            <a:chOff x="4846804" y="3416931"/>
            <a:chExt cx="290183" cy="356611"/>
          </a:xfrm>
        </p:grpSpPr>
        <p:sp>
          <p:nvSpPr>
            <p:cNvPr id="1865" name="Google Shape;1865;p58"/>
            <p:cNvSpPr/>
            <p:nvPr/>
          </p:nvSpPr>
          <p:spPr>
            <a:xfrm>
              <a:off x="4949395" y="3512811"/>
              <a:ext cx="28640" cy="47146"/>
            </a:xfrm>
            <a:custGeom>
              <a:avLst/>
              <a:gdLst/>
              <a:ahLst/>
              <a:cxnLst/>
              <a:rect l="l" t="t" r="r" b="b"/>
              <a:pathLst>
                <a:path w="811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810" y="1334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8"/>
            <p:cNvSpPr/>
            <p:nvPr/>
          </p:nvSpPr>
          <p:spPr>
            <a:xfrm>
              <a:off x="4846804" y="3416931"/>
              <a:ext cx="290183" cy="356611"/>
            </a:xfrm>
            <a:custGeom>
              <a:avLst/>
              <a:gdLst/>
              <a:ahLst/>
              <a:cxnLst/>
              <a:rect l="l" t="t" r="r" b="b"/>
              <a:pathLst>
                <a:path w="8217" h="10098" extrusionOk="0">
                  <a:moveTo>
                    <a:pt x="6787" y="787"/>
                  </a:moveTo>
                  <a:cubicBezTo>
                    <a:pt x="7049" y="787"/>
                    <a:pt x="7288" y="1001"/>
                    <a:pt x="7288" y="1287"/>
                  </a:cubicBezTo>
                  <a:lnTo>
                    <a:pt x="7288" y="9026"/>
                  </a:lnTo>
                  <a:cubicBezTo>
                    <a:pt x="7288" y="9217"/>
                    <a:pt x="7168" y="9336"/>
                    <a:pt x="7002" y="9336"/>
                  </a:cubicBezTo>
                  <a:lnTo>
                    <a:pt x="1429" y="9336"/>
                  </a:lnTo>
                  <a:cubicBezTo>
                    <a:pt x="1167" y="9336"/>
                    <a:pt x="929" y="9122"/>
                    <a:pt x="929" y="8812"/>
                  </a:cubicBezTo>
                  <a:lnTo>
                    <a:pt x="929" y="1072"/>
                  </a:lnTo>
                  <a:cubicBezTo>
                    <a:pt x="929" y="906"/>
                    <a:pt x="1048" y="787"/>
                    <a:pt x="1215" y="787"/>
                  </a:cubicBezTo>
                  <a:close/>
                  <a:moveTo>
                    <a:pt x="96" y="1"/>
                  </a:moveTo>
                  <a:cubicBezTo>
                    <a:pt x="24" y="1"/>
                    <a:pt x="0" y="48"/>
                    <a:pt x="0" y="96"/>
                  </a:cubicBezTo>
                  <a:lnTo>
                    <a:pt x="0" y="10003"/>
                  </a:lnTo>
                  <a:cubicBezTo>
                    <a:pt x="0" y="10074"/>
                    <a:pt x="24" y="10098"/>
                    <a:pt x="96" y="10098"/>
                  </a:cubicBezTo>
                  <a:lnTo>
                    <a:pt x="8121" y="10098"/>
                  </a:lnTo>
                  <a:cubicBezTo>
                    <a:pt x="8192" y="10098"/>
                    <a:pt x="8216" y="10074"/>
                    <a:pt x="8216" y="10003"/>
                  </a:cubicBezTo>
                  <a:lnTo>
                    <a:pt x="8216" y="96"/>
                  </a:lnTo>
                  <a:cubicBezTo>
                    <a:pt x="8216" y="48"/>
                    <a:pt x="8192" y="1"/>
                    <a:pt x="8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8"/>
            <p:cNvSpPr/>
            <p:nvPr/>
          </p:nvSpPr>
          <p:spPr>
            <a:xfrm>
              <a:off x="5054527" y="3630552"/>
              <a:ext cx="28640" cy="95068"/>
            </a:xfrm>
            <a:custGeom>
              <a:avLst/>
              <a:gdLst/>
              <a:ahLst/>
              <a:cxnLst/>
              <a:rect l="l" t="t" r="r" b="b"/>
              <a:pathLst>
                <a:path w="811" h="2692" extrusionOk="0">
                  <a:moveTo>
                    <a:pt x="0" y="1"/>
                  </a:moveTo>
                  <a:lnTo>
                    <a:pt x="0" y="1048"/>
                  </a:lnTo>
                  <a:lnTo>
                    <a:pt x="0" y="2692"/>
                  </a:lnTo>
                  <a:lnTo>
                    <a:pt x="810" y="269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8"/>
            <p:cNvSpPr/>
            <p:nvPr/>
          </p:nvSpPr>
          <p:spPr>
            <a:xfrm>
              <a:off x="5005757" y="3677662"/>
              <a:ext cx="27793" cy="47110"/>
            </a:xfrm>
            <a:custGeom>
              <a:avLst/>
              <a:gdLst/>
              <a:ahLst/>
              <a:cxnLst/>
              <a:rect l="l" t="t" r="r" b="b"/>
              <a:pathLst>
                <a:path w="787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786" y="1334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8"/>
            <p:cNvSpPr/>
            <p:nvPr/>
          </p:nvSpPr>
          <p:spPr>
            <a:xfrm>
              <a:off x="4949395" y="3465701"/>
              <a:ext cx="133773" cy="94256"/>
            </a:xfrm>
            <a:custGeom>
              <a:avLst/>
              <a:gdLst/>
              <a:ahLst/>
              <a:cxnLst/>
              <a:rect l="l" t="t" r="r" b="b"/>
              <a:pathLst>
                <a:path w="3788" h="2669" extrusionOk="0">
                  <a:moveTo>
                    <a:pt x="1" y="1"/>
                  </a:moveTo>
                  <a:lnTo>
                    <a:pt x="1" y="739"/>
                  </a:lnTo>
                  <a:lnTo>
                    <a:pt x="1120" y="739"/>
                  </a:lnTo>
                  <a:cubicBezTo>
                    <a:pt x="1287" y="739"/>
                    <a:pt x="1406" y="858"/>
                    <a:pt x="1406" y="1049"/>
                  </a:cubicBezTo>
                  <a:lnTo>
                    <a:pt x="1406" y="2668"/>
                  </a:lnTo>
                  <a:lnTo>
                    <a:pt x="3787" y="2668"/>
                  </a:lnTo>
                  <a:lnTo>
                    <a:pt x="37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8"/>
            <p:cNvSpPr/>
            <p:nvPr/>
          </p:nvSpPr>
          <p:spPr>
            <a:xfrm>
              <a:off x="4900625" y="3465701"/>
              <a:ext cx="27793" cy="94256"/>
            </a:xfrm>
            <a:custGeom>
              <a:avLst/>
              <a:gdLst/>
              <a:ahLst/>
              <a:cxnLst/>
              <a:rect l="l" t="t" r="r" b="b"/>
              <a:pathLst>
                <a:path w="787" h="2669" extrusionOk="0">
                  <a:moveTo>
                    <a:pt x="0" y="1"/>
                  </a:moveTo>
                  <a:lnTo>
                    <a:pt x="0" y="2668"/>
                  </a:lnTo>
                  <a:lnTo>
                    <a:pt x="786" y="2668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8"/>
            <p:cNvSpPr/>
            <p:nvPr/>
          </p:nvSpPr>
          <p:spPr>
            <a:xfrm>
              <a:off x="4900625" y="3630552"/>
              <a:ext cx="132926" cy="95068"/>
            </a:xfrm>
            <a:custGeom>
              <a:avLst/>
              <a:gdLst/>
              <a:ahLst/>
              <a:cxnLst/>
              <a:rect l="l" t="t" r="r" b="b"/>
              <a:pathLst>
                <a:path w="3764" h="2692" extrusionOk="0">
                  <a:moveTo>
                    <a:pt x="0" y="1"/>
                  </a:moveTo>
                  <a:lnTo>
                    <a:pt x="0" y="2692"/>
                  </a:lnTo>
                  <a:lnTo>
                    <a:pt x="2382" y="2692"/>
                  </a:lnTo>
                  <a:lnTo>
                    <a:pt x="2382" y="1048"/>
                  </a:lnTo>
                  <a:cubicBezTo>
                    <a:pt x="2382" y="858"/>
                    <a:pt x="2501" y="739"/>
                    <a:pt x="2668" y="739"/>
                  </a:cubicBezTo>
                  <a:lnTo>
                    <a:pt x="3763" y="739"/>
                  </a:lnTo>
                  <a:lnTo>
                    <a:pt x="37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8"/>
            <p:cNvSpPr/>
            <p:nvPr/>
          </p:nvSpPr>
          <p:spPr>
            <a:xfrm>
              <a:off x="4900625" y="3580087"/>
              <a:ext cx="182543" cy="29488"/>
            </a:xfrm>
            <a:custGeom>
              <a:avLst/>
              <a:gdLst/>
              <a:ahLst/>
              <a:cxnLst/>
              <a:rect l="l" t="t" r="r" b="b"/>
              <a:pathLst>
                <a:path w="5169" h="835" extrusionOk="0">
                  <a:moveTo>
                    <a:pt x="0" y="1"/>
                  </a:moveTo>
                  <a:lnTo>
                    <a:pt x="0" y="834"/>
                  </a:lnTo>
                  <a:lnTo>
                    <a:pt x="5168" y="834"/>
                  </a:lnTo>
                  <a:lnTo>
                    <a:pt x="5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58"/>
          <p:cNvGrpSpPr/>
          <p:nvPr/>
        </p:nvGrpSpPr>
        <p:grpSpPr>
          <a:xfrm>
            <a:off x="5697896" y="3416084"/>
            <a:ext cx="237211" cy="357458"/>
            <a:chOff x="5697896" y="3416084"/>
            <a:chExt cx="237211" cy="357458"/>
          </a:xfrm>
        </p:grpSpPr>
        <p:sp>
          <p:nvSpPr>
            <p:cNvPr id="1874" name="Google Shape;1874;p58"/>
            <p:cNvSpPr/>
            <p:nvPr/>
          </p:nvSpPr>
          <p:spPr>
            <a:xfrm>
              <a:off x="5697896" y="3744937"/>
              <a:ext cx="237211" cy="28605"/>
            </a:xfrm>
            <a:custGeom>
              <a:avLst/>
              <a:gdLst/>
              <a:ahLst/>
              <a:cxnLst/>
              <a:rect l="l" t="t" r="r" b="b"/>
              <a:pathLst>
                <a:path w="6717" h="810" extrusionOk="0">
                  <a:moveTo>
                    <a:pt x="1" y="0"/>
                  </a:moveTo>
                  <a:lnTo>
                    <a:pt x="1" y="667"/>
                  </a:lnTo>
                  <a:cubicBezTo>
                    <a:pt x="1" y="762"/>
                    <a:pt x="72" y="810"/>
                    <a:pt x="167" y="810"/>
                  </a:cubicBezTo>
                  <a:lnTo>
                    <a:pt x="6550" y="810"/>
                  </a:lnTo>
                  <a:cubicBezTo>
                    <a:pt x="6645" y="810"/>
                    <a:pt x="6716" y="762"/>
                    <a:pt x="6716" y="667"/>
                  </a:cubicBezTo>
                  <a:lnTo>
                    <a:pt x="67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8"/>
            <p:cNvSpPr/>
            <p:nvPr/>
          </p:nvSpPr>
          <p:spPr>
            <a:xfrm>
              <a:off x="5725654" y="3505254"/>
              <a:ext cx="178341" cy="218670"/>
            </a:xfrm>
            <a:custGeom>
              <a:avLst/>
              <a:gdLst/>
              <a:ahLst/>
              <a:cxnLst/>
              <a:rect l="l" t="t" r="r" b="b"/>
              <a:pathLst>
                <a:path w="5050" h="6192" extrusionOk="0">
                  <a:moveTo>
                    <a:pt x="2549" y="2072"/>
                  </a:moveTo>
                  <a:cubicBezTo>
                    <a:pt x="2739" y="2072"/>
                    <a:pt x="2858" y="2191"/>
                    <a:pt x="2858" y="2358"/>
                  </a:cubicBezTo>
                  <a:lnTo>
                    <a:pt x="2858" y="3144"/>
                  </a:lnTo>
                  <a:lnTo>
                    <a:pt x="3025" y="2953"/>
                  </a:lnTo>
                  <a:cubicBezTo>
                    <a:pt x="3081" y="2908"/>
                    <a:pt x="3153" y="2884"/>
                    <a:pt x="3226" y="2884"/>
                  </a:cubicBezTo>
                  <a:cubicBezTo>
                    <a:pt x="3308" y="2884"/>
                    <a:pt x="3391" y="2914"/>
                    <a:pt x="3454" y="2977"/>
                  </a:cubicBezTo>
                  <a:cubicBezTo>
                    <a:pt x="3573" y="3072"/>
                    <a:pt x="3573" y="3287"/>
                    <a:pt x="3454" y="3382"/>
                  </a:cubicBezTo>
                  <a:lnTo>
                    <a:pt x="2763" y="4025"/>
                  </a:lnTo>
                  <a:cubicBezTo>
                    <a:pt x="2707" y="4088"/>
                    <a:pt x="2633" y="4117"/>
                    <a:pt x="2559" y="4117"/>
                  </a:cubicBezTo>
                  <a:cubicBezTo>
                    <a:pt x="2411" y="4117"/>
                    <a:pt x="2263" y="4001"/>
                    <a:pt x="2263" y="3810"/>
                  </a:cubicBezTo>
                  <a:lnTo>
                    <a:pt x="2263" y="2358"/>
                  </a:lnTo>
                  <a:cubicBezTo>
                    <a:pt x="2263" y="2215"/>
                    <a:pt x="2382" y="2072"/>
                    <a:pt x="2549" y="2072"/>
                  </a:cubicBezTo>
                  <a:close/>
                  <a:moveTo>
                    <a:pt x="0" y="0"/>
                  </a:moveTo>
                  <a:lnTo>
                    <a:pt x="0" y="2786"/>
                  </a:lnTo>
                  <a:lnTo>
                    <a:pt x="381" y="2786"/>
                  </a:lnTo>
                  <a:cubicBezTo>
                    <a:pt x="548" y="2786"/>
                    <a:pt x="667" y="2906"/>
                    <a:pt x="667" y="3072"/>
                  </a:cubicBezTo>
                  <a:cubicBezTo>
                    <a:pt x="667" y="3215"/>
                    <a:pt x="548" y="3382"/>
                    <a:pt x="381" y="3382"/>
                  </a:cubicBezTo>
                  <a:lnTo>
                    <a:pt x="0" y="3382"/>
                  </a:lnTo>
                  <a:lnTo>
                    <a:pt x="0" y="6192"/>
                  </a:lnTo>
                  <a:lnTo>
                    <a:pt x="2215" y="6192"/>
                  </a:lnTo>
                  <a:lnTo>
                    <a:pt x="2215" y="5668"/>
                  </a:lnTo>
                  <a:cubicBezTo>
                    <a:pt x="2215" y="5525"/>
                    <a:pt x="2334" y="5358"/>
                    <a:pt x="2525" y="5358"/>
                  </a:cubicBezTo>
                  <a:cubicBezTo>
                    <a:pt x="2691" y="5358"/>
                    <a:pt x="2811" y="5477"/>
                    <a:pt x="2811" y="5668"/>
                  </a:cubicBezTo>
                  <a:lnTo>
                    <a:pt x="2811" y="6192"/>
                  </a:lnTo>
                  <a:lnTo>
                    <a:pt x="5049" y="6192"/>
                  </a:lnTo>
                  <a:lnTo>
                    <a:pt x="5049" y="3382"/>
                  </a:lnTo>
                  <a:lnTo>
                    <a:pt x="4668" y="3382"/>
                  </a:lnTo>
                  <a:cubicBezTo>
                    <a:pt x="4478" y="3382"/>
                    <a:pt x="4382" y="3263"/>
                    <a:pt x="4382" y="3072"/>
                  </a:cubicBezTo>
                  <a:cubicBezTo>
                    <a:pt x="4406" y="2906"/>
                    <a:pt x="4525" y="2786"/>
                    <a:pt x="4668" y="2786"/>
                  </a:cubicBezTo>
                  <a:lnTo>
                    <a:pt x="5049" y="2786"/>
                  </a:lnTo>
                  <a:lnTo>
                    <a:pt x="5049" y="0"/>
                  </a:lnTo>
                  <a:lnTo>
                    <a:pt x="2811" y="0"/>
                  </a:lnTo>
                  <a:lnTo>
                    <a:pt x="2811" y="476"/>
                  </a:lnTo>
                  <a:cubicBezTo>
                    <a:pt x="2811" y="643"/>
                    <a:pt x="2691" y="786"/>
                    <a:pt x="2525" y="786"/>
                  </a:cubicBezTo>
                  <a:cubicBezTo>
                    <a:pt x="2334" y="786"/>
                    <a:pt x="2215" y="667"/>
                    <a:pt x="2215" y="476"/>
                  </a:cubicBezTo>
                  <a:lnTo>
                    <a:pt x="22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8"/>
            <p:cNvSpPr/>
            <p:nvPr/>
          </p:nvSpPr>
          <p:spPr>
            <a:xfrm>
              <a:off x="5697896" y="3416084"/>
              <a:ext cx="234668" cy="68158"/>
            </a:xfrm>
            <a:custGeom>
              <a:avLst/>
              <a:gdLst/>
              <a:ahLst/>
              <a:cxnLst/>
              <a:rect l="l" t="t" r="r" b="b"/>
              <a:pathLst>
                <a:path w="6645" h="1930" extrusionOk="0">
                  <a:moveTo>
                    <a:pt x="2430" y="1"/>
                  </a:moveTo>
                  <a:cubicBezTo>
                    <a:pt x="2334" y="1"/>
                    <a:pt x="2215" y="72"/>
                    <a:pt x="2191" y="144"/>
                  </a:cubicBezTo>
                  <a:lnTo>
                    <a:pt x="1953" y="691"/>
                  </a:lnTo>
                  <a:cubicBezTo>
                    <a:pt x="1834" y="977"/>
                    <a:pt x="1549" y="1192"/>
                    <a:pt x="1239" y="1192"/>
                  </a:cubicBezTo>
                  <a:lnTo>
                    <a:pt x="167" y="1192"/>
                  </a:lnTo>
                  <a:cubicBezTo>
                    <a:pt x="72" y="1192"/>
                    <a:pt x="1" y="1263"/>
                    <a:pt x="1" y="1334"/>
                  </a:cubicBezTo>
                  <a:lnTo>
                    <a:pt x="1" y="1930"/>
                  </a:lnTo>
                  <a:lnTo>
                    <a:pt x="6621" y="1930"/>
                  </a:lnTo>
                  <a:cubicBezTo>
                    <a:pt x="6645" y="1930"/>
                    <a:pt x="6645" y="1620"/>
                    <a:pt x="6645" y="1334"/>
                  </a:cubicBezTo>
                  <a:cubicBezTo>
                    <a:pt x="6645" y="1263"/>
                    <a:pt x="6573" y="1192"/>
                    <a:pt x="6502" y="1192"/>
                  </a:cubicBezTo>
                  <a:lnTo>
                    <a:pt x="5430" y="1192"/>
                  </a:lnTo>
                  <a:cubicBezTo>
                    <a:pt x="5097" y="1192"/>
                    <a:pt x="4835" y="977"/>
                    <a:pt x="4716" y="691"/>
                  </a:cubicBezTo>
                  <a:lnTo>
                    <a:pt x="4478" y="144"/>
                  </a:lnTo>
                  <a:cubicBezTo>
                    <a:pt x="4454" y="72"/>
                    <a:pt x="4335" y="1"/>
                    <a:pt x="4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7" name="Google Shape;1877;p58"/>
          <p:cNvGrpSpPr/>
          <p:nvPr/>
        </p:nvGrpSpPr>
        <p:grpSpPr>
          <a:xfrm>
            <a:off x="6496863" y="3416931"/>
            <a:ext cx="243921" cy="355799"/>
            <a:chOff x="6496863" y="3416931"/>
            <a:chExt cx="243921" cy="355799"/>
          </a:xfrm>
        </p:grpSpPr>
        <p:sp>
          <p:nvSpPr>
            <p:cNvPr id="1878" name="Google Shape;1878;p58"/>
            <p:cNvSpPr/>
            <p:nvPr/>
          </p:nvSpPr>
          <p:spPr>
            <a:xfrm>
              <a:off x="6496863" y="3612047"/>
              <a:ext cx="243921" cy="160683"/>
            </a:xfrm>
            <a:custGeom>
              <a:avLst/>
              <a:gdLst/>
              <a:ahLst/>
              <a:cxnLst/>
              <a:rect l="l" t="t" r="r" b="b"/>
              <a:pathLst>
                <a:path w="6907" h="4550" extrusionOk="0">
                  <a:moveTo>
                    <a:pt x="72" y="1"/>
                  </a:moveTo>
                  <a:cubicBezTo>
                    <a:pt x="48" y="1"/>
                    <a:pt x="0" y="24"/>
                    <a:pt x="0" y="72"/>
                  </a:cubicBezTo>
                  <a:lnTo>
                    <a:pt x="0" y="1025"/>
                  </a:lnTo>
                  <a:cubicBezTo>
                    <a:pt x="0" y="1096"/>
                    <a:pt x="48" y="1120"/>
                    <a:pt x="96" y="1120"/>
                  </a:cubicBezTo>
                  <a:lnTo>
                    <a:pt x="715" y="1120"/>
                  </a:lnTo>
                  <a:lnTo>
                    <a:pt x="1048" y="4454"/>
                  </a:lnTo>
                  <a:cubicBezTo>
                    <a:pt x="1048" y="4502"/>
                    <a:pt x="1120" y="4549"/>
                    <a:pt x="1143" y="4549"/>
                  </a:cubicBezTo>
                  <a:lnTo>
                    <a:pt x="5787" y="4549"/>
                  </a:lnTo>
                  <a:cubicBezTo>
                    <a:pt x="5835" y="4549"/>
                    <a:pt x="5882" y="4502"/>
                    <a:pt x="5882" y="4454"/>
                  </a:cubicBezTo>
                  <a:lnTo>
                    <a:pt x="6192" y="1120"/>
                  </a:lnTo>
                  <a:lnTo>
                    <a:pt x="6835" y="1120"/>
                  </a:lnTo>
                  <a:cubicBezTo>
                    <a:pt x="6883" y="1120"/>
                    <a:pt x="6907" y="1096"/>
                    <a:pt x="6907" y="1025"/>
                  </a:cubicBezTo>
                  <a:lnTo>
                    <a:pt x="6907" y="72"/>
                  </a:lnTo>
                  <a:cubicBezTo>
                    <a:pt x="6907" y="24"/>
                    <a:pt x="6883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8"/>
            <p:cNvSpPr/>
            <p:nvPr/>
          </p:nvSpPr>
          <p:spPr>
            <a:xfrm>
              <a:off x="6504420" y="3441334"/>
              <a:ext cx="60601" cy="149736"/>
            </a:xfrm>
            <a:custGeom>
              <a:avLst/>
              <a:gdLst/>
              <a:ahLst/>
              <a:cxnLst/>
              <a:rect l="l" t="t" r="r" b="b"/>
              <a:pathLst>
                <a:path w="1716" h="4240" extrusionOk="0">
                  <a:moveTo>
                    <a:pt x="453" y="0"/>
                  </a:moveTo>
                  <a:cubicBezTo>
                    <a:pt x="1" y="1691"/>
                    <a:pt x="239" y="3215"/>
                    <a:pt x="572" y="4239"/>
                  </a:cubicBezTo>
                  <a:lnTo>
                    <a:pt x="1549" y="4239"/>
                  </a:lnTo>
                  <a:cubicBezTo>
                    <a:pt x="1430" y="3358"/>
                    <a:pt x="1477" y="2358"/>
                    <a:pt x="1715" y="1358"/>
                  </a:cubicBezTo>
                  <a:cubicBezTo>
                    <a:pt x="1358" y="858"/>
                    <a:pt x="953" y="405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8"/>
            <p:cNvSpPr/>
            <p:nvPr/>
          </p:nvSpPr>
          <p:spPr>
            <a:xfrm>
              <a:off x="6566751" y="3416931"/>
              <a:ext cx="100012" cy="174138"/>
            </a:xfrm>
            <a:custGeom>
              <a:avLst/>
              <a:gdLst/>
              <a:ahLst/>
              <a:cxnLst/>
              <a:rect l="l" t="t" r="r" b="b"/>
              <a:pathLst>
                <a:path w="2832" h="4931" extrusionOk="0">
                  <a:moveTo>
                    <a:pt x="1474" y="0"/>
                  </a:moveTo>
                  <a:cubicBezTo>
                    <a:pt x="1435" y="0"/>
                    <a:pt x="0" y="2136"/>
                    <a:pt x="379" y="4930"/>
                  </a:cubicBezTo>
                  <a:lnTo>
                    <a:pt x="2618" y="4930"/>
                  </a:lnTo>
                  <a:cubicBezTo>
                    <a:pt x="2832" y="3287"/>
                    <a:pt x="2427" y="1477"/>
                    <a:pt x="1522" y="1"/>
                  </a:cubicBezTo>
                  <a:lnTo>
                    <a:pt x="1474" y="1"/>
                  </a:lnTo>
                  <a:cubicBezTo>
                    <a:pt x="1474" y="1"/>
                    <a:pt x="1474" y="0"/>
                    <a:pt x="1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8"/>
            <p:cNvSpPr/>
            <p:nvPr/>
          </p:nvSpPr>
          <p:spPr>
            <a:xfrm>
              <a:off x="6673473" y="3440698"/>
              <a:ext cx="61413" cy="150371"/>
            </a:xfrm>
            <a:custGeom>
              <a:avLst/>
              <a:gdLst/>
              <a:ahLst/>
              <a:cxnLst/>
              <a:rect l="l" t="t" r="r" b="b"/>
              <a:pathLst>
                <a:path w="1739" h="4258" extrusionOk="0">
                  <a:moveTo>
                    <a:pt x="1274" y="0"/>
                  </a:moveTo>
                  <a:cubicBezTo>
                    <a:pt x="1268" y="0"/>
                    <a:pt x="1263" y="6"/>
                    <a:pt x="1263" y="18"/>
                  </a:cubicBezTo>
                  <a:cubicBezTo>
                    <a:pt x="810" y="399"/>
                    <a:pt x="358" y="876"/>
                    <a:pt x="0" y="1400"/>
                  </a:cubicBezTo>
                  <a:cubicBezTo>
                    <a:pt x="239" y="2376"/>
                    <a:pt x="310" y="3376"/>
                    <a:pt x="191" y="4257"/>
                  </a:cubicBezTo>
                  <a:lnTo>
                    <a:pt x="1167" y="4257"/>
                  </a:lnTo>
                  <a:cubicBezTo>
                    <a:pt x="1501" y="3233"/>
                    <a:pt x="1739" y="1757"/>
                    <a:pt x="1286" y="18"/>
                  </a:cubicBezTo>
                  <a:cubicBezTo>
                    <a:pt x="1286" y="6"/>
                    <a:pt x="1280" y="0"/>
                    <a:pt x="1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2" name="Google Shape;1882;p58"/>
          <p:cNvGrpSpPr/>
          <p:nvPr/>
        </p:nvGrpSpPr>
        <p:grpSpPr>
          <a:xfrm>
            <a:off x="7274781" y="3416084"/>
            <a:ext cx="356646" cy="357458"/>
            <a:chOff x="7274781" y="3416084"/>
            <a:chExt cx="356646" cy="357458"/>
          </a:xfrm>
        </p:grpSpPr>
        <p:sp>
          <p:nvSpPr>
            <p:cNvPr id="1883" name="Google Shape;1883;p58"/>
            <p:cNvSpPr/>
            <p:nvPr/>
          </p:nvSpPr>
          <p:spPr>
            <a:xfrm>
              <a:off x="7463187" y="3638109"/>
              <a:ext cx="104321" cy="34538"/>
            </a:xfrm>
            <a:custGeom>
              <a:avLst/>
              <a:gdLst/>
              <a:ahLst/>
              <a:cxnLst/>
              <a:rect l="l" t="t" r="r" b="b"/>
              <a:pathLst>
                <a:path w="2954" h="978" extrusionOk="0">
                  <a:moveTo>
                    <a:pt x="0" y="1"/>
                  </a:moveTo>
                  <a:lnTo>
                    <a:pt x="0" y="977"/>
                  </a:lnTo>
                  <a:lnTo>
                    <a:pt x="2953" y="977"/>
                  </a:lnTo>
                  <a:lnTo>
                    <a:pt x="29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8"/>
            <p:cNvSpPr/>
            <p:nvPr/>
          </p:nvSpPr>
          <p:spPr>
            <a:xfrm>
              <a:off x="7587637" y="3638109"/>
              <a:ext cx="26098" cy="135433"/>
            </a:xfrm>
            <a:custGeom>
              <a:avLst/>
              <a:gdLst/>
              <a:ahLst/>
              <a:cxnLst/>
              <a:rect l="l" t="t" r="r" b="b"/>
              <a:pathLst>
                <a:path w="739" h="3835" extrusionOk="0">
                  <a:moveTo>
                    <a:pt x="1" y="1"/>
                  </a:moveTo>
                  <a:lnTo>
                    <a:pt x="1" y="3740"/>
                  </a:lnTo>
                  <a:cubicBezTo>
                    <a:pt x="25" y="3811"/>
                    <a:pt x="72" y="3835"/>
                    <a:pt x="120" y="3835"/>
                  </a:cubicBezTo>
                  <a:lnTo>
                    <a:pt x="644" y="3835"/>
                  </a:lnTo>
                  <a:cubicBezTo>
                    <a:pt x="715" y="3835"/>
                    <a:pt x="739" y="3811"/>
                    <a:pt x="739" y="3740"/>
                  </a:cubicBezTo>
                  <a:lnTo>
                    <a:pt x="7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8"/>
            <p:cNvSpPr/>
            <p:nvPr/>
          </p:nvSpPr>
          <p:spPr>
            <a:xfrm>
              <a:off x="7274781" y="3416084"/>
              <a:ext cx="356646" cy="198541"/>
            </a:xfrm>
            <a:custGeom>
              <a:avLst/>
              <a:gdLst/>
              <a:ahLst/>
              <a:cxnLst/>
              <a:rect l="l" t="t" r="r" b="b"/>
              <a:pathLst>
                <a:path w="10099" h="5622" extrusionOk="0">
                  <a:moveTo>
                    <a:pt x="2311" y="1"/>
                  </a:moveTo>
                  <a:cubicBezTo>
                    <a:pt x="2239" y="1"/>
                    <a:pt x="2215" y="25"/>
                    <a:pt x="2215" y="96"/>
                  </a:cubicBezTo>
                  <a:lnTo>
                    <a:pt x="2215" y="3478"/>
                  </a:lnTo>
                  <a:cubicBezTo>
                    <a:pt x="2215" y="3549"/>
                    <a:pt x="2239" y="3573"/>
                    <a:pt x="2311" y="3573"/>
                  </a:cubicBezTo>
                  <a:lnTo>
                    <a:pt x="4454" y="3573"/>
                  </a:lnTo>
                  <a:lnTo>
                    <a:pt x="4454" y="4907"/>
                  </a:lnTo>
                  <a:lnTo>
                    <a:pt x="96" y="4907"/>
                  </a:lnTo>
                  <a:cubicBezTo>
                    <a:pt x="48" y="4907"/>
                    <a:pt x="1" y="4954"/>
                    <a:pt x="1" y="5002"/>
                  </a:cubicBezTo>
                  <a:lnTo>
                    <a:pt x="1" y="5550"/>
                  </a:lnTo>
                  <a:cubicBezTo>
                    <a:pt x="1" y="5597"/>
                    <a:pt x="48" y="5621"/>
                    <a:pt x="96" y="5621"/>
                  </a:cubicBezTo>
                  <a:lnTo>
                    <a:pt x="10003" y="5621"/>
                  </a:lnTo>
                  <a:cubicBezTo>
                    <a:pt x="10074" y="5621"/>
                    <a:pt x="10098" y="5597"/>
                    <a:pt x="10098" y="5550"/>
                  </a:cubicBezTo>
                  <a:lnTo>
                    <a:pt x="10098" y="5002"/>
                  </a:lnTo>
                  <a:cubicBezTo>
                    <a:pt x="10098" y="4954"/>
                    <a:pt x="10074" y="4907"/>
                    <a:pt x="10003" y="4907"/>
                  </a:cubicBezTo>
                  <a:lnTo>
                    <a:pt x="5669" y="4907"/>
                  </a:lnTo>
                  <a:lnTo>
                    <a:pt x="5669" y="3573"/>
                  </a:lnTo>
                  <a:lnTo>
                    <a:pt x="7812" y="3573"/>
                  </a:lnTo>
                  <a:cubicBezTo>
                    <a:pt x="7859" y="3573"/>
                    <a:pt x="7907" y="3549"/>
                    <a:pt x="7907" y="3478"/>
                  </a:cubicBezTo>
                  <a:lnTo>
                    <a:pt x="7907" y="96"/>
                  </a:lnTo>
                  <a:cubicBezTo>
                    <a:pt x="7907" y="25"/>
                    <a:pt x="7859" y="1"/>
                    <a:pt x="78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8"/>
            <p:cNvSpPr/>
            <p:nvPr/>
          </p:nvSpPr>
          <p:spPr>
            <a:xfrm>
              <a:off x="7289932" y="3638109"/>
              <a:ext cx="26098" cy="135433"/>
            </a:xfrm>
            <a:custGeom>
              <a:avLst/>
              <a:gdLst/>
              <a:ahLst/>
              <a:cxnLst/>
              <a:rect l="l" t="t" r="r" b="b"/>
              <a:pathLst>
                <a:path w="739" h="3835" extrusionOk="0">
                  <a:moveTo>
                    <a:pt x="0" y="1"/>
                  </a:moveTo>
                  <a:lnTo>
                    <a:pt x="0" y="3740"/>
                  </a:lnTo>
                  <a:cubicBezTo>
                    <a:pt x="24" y="3811"/>
                    <a:pt x="96" y="3835"/>
                    <a:pt x="119" y="3835"/>
                  </a:cubicBezTo>
                  <a:lnTo>
                    <a:pt x="643" y="3835"/>
                  </a:lnTo>
                  <a:cubicBezTo>
                    <a:pt x="715" y="3835"/>
                    <a:pt x="739" y="3811"/>
                    <a:pt x="739" y="3740"/>
                  </a:cubicBezTo>
                  <a:lnTo>
                    <a:pt x="7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7" name="Google Shape;1887;p58"/>
          <p:cNvGrpSpPr/>
          <p:nvPr/>
        </p:nvGrpSpPr>
        <p:grpSpPr>
          <a:xfrm>
            <a:off x="8072900" y="3415271"/>
            <a:ext cx="357458" cy="358271"/>
            <a:chOff x="8072900" y="3415271"/>
            <a:chExt cx="357458" cy="358271"/>
          </a:xfrm>
        </p:grpSpPr>
        <p:sp>
          <p:nvSpPr>
            <p:cNvPr id="1888" name="Google Shape;1888;p58"/>
            <p:cNvSpPr/>
            <p:nvPr/>
          </p:nvSpPr>
          <p:spPr>
            <a:xfrm>
              <a:off x="8395856" y="3682712"/>
              <a:ext cx="34503" cy="90830"/>
            </a:xfrm>
            <a:custGeom>
              <a:avLst/>
              <a:gdLst/>
              <a:ahLst/>
              <a:cxnLst/>
              <a:rect l="l" t="t" r="r" b="b"/>
              <a:pathLst>
                <a:path w="977" h="2572" extrusionOk="0">
                  <a:moveTo>
                    <a:pt x="0" y="0"/>
                  </a:moveTo>
                  <a:lnTo>
                    <a:pt x="0" y="2572"/>
                  </a:lnTo>
                  <a:lnTo>
                    <a:pt x="977" y="257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8"/>
            <p:cNvSpPr/>
            <p:nvPr/>
          </p:nvSpPr>
          <p:spPr>
            <a:xfrm>
              <a:off x="8128416" y="3682712"/>
              <a:ext cx="246463" cy="35350"/>
            </a:xfrm>
            <a:custGeom>
              <a:avLst/>
              <a:gdLst/>
              <a:ahLst/>
              <a:cxnLst/>
              <a:rect l="l" t="t" r="r" b="b"/>
              <a:pathLst>
                <a:path w="6979" h="1001" extrusionOk="0">
                  <a:moveTo>
                    <a:pt x="0" y="0"/>
                  </a:moveTo>
                  <a:lnTo>
                    <a:pt x="0" y="1000"/>
                  </a:lnTo>
                  <a:lnTo>
                    <a:pt x="6978" y="1000"/>
                  </a:lnTo>
                  <a:lnTo>
                    <a:pt x="69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8"/>
            <p:cNvSpPr/>
            <p:nvPr/>
          </p:nvSpPr>
          <p:spPr>
            <a:xfrm>
              <a:off x="8073748" y="3564124"/>
              <a:ext cx="356611" cy="98423"/>
            </a:xfrm>
            <a:custGeom>
              <a:avLst/>
              <a:gdLst/>
              <a:ahLst/>
              <a:cxnLst/>
              <a:rect l="l" t="t" r="r" b="b"/>
              <a:pathLst>
                <a:path w="10098" h="2787" extrusionOk="0">
                  <a:moveTo>
                    <a:pt x="4620" y="0"/>
                  </a:moveTo>
                  <a:lnTo>
                    <a:pt x="4001" y="1715"/>
                  </a:lnTo>
                  <a:lnTo>
                    <a:pt x="96" y="1715"/>
                  </a:lnTo>
                  <a:cubicBezTo>
                    <a:pt x="48" y="1715"/>
                    <a:pt x="0" y="1739"/>
                    <a:pt x="0" y="1786"/>
                  </a:cubicBezTo>
                  <a:lnTo>
                    <a:pt x="0" y="2691"/>
                  </a:lnTo>
                  <a:cubicBezTo>
                    <a:pt x="0" y="2739"/>
                    <a:pt x="48" y="2786"/>
                    <a:pt x="96" y="2786"/>
                  </a:cubicBezTo>
                  <a:lnTo>
                    <a:pt x="10003" y="2786"/>
                  </a:lnTo>
                  <a:cubicBezTo>
                    <a:pt x="10074" y="2786"/>
                    <a:pt x="10098" y="2739"/>
                    <a:pt x="10098" y="2691"/>
                  </a:cubicBezTo>
                  <a:lnTo>
                    <a:pt x="10098" y="1786"/>
                  </a:lnTo>
                  <a:cubicBezTo>
                    <a:pt x="10098" y="1739"/>
                    <a:pt x="10074" y="1715"/>
                    <a:pt x="10003" y="1715"/>
                  </a:cubicBezTo>
                  <a:lnTo>
                    <a:pt x="6121" y="1715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8"/>
            <p:cNvSpPr/>
            <p:nvPr/>
          </p:nvSpPr>
          <p:spPr>
            <a:xfrm>
              <a:off x="8173831" y="3415271"/>
              <a:ext cx="155633" cy="126993"/>
            </a:xfrm>
            <a:custGeom>
              <a:avLst/>
              <a:gdLst/>
              <a:ahLst/>
              <a:cxnLst/>
              <a:rect l="l" t="t" r="r" b="b"/>
              <a:pathLst>
                <a:path w="4407" h="3596" extrusionOk="0">
                  <a:moveTo>
                    <a:pt x="1048" y="0"/>
                  </a:moveTo>
                  <a:cubicBezTo>
                    <a:pt x="977" y="0"/>
                    <a:pt x="953" y="24"/>
                    <a:pt x="953" y="95"/>
                  </a:cubicBezTo>
                  <a:cubicBezTo>
                    <a:pt x="810" y="881"/>
                    <a:pt x="572" y="2548"/>
                    <a:pt x="24" y="3453"/>
                  </a:cubicBezTo>
                  <a:cubicBezTo>
                    <a:pt x="0" y="3501"/>
                    <a:pt x="24" y="3596"/>
                    <a:pt x="119" y="3596"/>
                  </a:cubicBezTo>
                  <a:lnTo>
                    <a:pt x="4287" y="3596"/>
                  </a:lnTo>
                  <a:cubicBezTo>
                    <a:pt x="4358" y="3596"/>
                    <a:pt x="4406" y="3548"/>
                    <a:pt x="4358" y="3453"/>
                  </a:cubicBezTo>
                  <a:cubicBezTo>
                    <a:pt x="3835" y="2596"/>
                    <a:pt x="3573" y="953"/>
                    <a:pt x="3430" y="95"/>
                  </a:cubicBezTo>
                  <a:cubicBezTo>
                    <a:pt x="3430" y="24"/>
                    <a:pt x="3358" y="0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8"/>
            <p:cNvSpPr/>
            <p:nvPr/>
          </p:nvSpPr>
          <p:spPr>
            <a:xfrm>
              <a:off x="8072900" y="3683524"/>
              <a:ext cx="34538" cy="90018"/>
            </a:xfrm>
            <a:custGeom>
              <a:avLst/>
              <a:gdLst/>
              <a:ahLst/>
              <a:cxnLst/>
              <a:rect l="l" t="t" r="r" b="b"/>
              <a:pathLst>
                <a:path w="978" h="2549" extrusionOk="0">
                  <a:moveTo>
                    <a:pt x="1" y="1"/>
                  </a:moveTo>
                  <a:lnTo>
                    <a:pt x="1" y="2549"/>
                  </a:lnTo>
                  <a:lnTo>
                    <a:pt x="977" y="2549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3" name="Google Shape;1893;p58"/>
          <p:cNvGrpSpPr/>
          <p:nvPr/>
        </p:nvGrpSpPr>
        <p:grpSpPr>
          <a:xfrm>
            <a:off x="713254" y="2838330"/>
            <a:ext cx="358306" cy="294386"/>
            <a:chOff x="713254" y="2838330"/>
            <a:chExt cx="358306" cy="294386"/>
          </a:xfrm>
        </p:grpSpPr>
        <p:sp>
          <p:nvSpPr>
            <p:cNvPr id="1894" name="Google Shape;1894;p58"/>
            <p:cNvSpPr/>
            <p:nvPr/>
          </p:nvSpPr>
          <p:spPr>
            <a:xfrm>
              <a:off x="713254" y="2838330"/>
              <a:ext cx="358306" cy="294386"/>
            </a:xfrm>
            <a:custGeom>
              <a:avLst/>
              <a:gdLst/>
              <a:ahLst/>
              <a:cxnLst/>
              <a:rect l="l" t="t" r="r" b="b"/>
              <a:pathLst>
                <a:path w="10146" h="8336" extrusionOk="0">
                  <a:moveTo>
                    <a:pt x="9097" y="1024"/>
                  </a:moveTo>
                  <a:cubicBezTo>
                    <a:pt x="9288" y="1024"/>
                    <a:pt x="9431" y="1167"/>
                    <a:pt x="9431" y="1358"/>
                  </a:cubicBezTo>
                  <a:cubicBezTo>
                    <a:pt x="9431" y="1548"/>
                    <a:pt x="9288" y="1691"/>
                    <a:pt x="9097" y="1691"/>
                  </a:cubicBezTo>
                  <a:cubicBezTo>
                    <a:pt x="8931" y="1691"/>
                    <a:pt x="8788" y="1548"/>
                    <a:pt x="8788" y="1358"/>
                  </a:cubicBezTo>
                  <a:cubicBezTo>
                    <a:pt x="8788" y="1167"/>
                    <a:pt x="8931" y="1024"/>
                    <a:pt x="9097" y="1024"/>
                  </a:cubicBezTo>
                  <a:close/>
                  <a:moveTo>
                    <a:pt x="9097" y="2549"/>
                  </a:moveTo>
                  <a:cubicBezTo>
                    <a:pt x="9288" y="2549"/>
                    <a:pt x="9431" y="2691"/>
                    <a:pt x="9431" y="2882"/>
                  </a:cubicBezTo>
                  <a:cubicBezTo>
                    <a:pt x="9431" y="3049"/>
                    <a:pt x="9288" y="3215"/>
                    <a:pt x="9097" y="3215"/>
                  </a:cubicBezTo>
                  <a:cubicBezTo>
                    <a:pt x="8931" y="3215"/>
                    <a:pt x="8788" y="3049"/>
                    <a:pt x="8788" y="2882"/>
                  </a:cubicBezTo>
                  <a:cubicBezTo>
                    <a:pt x="8788" y="2691"/>
                    <a:pt x="8931" y="2549"/>
                    <a:pt x="9097" y="2549"/>
                  </a:cubicBezTo>
                  <a:close/>
                  <a:moveTo>
                    <a:pt x="9097" y="4073"/>
                  </a:moveTo>
                  <a:cubicBezTo>
                    <a:pt x="9288" y="4073"/>
                    <a:pt x="9431" y="4216"/>
                    <a:pt x="9431" y="4382"/>
                  </a:cubicBezTo>
                  <a:cubicBezTo>
                    <a:pt x="9431" y="4549"/>
                    <a:pt x="9288" y="4716"/>
                    <a:pt x="9097" y="4716"/>
                  </a:cubicBezTo>
                  <a:cubicBezTo>
                    <a:pt x="8931" y="4716"/>
                    <a:pt x="8788" y="4573"/>
                    <a:pt x="8788" y="4382"/>
                  </a:cubicBezTo>
                  <a:cubicBezTo>
                    <a:pt x="8788" y="4216"/>
                    <a:pt x="8931" y="4073"/>
                    <a:pt x="9097" y="4073"/>
                  </a:cubicBezTo>
                  <a:close/>
                  <a:moveTo>
                    <a:pt x="7764" y="953"/>
                  </a:moveTo>
                  <a:cubicBezTo>
                    <a:pt x="7907" y="953"/>
                    <a:pt x="8073" y="1048"/>
                    <a:pt x="8073" y="1239"/>
                  </a:cubicBezTo>
                  <a:lnTo>
                    <a:pt x="8073" y="6002"/>
                  </a:lnTo>
                  <a:cubicBezTo>
                    <a:pt x="8073" y="6192"/>
                    <a:pt x="7954" y="6311"/>
                    <a:pt x="7764" y="6311"/>
                  </a:cubicBezTo>
                  <a:lnTo>
                    <a:pt x="1286" y="6311"/>
                  </a:lnTo>
                  <a:cubicBezTo>
                    <a:pt x="1096" y="6311"/>
                    <a:pt x="976" y="6144"/>
                    <a:pt x="976" y="6002"/>
                  </a:cubicBezTo>
                  <a:lnTo>
                    <a:pt x="976" y="1239"/>
                  </a:lnTo>
                  <a:cubicBezTo>
                    <a:pt x="976" y="1096"/>
                    <a:pt x="1096" y="953"/>
                    <a:pt x="1286" y="953"/>
                  </a:cubicBezTo>
                  <a:close/>
                  <a:moveTo>
                    <a:pt x="72" y="0"/>
                  </a:moveTo>
                  <a:cubicBezTo>
                    <a:pt x="24" y="0"/>
                    <a:pt x="0" y="24"/>
                    <a:pt x="0" y="72"/>
                  </a:cubicBezTo>
                  <a:lnTo>
                    <a:pt x="0" y="7169"/>
                  </a:lnTo>
                  <a:cubicBezTo>
                    <a:pt x="0" y="7216"/>
                    <a:pt x="24" y="7264"/>
                    <a:pt x="72" y="7264"/>
                  </a:cubicBezTo>
                  <a:lnTo>
                    <a:pt x="2048" y="7264"/>
                  </a:lnTo>
                  <a:lnTo>
                    <a:pt x="2048" y="8240"/>
                  </a:lnTo>
                  <a:cubicBezTo>
                    <a:pt x="2048" y="8288"/>
                    <a:pt x="2072" y="8335"/>
                    <a:pt x="2143" y="8335"/>
                  </a:cubicBezTo>
                  <a:lnTo>
                    <a:pt x="2644" y="8335"/>
                  </a:lnTo>
                  <a:cubicBezTo>
                    <a:pt x="2691" y="8335"/>
                    <a:pt x="2739" y="8288"/>
                    <a:pt x="2739" y="8240"/>
                  </a:cubicBezTo>
                  <a:lnTo>
                    <a:pt x="2739" y="7264"/>
                  </a:lnTo>
                  <a:lnTo>
                    <a:pt x="7406" y="7264"/>
                  </a:lnTo>
                  <a:lnTo>
                    <a:pt x="7406" y="8240"/>
                  </a:lnTo>
                  <a:cubicBezTo>
                    <a:pt x="7406" y="8288"/>
                    <a:pt x="7430" y="8335"/>
                    <a:pt x="7502" y="8335"/>
                  </a:cubicBezTo>
                  <a:lnTo>
                    <a:pt x="8002" y="8335"/>
                  </a:lnTo>
                  <a:cubicBezTo>
                    <a:pt x="8049" y="8335"/>
                    <a:pt x="8097" y="8288"/>
                    <a:pt x="8097" y="8240"/>
                  </a:cubicBezTo>
                  <a:lnTo>
                    <a:pt x="8097" y="7264"/>
                  </a:lnTo>
                  <a:lnTo>
                    <a:pt x="10050" y="7264"/>
                  </a:lnTo>
                  <a:cubicBezTo>
                    <a:pt x="10121" y="7264"/>
                    <a:pt x="10145" y="7216"/>
                    <a:pt x="10145" y="7169"/>
                  </a:cubicBezTo>
                  <a:lnTo>
                    <a:pt x="10145" y="72"/>
                  </a:lnTo>
                  <a:cubicBezTo>
                    <a:pt x="10145" y="24"/>
                    <a:pt x="10121" y="0"/>
                    <a:pt x="10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8"/>
            <p:cNvSpPr/>
            <p:nvPr/>
          </p:nvSpPr>
          <p:spPr>
            <a:xfrm>
              <a:off x="768734" y="2892998"/>
              <a:ext cx="207793" cy="147193"/>
            </a:xfrm>
            <a:custGeom>
              <a:avLst/>
              <a:gdLst/>
              <a:ahLst/>
              <a:cxnLst/>
              <a:rect l="l" t="t" r="r" b="b"/>
              <a:pathLst>
                <a:path w="5884" h="4168" extrusionOk="0">
                  <a:moveTo>
                    <a:pt x="1" y="0"/>
                  </a:moveTo>
                  <a:lnTo>
                    <a:pt x="1" y="4168"/>
                  </a:lnTo>
                  <a:lnTo>
                    <a:pt x="5883" y="4168"/>
                  </a:lnTo>
                  <a:lnTo>
                    <a:pt x="58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58"/>
          <p:cNvGrpSpPr/>
          <p:nvPr/>
        </p:nvGrpSpPr>
        <p:grpSpPr>
          <a:xfrm>
            <a:off x="1533233" y="2817494"/>
            <a:ext cx="362508" cy="328677"/>
            <a:chOff x="1533233" y="2817494"/>
            <a:chExt cx="362508" cy="328677"/>
          </a:xfrm>
        </p:grpSpPr>
        <p:sp>
          <p:nvSpPr>
            <p:cNvPr id="1897" name="Google Shape;1897;p58"/>
            <p:cNvSpPr/>
            <p:nvPr/>
          </p:nvSpPr>
          <p:spPr>
            <a:xfrm>
              <a:off x="1589561" y="2852633"/>
              <a:ext cx="246463" cy="74020"/>
            </a:xfrm>
            <a:custGeom>
              <a:avLst/>
              <a:gdLst/>
              <a:ahLst/>
              <a:cxnLst/>
              <a:rect l="l" t="t" r="r" b="b"/>
              <a:pathLst>
                <a:path w="6979" h="2096" extrusionOk="0">
                  <a:moveTo>
                    <a:pt x="2025" y="0"/>
                  </a:moveTo>
                  <a:cubicBezTo>
                    <a:pt x="1977" y="0"/>
                    <a:pt x="1906" y="24"/>
                    <a:pt x="1858" y="95"/>
                  </a:cubicBezTo>
                  <a:lnTo>
                    <a:pt x="1501" y="667"/>
                  </a:lnTo>
                  <a:cubicBezTo>
                    <a:pt x="1311" y="929"/>
                    <a:pt x="1025" y="1072"/>
                    <a:pt x="715" y="1072"/>
                  </a:cubicBezTo>
                  <a:lnTo>
                    <a:pt x="1" y="1072"/>
                  </a:lnTo>
                  <a:lnTo>
                    <a:pt x="1" y="1858"/>
                  </a:lnTo>
                  <a:cubicBezTo>
                    <a:pt x="167" y="1786"/>
                    <a:pt x="310" y="1739"/>
                    <a:pt x="477" y="1739"/>
                  </a:cubicBezTo>
                  <a:lnTo>
                    <a:pt x="2716" y="1739"/>
                  </a:lnTo>
                  <a:lnTo>
                    <a:pt x="2716" y="1762"/>
                  </a:lnTo>
                  <a:cubicBezTo>
                    <a:pt x="3025" y="1762"/>
                    <a:pt x="3287" y="1882"/>
                    <a:pt x="3502" y="2096"/>
                  </a:cubicBezTo>
                  <a:cubicBezTo>
                    <a:pt x="3668" y="1882"/>
                    <a:pt x="3978" y="1762"/>
                    <a:pt x="4264" y="1762"/>
                  </a:cubicBezTo>
                  <a:lnTo>
                    <a:pt x="6502" y="1762"/>
                  </a:lnTo>
                  <a:cubicBezTo>
                    <a:pt x="6669" y="1762"/>
                    <a:pt x="6836" y="1786"/>
                    <a:pt x="6978" y="1882"/>
                  </a:cubicBezTo>
                  <a:lnTo>
                    <a:pt x="6978" y="1072"/>
                  </a:lnTo>
                  <a:lnTo>
                    <a:pt x="6264" y="1072"/>
                  </a:lnTo>
                  <a:cubicBezTo>
                    <a:pt x="5931" y="1072"/>
                    <a:pt x="5645" y="881"/>
                    <a:pt x="5478" y="667"/>
                  </a:cubicBezTo>
                  <a:lnTo>
                    <a:pt x="5121" y="95"/>
                  </a:lnTo>
                  <a:cubicBezTo>
                    <a:pt x="5097" y="24"/>
                    <a:pt x="5049" y="0"/>
                    <a:pt x="4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8"/>
            <p:cNvSpPr/>
            <p:nvPr/>
          </p:nvSpPr>
          <p:spPr>
            <a:xfrm>
              <a:off x="1541638" y="2877848"/>
              <a:ext cx="26945" cy="117776"/>
            </a:xfrm>
            <a:custGeom>
              <a:avLst/>
              <a:gdLst/>
              <a:ahLst/>
              <a:cxnLst/>
              <a:rect l="l" t="t" r="r" b="b"/>
              <a:pathLst>
                <a:path w="763" h="3335" extrusionOk="0">
                  <a:moveTo>
                    <a:pt x="762" y="1"/>
                  </a:moveTo>
                  <a:cubicBezTo>
                    <a:pt x="643" y="72"/>
                    <a:pt x="524" y="96"/>
                    <a:pt x="381" y="96"/>
                  </a:cubicBezTo>
                  <a:cubicBezTo>
                    <a:pt x="239" y="96"/>
                    <a:pt x="119" y="72"/>
                    <a:pt x="0" y="24"/>
                  </a:cubicBezTo>
                  <a:lnTo>
                    <a:pt x="0" y="3335"/>
                  </a:lnTo>
                  <a:cubicBezTo>
                    <a:pt x="191" y="3192"/>
                    <a:pt x="500" y="3097"/>
                    <a:pt x="762" y="3073"/>
                  </a:cubicBezTo>
                  <a:lnTo>
                    <a:pt x="762" y="72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8"/>
            <p:cNvSpPr/>
            <p:nvPr/>
          </p:nvSpPr>
          <p:spPr>
            <a:xfrm>
              <a:off x="1857001" y="2877848"/>
              <a:ext cx="26945" cy="117776"/>
            </a:xfrm>
            <a:custGeom>
              <a:avLst/>
              <a:gdLst/>
              <a:ahLst/>
              <a:cxnLst/>
              <a:rect l="l" t="t" r="r" b="b"/>
              <a:pathLst>
                <a:path w="763" h="3335" extrusionOk="0">
                  <a:moveTo>
                    <a:pt x="1" y="1"/>
                  </a:moveTo>
                  <a:lnTo>
                    <a:pt x="1" y="3073"/>
                  </a:lnTo>
                  <a:cubicBezTo>
                    <a:pt x="287" y="3073"/>
                    <a:pt x="572" y="3168"/>
                    <a:pt x="763" y="3335"/>
                  </a:cubicBezTo>
                  <a:lnTo>
                    <a:pt x="763" y="1"/>
                  </a:lnTo>
                  <a:cubicBezTo>
                    <a:pt x="632" y="48"/>
                    <a:pt x="501" y="72"/>
                    <a:pt x="373" y="72"/>
                  </a:cubicBezTo>
                  <a:cubicBezTo>
                    <a:pt x="245" y="72"/>
                    <a:pt x="120" y="4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8"/>
            <p:cNvSpPr/>
            <p:nvPr/>
          </p:nvSpPr>
          <p:spPr>
            <a:xfrm>
              <a:off x="1541638" y="3008195"/>
              <a:ext cx="342308" cy="85003"/>
            </a:xfrm>
            <a:custGeom>
              <a:avLst/>
              <a:gdLst/>
              <a:ahLst/>
              <a:cxnLst/>
              <a:rect l="l" t="t" r="r" b="b"/>
              <a:pathLst>
                <a:path w="9693" h="2407" extrusionOk="0">
                  <a:moveTo>
                    <a:pt x="762" y="1"/>
                  </a:moveTo>
                  <a:cubicBezTo>
                    <a:pt x="334" y="1"/>
                    <a:pt x="0" y="358"/>
                    <a:pt x="0" y="811"/>
                  </a:cubicBezTo>
                  <a:lnTo>
                    <a:pt x="0" y="2406"/>
                  </a:lnTo>
                  <a:lnTo>
                    <a:pt x="9693" y="2406"/>
                  </a:lnTo>
                  <a:lnTo>
                    <a:pt x="9693" y="811"/>
                  </a:lnTo>
                  <a:cubicBezTo>
                    <a:pt x="9693" y="358"/>
                    <a:pt x="9336" y="1"/>
                    <a:pt x="8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8"/>
            <p:cNvSpPr/>
            <p:nvPr/>
          </p:nvSpPr>
          <p:spPr>
            <a:xfrm>
              <a:off x="1533233" y="2817494"/>
              <a:ext cx="45450" cy="42237"/>
            </a:xfrm>
            <a:custGeom>
              <a:avLst/>
              <a:gdLst/>
              <a:ahLst/>
              <a:cxnLst/>
              <a:rect l="l" t="t" r="r" b="b"/>
              <a:pathLst>
                <a:path w="1287" h="1196" extrusionOk="0">
                  <a:moveTo>
                    <a:pt x="607" y="1"/>
                  </a:moveTo>
                  <a:cubicBezTo>
                    <a:pt x="381" y="1"/>
                    <a:pt x="155" y="126"/>
                    <a:pt x="48" y="376"/>
                  </a:cubicBezTo>
                  <a:cubicBezTo>
                    <a:pt x="24" y="471"/>
                    <a:pt x="0" y="590"/>
                    <a:pt x="24" y="662"/>
                  </a:cubicBezTo>
                  <a:cubicBezTo>
                    <a:pt x="73" y="991"/>
                    <a:pt x="351" y="1195"/>
                    <a:pt x="635" y="1195"/>
                  </a:cubicBezTo>
                  <a:cubicBezTo>
                    <a:pt x="762" y="1195"/>
                    <a:pt x="890" y="1155"/>
                    <a:pt x="1000" y="1067"/>
                  </a:cubicBezTo>
                  <a:cubicBezTo>
                    <a:pt x="1215" y="876"/>
                    <a:pt x="1286" y="614"/>
                    <a:pt x="1167" y="376"/>
                  </a:cubicBezTo>
                  <a:cubicBezTo>
                    <a:pt x="1060" y="126"/>
                    <a:pt x="834" y="1"/>
                    <a:pt x="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8"/>
            <p:cNvSpPr/>
            <p:nvPr/>
          </p:nvSpPr>
          <p:spPr>
            <a:xfrm>
              <a:off x="1845241" y="2817494"/>
              <a:ext cx="50500" cy="42731"/>
            </a:xfrm>
            <a:custGeom>
              <a:avLst/>
              <a:gdLst/>
              <a:ahLst/>
              <a:cxnLst/>
              <a:rect l="l" t="t" r="r" b="b"/>
              <a:pathLst>
                <a:path w="1430" h="1210" extrusionOk="0">
                  <a:moveTo>
                    <a:pt x="703" y="1"/>
                  </a:moveTo>
                  <a:cubicBezTo>
                    <a:pt x="477" y="1"/>
                    <a:pt x="250" y="126"/>
                    <a:pt x="143" y="376"/>
                  </a:cubicBezTo>
                  <a:cubicBezTo>
                    <a:pt x="0" y="757"/>
                    <a:pt x="262" y="1210"/>
                    <a:pt x="715" y="1210"/>
                  </a:cubicBezTo>
                  <a:cubicBezTo>
                    <a:pt x="1143" y="1210"/>
                    <a:pt x="1429" y="757"/>
                    <a:pt x="1263" y="376"/>
                  </a:cubicBezTo>
                  <a:cubicBezTo>
                    <a:pt x="1155" y="126"/>
                    <a:pt x="92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8"/>
            <p:cNvSpPr/>
            <p:nvPr/>
          </p:nvSpPr>
          <p:spPr>
            <a:xfrm>
              <a:off x="1541638" y="3114176"/>
              <a:ext cx="38705" cy="31995"/>
            </a:xfrm>
            <a:custGeom>
              <a:avLst/>
              <a:gdLst/>
              <a:ahLst/>
              <a:cxnLst/>
              <a:rect l="l" t="t" r="r" b="b"/>
              <a:pathLst>
                <a:path w="1096" h="906" extrusionOk="0">
                  <a:moveTo>
                    <a:pt x="0" y="1"/>
                  </a:moveTo>
                  <a:lnTo>
                    <a:pt x="0" y="810"/>
                  </a:lnTo>
                  <a:cubicBezTo>
                    <a:pt x="0" y="882"/>
                    <a:pt x="24" y="905"/>
                    <a:pt x="96" y="905"/>
                  </a:cubicBezTo>
                  <a:lnTo>
                    <a:pt x="1001" y="905"/>
                  </a:lnTo>
                  <a:cubicBezTo>
                    <a:pt x="1072" y="905"/>
                    <a:pt x="1096" y="882"/>
                    <a:pt x="1096" y="810"/>
                  </a:cubicBezTo>
                  <a:lnTo>
                    <a:pt x="1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8"/>
            <p:cNvSpPr/>
            <p:nvPr/>
          </p:nvSpPr>
          <p:spPr>
            <a:xfrm>
              <a:off x="1844394" y="3114176"/>
              <a:ext cx="38741" cy="31995"/>
            </a:xfrm>
            <a:custGeom>
              <a:avLst/>
              <a:gdLst/>
              <a:ahLst/>
              <a:cxnLst/>
              <a:rect l="l" t="t" r="r" b="b"/>
              <a:pathLst>
                <a:path w="1097" h="906" extrusionOk="0">
                  <a:moveTo>
                    <a:pt x="1" y="1"/>
                  </a:moveTo>
                  <a:lnTo>
                    <a:pt x="1" y="810"/>
                  </a:lnTo>
                  <a:cubicBezTo>
                    <a:pt x="1" y="882"/>
                    <a:pt x="24" y="905"/>
                    <a:pt x="96" y="905"/>
                  </a:cubicBezTo>
                  <a:lnTo>
                    <a:pt x="1001" y="905"/>
                  </a:lnTo>
                  <a:cubicBezTo>
                    <a:pt x="1072" y="905"/>
                    <a:pt x="1096" y="882"/>
                    <a:pt x="1096" y="810"/>
                  </a:cubicBezTo>
                  <a:lnTo>
                    <a:pt x="1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8"/>
            <p:cNvSpPr/>
            <p:nvPr/>
          </p:nvSpPr>
          <p:spPr>
            <a:xfrm>
              <a:off x="1589561" y="2935870"/>
              <a:ext cx="112725" cy="51348"/>
            </a:xfrm>
            <a:custGeom>
              <a:avLst/>
              <a:gdLst/>
              <a:ahLst/>
              <a:cxnLst/>
              <a:rect l="l" t="t" r="r" b="b"/>
              <a:pathLst>
                <a:path w="3192" h="1454" extrusionOk="0">
                  <a:moveTo>
                    <a:pt x="477" y="1"/>
                  </a:moveTo>
                  <a:cubicBezTo>
                    <a:pt x="215" y="1"/>
                    <a:pt x="1" y="191"/>
                    <a:pt x="1" y="477"/>
                  </a:cubicBezTo>
                  <a:lnTo>
                    <a:pt x="1" y="1454"/>
                  </a:lnTo>
                  <a:lnTo>
                    <a:pt x="3192" y="1454"/>
                  </a:lnTo>
                  <a:lnTo>
                    <a:pt x="3192" y="477"/>
                  </a:lnTo>
                  <a:cubicBezTo>
                    <a:pt x="3192" y="215"/>
                    <a:pt x="2978" y="1"/>
                    <a:pt x="2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8"/>
            <p:cNvSpPr/>
            <p:nvPr/>
          </p:nvSpPr>
          <p:spPr>
            <a:xfrm>
              <a:off x="1723299" y="2935870"/>
              <a:ext cx="112725" cy="51348"/>
            </a:xfrm>
            <a:custGeom>
              <a:avLst/>
              <a:gdLst/>
              <a:ahLst/>
              <a:cxnLst/>
              <a:rect l="l" t="t" r="r" b="b"/>
              <a:pathLst>
                <a:path w="3192" h="1454" extrusionOk="0">
                  <a:moveTo>
                    <a:pt x="477" y="1"/>
                  </a:moveTo>
                  <a:cubicBezTo>
                    <a:pt x="215" y="1"/>
                    <a:pt x="0" y="215"/>
                    <a:pt x="0" y="477"/>
                  </a:cubicBezTo>
                  <a:lnTo>
                    <a:pt x="0" y="1454"/>
                  </a:lnTo>
                  <a:lnTo>
                    <a:pt x="3191" y="1454"/>
                  </a:lnTo>
                  <a:lnTo>
                    <a:pt x="3191" y="477"/>
                  </a:lnTo>
                  <a:cubicBezTo>
                    <a:pt x="3191" y="215"/>
                    <a:pt x="2977" y="1"/>
                    <a:pt x="2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7" name="Google Shape;1907;p58"/>
          <p:cNvGrpSpPr/>
          <p:nvPr/>
        </p:nvGrpSpPr>
        <p:grpSpPr>
          <a:xfrm>
            <a:off x="2364125" y="2807218"/>
            <a:ext cx="358306" cy="356611"/>
            <a:chOff x="2364125" y="2807218"/>
            <a:chExt cx="358306" cy="356611"/>
          </a:xfrm>
        </p:grpSpPr>
        <p:sp>
          <p:nvSpPr>
            <p:cNvPr id="1908" name="Google Shape;1908;p58"/>
            <p:cNvSpPr/>
            <p:nvPr/>
          </p:nvSpPr>
          <p:spPr>
            <a:xfrm>
              <a:off x="2364125" y="2926618"/>
              <a:ext cx="301979" cy="189288"/>
            </a:xfrm>
            <a:custGeom>
              <a:avLst/>
              <a:gdLst/>
              <a:ahLst/>
              <a:cxnLst/>
              <a:rect l="l" t="t" r="r" b="b"/>
              <a:pathLst>
                <a:path w="8551" h="5360" extrusionOk="0">
                  <a:moveTo>
                    <a:pt x="358" y="1"/>
                  </a:moveTo>
                  <a:cubicBezTo>
                    <a:pt x="168" y="1"/>
                    <a:pt x="1" y="168"/>
                    <a:pt x="1" y="358"/>
                  </a:cubicBezTo>
                  <a:lnTo>
                    <a:pt x="1" y="5145"/>
                  </a:lnTo>
                  <a:cubicBezTo>
                    <a:pt x="1" y="5264"/>
                    <a:pt x="96" y="5359"/>
                    <a:pt x="215" y="5359"/>
                  </a:cubicBezTo>
                  <a:lnTo>
                    <a:pt x="8360" y="5359"/>
                  </a:lnTo>
                  <a:cubicBezTo>
                    <a:pt x="8455" y="5359"/>
                    <a:pt x="8550" y="5264"/>
                    <a:pt x="8550" y="5145"/>
                  </a:cubicBezTo>
                  <a:lnTo>
                    <a:pt x="8550" y="358"/>
                  </a:lnTo>
                  <a:cubicBezTo>
                    <a:pt x="8550" y="144"/>
                    <a:pt x="8384" y="1"/>
                    <a:pt x="8169" y="1"/>
                  </a:cubicBezTo>
                  <a:lnTo>
                    <a:pt x="6955" y="1"/>
                  </a:lnTo>
                  <a:lnTo>
                    <a:pt x="6955" y="1739"/>
                  </a:lnTo>
                  <a:lnTo>
                    <a:pt x="7360" y="1739"/>
                  </a:lnTo>
                  <a:cubicBezTo>
                    <a:pt x="7503" y="1739"/>
                    <a:pt x="7669" y="1858"/>
                    <a:pt x="7669" y="2001"/>
                  </a:cubicBezTo>
                  <a:cubicBezTo>
                    <a:pt x="7669" y="2192"/>
                    <a:pt x="7550" y="2311"/>
                    <a:pt x="7360" y="2311"/>
                  </a:cubicBezTo>
                  <a:lnTo>
                    <a:pt x="1144" y="2311"/>
                  </a:lnTo>
                  <a:cubicBezTo>
                    <a:pt x="1001" y="2311"/>
                    <a:pt x="834" y="2192"/>
                    <a:pt x="834" y="2049"/>
                  </a:cubicBezTo>
                  <a:cubicBezTo>
                    <a:pt x="834" y="1858"/>
                    <a:pt x="954" y="1739"/>
                    <a:pt x="1144" y="1739"/>
                  </a:cubicBezTo>
                  <a:lnTo>
                    <a:pt x="1597" y="1739"/>
                  </a:lnTo>
                  <a:lnTo>
                    <a:pt x="15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8"/>
            <p:cNvSpPr/>
            <p:nvPr/>
          </p:nvSpPr>
          <p:spPr>
            <a:xfrm>
              <a:off x="2686233" y="2988031"/>
              <a:ext cx="36198" cy="66463"/>
            </a:xfrm>
            <a:custGeom>
              <a:avLst/>
              <a:gdLst/>
              <a:ahLst/>
              <a:cxnLst/>
              <a:rect l="l" t="t" r="r" b="b"/>
              <a:pathLst>
                <a:path w="1025" h="1882" extrusionOk="0">
                  <a:moveTo>
                    <a:pt x="1" y="0"/>
                  </a:moveTo>
                  <a:lnTo>
                    <a:pt x="1" y="1882"/>
                  </a:lnTo>
                  <a:lnTo>
                    <a:pt x="811" y="1882"/>
                  </a:lnTo>
                  <a:cubicBezTo>
                    <a:pt x="930" y="1882"/>
                    <a:pt x="1025" y="1786"/>
                    <a:pt x="1025" y="1667"/>
                  </a:cubicBezTo>
                  <a:lnTo>
                    <a:pt x="1025" y="191"/>
                  </a:lnTo>
                  <a:cubicBezTo>
                    <a:pt x="1025" y="96"/>
                    <a:pt x="930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8"/>
            <p:cNvSpPr/>
            <p:nvPr/>
          </p:nvSpPr>
          <p:spPr>
            <a:xfrm>
              <a:off x="2394425" y="3135188"/>
              <a:ext cx="53008" cy="28640"/>
            </a:xfrm>
            <a:custGeom>
              <a:avLst/>
              <a:gdLst/>
              <a:ahLst/>
              <a:cxnLst/>
              <a:rect l="l" t="t" r="r" b="b"/>
              <a:pathLst>
                <a:path w="1501" h="811" extrusionOk="0">
                  <a:moveTo>
                    <a:pt x="24" y="1"/>
                  </a:moveTo>
                  <a:lnTo>
                    <a:pt x="24" y="596"/>
                  </a:lnTo>
                  <a:lnTo>
                    <a:pt x="0" y="596"/>
                  </a:lnTo>
                  <a:cubicBezTo>
                    <a:pt x="0" y="715"/>
                    <a:pt x="72" y="811"/>
                    <a:pt x="191" y="811"/>
                  </a:cubicBezTo>
                  <a:lnTo>
                    <a:pt x="1310" y="811"/>
                  </a:lnTo>
                  <a:cubicBezTo>
                    <a:pt x="1405" y="811"/>
                    <a:pt x="1501" y="715"/>
                    <a:pt x="1501" y="596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8"/>
            <p:cNvSpPr/>
            <p:nvPr/>
          </p:nvSpPr>
          <p:spPr>
            <a:xfrm>
              <a:off x="2584490" y="3135188"/>
              <a:ext cx="53008" cy="28640"/>
            </a:xfrm>
            <a:custGeom>
              <a:avLst/>
              <a:gdLst/>
              <a:ahLst/>
              <a:cxnLst/>
              <a:rect l="l" t="t" r="r" b="b"/>
              <a:pathLst>
                <a:path w="1501" h="811" extrusionOk="0">
                  <a:moveTo>
                    <a:pt x="24" y="1"/>
                  </a:moveTo>
                  <a:lnTo>
                    <a:pt x="24" y="596"/>
                  </a:lnTo>
                  <a:lnTo>
                    <a:pt x="0" y="596"/>
                  </a:lnTo>
                  <a:cubicBezTo>
                    <a:pt x="0" y="715"/>
                    <a:pt x="96" y="811"/>
                    <a:pt x="191" y="811"/>
                  </a:cubicBezTo>
                  <a:lnTo>
                    <a:pt x="1310" y="811"/>
                  </a:lnTo>
                  <a:cubicBezTo>
                    <a:pt x="1429" y="811"/>
                    <a:pt x="1501" y="715"/>
                    <a:pt x="1501" y="596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8"/>
            <p:cNvSpPr/>
            <p:nvPr/>
          </p:nvSpPr>
          <p:spPr>
            <a:xfrm>
              <a:off x="2407032" y="2807218"/>
              <a:ext cx="217011" cy="180848"/>
            </a:xfrm>
            <a:custGeom>
              <a:avLst/>
              <a:gdLst/>
              <a:ahLst/>
              <a:cxnLst/>
              <a:rect l="l" t="t" r="r" b="b"/>
              <a:pathLst>
                <a:path w="6145" h="5121" extrusionOk="0">
                  <a:moveTo>
                    <a:pt x="477" y="0"/>
                  </a:moveTo>
                  <a:cubicBezTo>
                    <a:pt x="239" y="0"/>
                    <a:pt x="24" y="215"/>
                    <a:pt x="24" y="453"/>
                  </a:cubicBezTo>
                  <a:lnTo>
                    <a:pt x="24" y="715"/>
                  </a:lnTo>
                  <a:cubicBezTo>
                    <a:pt x="0" y="953"/>
                    <a:pt x="191" y="1167"/>
                    <a:pt x="429" y="1167"/>
                  </a:cubicBezTo>
                  <a:cubicBezTo>
                    <a:pt x="739" y="1167"/>
                    <a:pt x="977" y="1405"/>
                    <a:pt x="977" y="1715"/>
                  </a:cubicBezTo>
                  <a:lnTo>
                    <a:pt x="977" y="5120"/>
                  </a:lnTo>
                  <a:lnTo>
                    <a:pt x="5168" y="5120"/>
                  </a:lnTo>
                  <a:lnTo>
                    <a:pt x="5168" y="1715"/>
                  </a:lnTo>
                  <a:cubicBezTo>
                    <a:pt x="5168" y="1405"/>
                    <a:pt x="5406" y="1167"/>
                    <a:pt x="5716" y="1167"/>
                  </a:cubicBezTo>
                  <a:cubicBezTo>
                    <a:pt x="5954" y="1167"/>
                    <a:pt x="6145" y="953"/>
                    <a:pt x="6145" y="715"/>
                  </a:cubicBezTo>
                  <a:lnTo>
                    <a:pt x="6145" y="453"/>
                  </a:lnTo>
                  <a:cubicBezTo>
                    <a:pt x="6145" y="215"/>
                    <a:pt x="5954" y="0"/>
                    <a:pt x="5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3" name="Google Shape;1913;p58"/>
          <p:cNvGrpSpPr/>
          <p:nvPr/>
        </p:nvGrpSpPr>
        <p:grpSpPr>
          <a:xfrm>
            <a:off x="3184139" y="2808878"/>
            <a:ext cx="310348" cy="354951"/>
            <a:chOff x="3184139" y="2808878"/>
            <a:chExt cx="310348" cy="354951"/>
          </a:xfrm>
        </p:grpSpPr>
        <p:sp>
          <p:nvSpPr>
            <p:cNvPr id="1914" name="Google Shape;1914;p58"/>
            <p:cNvSpPr/>
            <p:nvPr/>
          </p:nvSpPr>
          <p:spPr>
            <a:xfrm>
              <a:off x="3233757" y="3137731"/>
              <a:ext cx="53855" cy="26098"/>
            </a:xfrm>
            <a:custGeom>
              <a:avLst/>
              <a:gdLst/>
              <a:ahLst/>
              <a:cxnLst/>
              <a:rect l="l" t="t" r="r" b="b"/>
              <a:pathLst>
                <a:path w="1525" h="739" extrusionOk="0">
                  <a:moveTo>
                    <a:pt x="24" y="0"/>
                  </a:moveTo>
                  <a:lnTo>
                    <a:pt x="24" y="524"/>
                  </a:lnTo>
                  <a:lnTo>
                    <a:pt x="0" y="524"/>
                  </a:lnTo>
                  <a:cubicBezTo>
                    <a:pt x="0" y="643"/>
                    <a:pt x="95" y="739"/>
                    <a:pt x="214" y="739"/>
                  </a:cubicBezTo>
                  <a:lnTo>
                    <a:pt x="1310" y="739"/>
                  </a:lnTo>
                  <a:cubicBezTo>
                    <a:pt x="1429" y="739"/>
                    <a:pt x="1524" y="643"/>
                    <a:pt x="1524" y="524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8"/>
            <p:cNvSpPr/>
            <p:nvPr/>
          </p:nvSpPr>
          <p:spPr>
            <a:xfrm>
              <a:off x="3392709" y="3137731"/>
              <a:ext cx="53855" cy="26098"/>
            </a:xfrm>
            <a:custGeom>
              <a:avLst/>
              <a:gdLst/>
              <a:ahLst/>
              <a:cxnLst/>
              <a:rect l="l" t="t" r="r" b="b"/>
              <a:pathLst>
                <a:path w="1525" h="739" extrusionOk="0">
                  <a:moveTo>
                    <a:pt x="24" y="0"/>
                  </a:moveTo>
                  <a:lnTo>
                    <a:pt x="24" y="524"/>
                  </a:lnTo>
                  <a:lnTo>
                    <a:pt x="0" y="524"/>
                  </a:lnTo>
                  <a:cubicBezTo>
                    <a:pt x="0" y="643"/>
                    <a:pt x="95" y="739"/>
                    <a:pt x="214" y="739"/>
                  </a:cubicBezTo>
                  <a:lnTo>
                    <a:pt x="1310" y="739"/>
                  </a:lnTo>
                  <a:cubicBezTo>
                    <a:pt x="1429" y="739"/>
                    <a:pt x="1524" y="643"/>
                    <a:pt x="1524" y="524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8"/>
            <p:cNvSpPr/>
            <p:nvPr/>
          </p:nvSpPr>
          <p:spPr>
            <a:xfrm>
              <a:off x="3184139" y="2868595"/>
              <a:ext cx="73173" cy="63955"/>
            </a:xfrm>
            <a:custGeom>
              <a:avLst/>
              <a:gdLst/>
              <a:ahLst/>
              <a:cxnLst/>
              <a:rect l="l" t="t" r="r" b="b"/>
              <a:pathLst>
                <a:path w="2072" h="1811" extrusionOk="0">
                  <a:moveTo>
                    <a:pt x="500" y="1"/>
                  </a:moveTo>
                  <a:cubicBezTo>
                    <a:pt x="214" y="1"/>
                    <a:pt x="0" y="191"/>
                    <a:pt x="0" y="477"/>
                  </a:cubicBezTo>
                  <a:lnTo>
                    <a:pt x="0" y="1811"/>
                  </a:lnTo>
                  <a:lnTo>
                    <a:pt x="2072" y="1811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8"/>
            <p:cNvSpPr/>
            <p:nvPr/>
          </p:nvSpPr>
          <p:spPr>
            <a:xfrm>
              <a:off x="3184951" y="2953528"/>
              <a:ext cx="309536" cy="162378"/>
            </a:xfrm>
            <a:custGeom>
              <a:avLst/>
              <a:gdLst/>
              <a:ahLst/>
              <a:cxnLst/>
              <a:rect l="l" t="t" r="r" b="b"/>
              <a:pathLst>
                <a:path w="8765" h="4598" extrusionOk="0">
                  <a:moveTo>
                    <a:pt x="1" y="1"/>
                  </a:moveTo>
                  <a:lnTo>
                    <a:pt x="1" y="4121"/>
                  </a:lnTo>
                  <a:cubicBezTo>
                    <a:pt x="1" y="4383"/>
                    <a:pt x="191" y="4597"/>
                    <a:pt x="477" y="4597"/>
                  </a:cubicBezTo>
                  <a:lnTo>
                    <a:pt x="8288" y="4597"/>
                  </a:lnTo>
                  <a:cubicBezTo>
                    <a:pt x="8574" y="4597"/>
                    <a:pt x="8765" y="4383"/>
                    <a:pt x="8765" y="4121"/>
                  </a:cubicBezTo>
                  <a:lnTo>
                    <a:pt x="8765" y="1"/>
                  </a:lnTo>
                  <a:lnTo>
                    <a:pt x="6717" y="1"/>
                  </a:lnTo>
                  <a:lnTo>
                    <a:pt x="6717" y="1787"/>
                  </a:lnTo>
                  <a:cubicBezTo>
                    <a:pt x="6717" y="2263"/>
                    <a:pt x="6336" y="2621"/>
                    <a:pt x="5883" y="2621"/>
                  </a:cubicBezTo>
                  <a:lnTo>
                    <a:pt x="2882" y="2621"/>
                  </a:lnTo>
                  <a:cubicBezTo>
                    <a:pt x="2406" y="2621"/>
                    <a:pt x="2049" y="2240"/>
                    <a:pt x="2049" y="1787"/>
                  </a:cubicBezTo>
                  <a:lnTo>
                    <a:pt x="2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8"/>
            <p:cNvSpPr/>
            <p:nvPr/>
          </p:nvSpPr>
          <p:spPr>
            <a:xfrm>
              <a:off x="3422127" y="2868595"/>
              <a:ext cx="72360" cy="63955"/>
            </a:xfrm>
            <a:custGeom>
              <a:avLst/>
              <a:gdLst/>
              <a:ahLst/>
              <a:cxnLst/>
              <a:rect l="l" t="t" r="r" b="b"/>
              <a:pathLst>
                <a:path w="2049" h="1811" extrusionOk="0">
                  <a:moveTo>
                    <a:pt x="1" y="1"/>
                  </a:moveTo>
                  <a:lnTo>
                    <a:pt x="1" y="1811"/>
                  </a:lnTo>
                  <a:lnTo>
                    <a:pt x="2049" y="1811"/>
                  </a:lnTo>
                  <a:lnTo>
                    <a:pt x="2049" y="477"/>
                  </a:lnTo>
                  <a:cubicBezTo>
                    <a:pt x="2049" y="215"/>
                    <a:pt x="1858" y="1"/>
                    <a:pt x="1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8"/>
            <p:cNvSpPr/>
            <p:nvPr/>
          </p:nvSpPr>
          <p:spPr>
            <a:xfrm>
              <a:off x="3278324" y="2808878"/>
              <a:ext cx="122826" cy="217011"/>
            </a:xfrm>
            <a:custGeom>
              <a:avLst/>
              <a:gdLst/>
              <a:ahLst/>
              <a:cxnLst/>
              <a:rect l="l" t="t" r="r" b="b"/>
              <a:pathLst>
                <a:path w="3478" h="6145" extrusionOk="0">
                  <a:moveTo>
                    <a:pt x="1750" y="3454"/>
                  </a:moveTo>
                  <a:cubicBezTo>
                    <a:pt x="2028" y="3454"/>
                    <a:pt x="2313" y="3572"/>
                    <a:pt x="2525" y="3835"/>
                  </a:cubicBezTo>
                  <a:cubicBezTo>
                    <a:pt x="3025" y="4454"/>
                    <a:pt x="2596" y="5431"/>
                    <a:pt x="1739" y="5431"/>
                  </a:cubicBezTo>
                  <a:cubicBezTo>
                    <a:pt x="1215" y="5431"/>
                    <a:pt x="762" y="5002"/>
                    <a:pt x="762" y="4454"/>
                  </a:cubicBezTo>
                  <a:cubicBezTo>
                    <a:pt x="762" y="3841"/>
                    <a:pt x="1246" y="3454"/>
                    <a:pt x="1750" y="3454"/>
                  </a:cubicBezTo>
                  <a:close/>
                  <a:moveTo>
                    <a:pt x="881" y="1"/>
                  </a:moveTo>
                  <a:cubicBezTo>
                    <a:pt x="810" y="1"/>
                    <a:pt x="739" y="49"/>
                    <a:pt x="739" y="144"/>
                  </a:cubicBezTo>
                  <a:lnTo>
                    <a:pt x="739" y="406"/>
                  </a:lnTo>
                  <a:cubicBezTo>
                    <a:pt x="739" y="525"/>
                    <a:pt x="715" y="620"/>
                    <a:pt x="643" y="692"/>
                  </a:cubicBezTo>
                  <a:cubicBezTo>
                    <a:pt x="262" y="1215"/>
                    <a:pt x="381" y="1025"/>
                    <a:pt x="119" y="1406"/>
                  </a:cubicBezTo>
                  <a:lnTo>
                    <a:pt x="48" y="1501"/>
                  </a:lnTo>
                  <a:lnTo>
                    <a:pt x="48" y="5883"/>
                  </a:lnTo>
                  <a:cubicBezTo>
                    <a:pt x="0" y="6026"/>
                    <a:pt x="119" y="6145"/>
                    <a:pt x="238" y="6145"/>
                  </a:cubicBezTo>
                  <a:lnTo>
                    <a:pt x="3239" y="6145"/>
                  </a:lnTo>
                  <a:cubicBezTo>
                    <a:pt x="3382" y="6145"/>
                    <a:pt x="3477" y="6026"/>
                    <a:pt x="3477" y="5907"/>
                  </a:cubicBezTo>
                  <a:lnTo>
                    <a:pt x="3477" y="1501"/>
                  </a:lnTo>
                  <a:lnTo>
                    <a:pt x="3430" y="1406"/>
                  </a:lnTo>
                  <a:cubicBezTo>
                    <a:pt x="3144" y="1025"/>
                    <a:pt x="3263" y="1215"/>
                    <a:pt x="2882" y="692"/>
                  </a:cubicBezTo>
                  <a:cubicBezTo>
                    <a:pt x="2834" y="620"/>
                    <a:pt x="2787" y="501"/>
                    <a:pt x="2787" y="406"/>
                  </a:cubicBezTo>
                  <a:lnTo>
                    <a:pt x="2787" y="144"/>
                  </a:lnTo>
                  <a:cubicBezTo>
                    <a:pt x="2787" y="49"/>
                    <a:pt x="2739" y="1"/>
                    <a:pt x="2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8"/>
            <p:cNvSpPr/>
            <p:nvPr/>
          </p:nvSpPr>
          <p:spPr>
            <a:xfrm>
              <a:off x="3326247" y="2951232"/>
              <a:ext cx="32843" cy="27581"/>
            </a:xfrm>
            <a:custGeom>
              <a:avLst/>
              <a:gdLst/>
              <a:ahLst/>
              <a:cxnLst/>
              <a:rect l="l" t="t" r="r" b="b"/>
              <a:pathLst>
                <a:path w="930" h="781" extrusionOk="0">
                  <a:moveTo>
                    <a:pt x="378" y="1"/>
                  </a:moveTo>
                  <a:cubicBezTo>
                    <a:pt x="179" y="1"/>
                    <a:pt x="1" y="155"/>
                    <a:pt x="1" y="399"/>
                  </a:cubicBezTo>
                  <a:cubicBezTo>
                    <a:pt x="1" y="614"/>
                    <a:pt x="191" y="780"/>
                    <a:pt x="406" y="780"/>
                  </a:cubicBezTo>
                  <a:cubicBezTo>
                    <a:pt x="787" y="780"/>
                    <a:pt x="929" y="304"/>
                    <a:pt x="596" y="66"/>
                  </a:cubicBezTo>
                  <a:cubicBezTo>
                    <a:pt x="526" y="21"/>
                    <a:pt x="451" y="1"/>
                    <a:pt x="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1" name="Google Shape;1921;p58"/>
          <p:cNvGrpSpPr/>
          <p:nvPr/>
        </p:nvGrpSpPr>
        <p:grpSpPr>
          <a:xfrm>
            <a:off x="4015878" y="2806370"/>
            <a:ext cx="313738" cy="357458"/>
            <a:chOff x="4015878" y="2806370"/>
            <a:chExt cx="313738" cy="357458"/>
          </a:xfrm>
        </p:grpSpPr>
        <p:sp>
          <p:nvSpPr>
            <p:cNvPr id="1922" name="Google Shape;1922;p58"/>
            <p:cNvSpPr/>
            <p:nvPr/>
          </p:nvSpPr>
          <p:spPr>
            <a:xfrm>
              <a:off x="4208486" y="2951020"/>
              <a:ext cx="74020" cy="67310"/>
            </a:xfrm>
            <a:custGeom>
              <a:avLst/>
              <a:gdLst/>
              <a:ahLst/>
              <a:cxnLst/>
              <a:rect l="l" t="t" r="r" b="b"/>
              <a:pathLst>
                <a:path w="2096" h="1906" extrusionOk="0">
                  <a:moveTo>
                    <a:pt x="0" y="1"/>
                  </a:moveTo>
                  <a:lnTo>
                    <a:pt x="0" y="1906"/>
                  </a:lnTo>
                  <a:lnTo>
                    <a:pt x="2096" y="1906"/>
                  </a:lnTo>
                  <a:lnTo>
                    <a:pt x="2096" y="1"/>
                  </a:lnTo>
                  <a:lnTo>
                    <a:pt x="1334" y="1"/>
                  </a:lnTo>
                  <a:lnTo>
                    <a:pt x="1334" y="501"/>
                  </a:lnTo>
                  <a:cubicBezTo>
                    <a:pt x="1334" y="667"/>
                    <a:pt x="1215" y="786"/>
                    <a:pt x="1048" y="786"/>
                  </a:cubicBezTo>
                  <a:cubicBezTo>
                    <a:pt x="857" y="786"/>
                    <a:pt x="738" y="667"/>
                    <a:pt x="738" y="501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8"/>
            <p:cNvSpPr/>
            <p:nvPr/>
          </p:nvSpPr>
          <p:spPr>
            <a:xfrm>
              <a:off x="4161376" y="2806370"/>
              <a:ext cx="168241" cy="357458"/>
            </a:xfrm>
            <a:custGeom>
              <a:avLst/>
              <a:gdLst/>
              <a:ahLst/>
              <a:cxnLst/>
              <a:rect l="l" t="t" r="r" b="b"/>
              <a:pathLst>
                <a:path w="4764" h="10122" extrusionOk="0">
                  <a:moveTo>
                    <a:pt x="3692" y="3525"/>
                  </a:moveTo>
                  <a:cubicBezTo>
                    <a:pt x="3858" y="3525"/>
                    <a:pt x="3978" y="3644"/>
                    <a:pt x="3978" y="3811"/>
                  </a:cubicBezTo>
                  <a:lnTo>
                    <a:pt x="3978" y="6311"/>
                  </a:lnTo>
                  <a:cubicBezTo>
                    <a:pt x="3978" y="6454"/>
                    <a:pt x="3858" y="6621"/>
                    <a:pt x="3692" y="6621"/>
                  </a:cubicBezTo>
                  <a:lnTo>
                    <a:pt x="1001" y="6621"/>
                  </a:lnTo>
                  <a:cubicBezTo>
                    <a:pt x="858" y="6621"/>
                    <a:pt x="715" y="6502"/>
                    <a:pt x="715" y="6311"/>
                  </a:cubicBezTo>
                  <a:lnTo>
                    <a:pt x="715" y="3811"/>
                  </a:lnTo>
                  <a:cubicBezTo>
                    <a:pt x="715" y="3668"/>
                    <a:pt x="834" y="3525"/>
                    <a:pt x="1001" y="3525"/>
                  </a:cubicBezTo>
                  <a:close/>
                  <a:moveTo>
                    <a:pt x="0" y="0"/>
                  </a:moveTo>
                  <a:lnTo>
                    <a:pt x="0" y="10122"/>
                  </a:lnTo>
                  <a:lnTo>
                    <a:pt x="4621" y="10122"/>
                  </a:lnTo>
                  <a:cubicBezTo>
                    <a:pt x="4668" y="10122"/>
                    <a:pt x="4763" y="10074"/>
                    <a:pt x="4763" y="9979"/>
                  </a:cubicBezTo>
                  <a:lnTo>
                    <a:pt x="4763" y="143"/>
                  </a:lnTo>
                  <a:cubicBezTo>
                    <a:pt x="4763" y="72"/>
                    <a:pt x="4692" y="0"/>
                    <a:pt x="4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8"/>
            <p:cNvSpPr/>
            <p:nvPr/>
          </p:nvSpPr>
          <p:spPr>
            <a:xfrm>
              <a:off x="4015878" y="2806370"/>
              <a:ext cx="124521" cy="357458"/>
            </a:xfrm>
            <a:custGeom>
              <a:avLst/>
              <a:gdLst/>
              <a:ahLst/>
              <a:cxnLst/>
              <a:rect l="l" t="t" r="r" b="b"/>
              <a:pathLst>
                <a:path w="3526" h="10122" extrusionOk="0">
                  <a:moveTo>
                    <a:pt x="2453" y="3525"/>
                  </a:moveTo>
                  <a:cubicBezTo>
                    <a:pt x="2596" y="3525"/>
                    <a:pt x="2739" y="3644"/>
                    <a:pt x="2739" y="3811"/>
                  </a:cubicBezTo>
                  <a:lnTo>
                    <a:pt x="2739" y="6311"/>
                  </a:lnTo>
                  <a:cubicBezTo>
                    <a:pt x="2739" y="6454"/>
                    <a:pt x="2620" y="6621"/>
                    <a:pt x="2453" y="6621"/>
                  </a:cubicBezTo>
                  <a:lnTo>
                    <a:pt x="1025" y="6621"/>
                  </a:lnTo>
                  <a:cubicBezTo>
                    <a:pt x="882" y="6621"/>
                    <a:pt x="715" y="6502"/>
                    <a:pt x="715" y="6311"/>
                  </a:cubicBezTo>
                  <a:lnTo>
                    <a:pt x="715" y="3811"/>
                  </a:lnTo>
                  <a:cubicBezTo>
                    <a:pt x="715" y="3668"/>
                    <a:pt x="834" y="3525"/>
                    <a:pt x="1025" y="3525"/>
                  </a:cubicBez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lnTo>
                    <a:pt x="1" y="9979"/>
                  </a:lnTo>
                  <a:cubicBezTo>
                    <a:pt x="1" y="10074"/>
                    <a:pt x="72" y="10122"/>
                    <a:pt x="167" y="10122"/>
                  </a:cubicBezTo>
                  <a:lnTo>
                    <a:pt x="3525" y="10122"/>
                  </a:lnTo>
                  <a:lnTo>
                    <a:pt x="35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8"/>
            <p:cNvSpPr/>
            <p:nvPr/>
          </p:nvSpPr>
          <p:spPr>
            <a:xfrm>
              <a:off x="4062141" y="2951020"/>
              <a:ext cx="29453" cy="67310"/>
            </a:xfrm>
            <a:custGeom>
              <a:avLst/>
              <a:gdLst/>
              <a:ahLst/>
              <a:cxnLst/>
              <a:rect l="l" t="t" r="r" b="b"/>
              <a:pathLst>
                <a:path w="834" h="1906" extrusionOk="0">
                  <a:moveTo>
                    <a:pt x="0" y="1"/>
                  </a:moveTo>
                  <a:lnTo>
                    <a:pt x="0" y="1906"/>
                  </a:lnTo>
                  <a:lnTo>
                    <a:pt x="834" y="1906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58"/>
          <p:cNvGrpSpPr/>
          <p:nvPr/>
        </p:nvGrpSpPr>
        <p:grpSpPr>
          <a:xfrm>
            <a:off x="4844262" y="2805523"/>
            <a:ext cx="296929" cy="357458"/>
            <a:chOff x="4844262" y="2805523"/>
            <a:chExt cx="296929" cy="357458"/>
          </a:xfrm>
        </p:grpSpPr>
        <p:sp>
          <p:nvSpPr>
            <p:cNvPr id="1927" name="Google Shape;1927;p58"/>
            <p:cNvSpPr/>
            <p:nvPr/>
          </p:nvSpPr>
          <p:spPr>
            <a:xfrm>
              <a:off x="4870360" y="2991385"/>
              <a:ext cx="243073" cy="171596"/>
            </a:xfrm>
            <a:custGeom>
              <a:avLst/>
              <a:gdLst/>
              <a:ahLst/>
              <a:cxnLst/>
              <a:rect l="l" t="t" r="r" b="b"/>
              <a:pathLst>
                <a:path w="6883" h="4859" extrusionOk="0">
                  <a:moveTo>
                    <a:pt x="2715" y="2239"/>
                  </a:moveTo>
                  <a:lnTo>
                    <a:pt x="2477" y="3216"/>
                  </a:lnTo>
                  <a:lnTo>
                    <a:pt x="1500" y="3216"/>
                  </a:lnTo>
                  <a:cubicBezTo>
                    <a:pt x="1334" y="3216"/>
                    <a:pt x="1215" y="3096"/>
                    <a:pt x="1215" y="2930"/>
                  </a:cubicBezTo>
                  <a:lnTo>
                    <a:pt x="1215" y="2239"/>
                  </a:lnTo>
                  <a:close/>
                  <a:moveTo>
                    <a:pt x="5787" y="2239"/>
                  </a:moveTo>
                  <a:lnTo>
                    <a:pt x="5787" y="2930"/>
                  </a:lnTo>
                  <a:cubicBezTo>
                    <a:pt x="5787" y="3096"/>
                    <a:pt x="5668" y="3216"/>
                    <a:pt x="5477" y="3216"/>
                  </a:cubicBezTo>
                  <a:lnTo>
                    <a:pt x="4501" y="3216"/>
                  </a:lnTo>
                  <a:lnTo>
                    <a:pt x="4287" y="2239"/>
                  </a:lnTo>
                  <a:close/>
                  <a:moveTo>
                    <a:pt x="0" y="1"/>
                  </a:moveTo>
                  <a:lnTo>
                    <a:pt x="0" y="1930"/>
                  </a:lnTo>
                  <a:lnTo>
                    <a:pt x="72" y="1930"/>
                  </a:lnTo>
                  <a:cubicBezTo>
                    <a:pt x="72" y="2120"/>
                    <a:pt x="191" y="2239"/>
                    <a:pt x="381" y="2239"/>
                  </a:cubicBezTo>
                  <a:lnTo>
                    <a:pt x="619" y="2239"/>
                  </a:lnTo>
                  <a:lnTo>
                    <a:pt x="619" y="2930"/>
                  </a:lnTo>
                  <a:cubicBezTo>
                    <a:pt x="619" y="3430"/>
                    <a:pt x="1000" y="3811"/>
                    <a:pt x="1500" y="3811"/>
                  </a:cubicBezTo>
                  <a:lnTo>
                    <a:pt x="2358" y="3811"/>
                  </a:lnTo>
                  <a:lnTo>
                    <a:pt x="2167" y="4740"/>
                  </a:lnTo>
                  <a:cubicBezTo>
                    <a:pt x="2167" y="4787"/>
                    <a:pt x="2191" y="4859"/>
                    <a:pt x="2239" y="4859"/>
                  </a:cubicBezTo>
                  <a:lnTo>
                    <a:pt x="4739" y="4859"/>
                  </a:lnTo>
                  <a:cubicBezTo>
                    <a:pt x="4811" y="4859"/>
                    <a:pt x="4858" y="4787"/>
                    <a:pt x="4834" y="4740"/>
                  </a:cubicBezTo>
                  <a:lnTo>
                    <a:pt x="4620" y="3811"/>
                  </a:lnTo>
                  <a:lnTo>
                    <a:pt x="5454" y="3811"/>
                  </a:lnTo>
                  <a:cubicBezTo>
                    <a:pt x="5954" y="3811"/>
                    <a:pt x="6359" y="3430"/>
                    <a:pt x="6359" y="2930"/>
                  </a:cubicBezTo>
                  <a:lnTo>
                    <a:pt x="6359" y="2239"/>
                  </a:lnTo>
                  <a:lnTo>
                    <a:pt x="6597" y="2239"/>
                  </a:lnTo>
                  <a:cubicBezTo>
                    <a:pt x="6763" y="2239"/>
                    <a:pt x="6882" y="2120"/>
                    <a:pt x="6882" y="1930"/>
                  </a:cubicBezTo>
                  <a:lnTo>
                    <a:pt x="6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8"/>
            <p:cNvSpPr/>
            <p:nvPr/>
          </p:nvSpPr>
          <p:spPr>
            <a:xfrm>
              <a:off x="4844262" y="2805523"/>
              <a:ext cx="296929" cy="164886"/>
            </a:xfrm>
            <a:custGeom>
              <a:avLst/>
              <a:gdLst/>
              <a:ahLst/>
              <a:cxnLst/>
              <a:rect l="l" t="t" r="r" b="b"/>
              <a:pathLst>
                <a:path w="8408" h="4669" extrusionOk="0">
                  <a:moveTo>
                    <a:pt x="5121" y="1"/>
                  </a:moveTo>
                  <a:cubicBezTo>
                    <a:pt x="4478" y="1"/>
                    <a:pt x="3906" y="525"/>
                    <a:pt x="3906" y="1191"/>
                  </a:cubicBezTo>
                  <a:lnTo>
                    <a:pt x="3906" y="1263"/>
                  </a:lnTo>
                  <a:lnTo>
                    <a:pt x="3073" y="1263"/>
                  </a:lnTo>
                  <a:lnTo>
                    <a:pt x="3073" y="953"/>
                  </a:lnTo>
                  <a:cubicBezTo>
                    <a:pt x="3073" y="787"/>
                    <a:pt x="2954" y="644"/>
                    <a:pt x="2763" y="644"/>
                  </a:cubicBezTo>
                  <a:cubicBezTo>
                    <a:pt x="2597" y="644"/>
                    <a:pt x="2478" y="763"/>
                    <a:pt x="2478" y="953"/>
                  </a:cubicBezTo>
                  <a:lnTo>
                    <a:pt x="2478" y="2215"/>
                  </a:lnTo>
                  <a:cubicBezTo>
                    <a:pt x="2478" y="2382"/>
                    <a:pt x="2597" y="2525"/>
                    <a:pt x="2763" y="2525"/>
                  </a:cubicBezTo>
                  <a:cubicBezTo>
                    <a:pt x="2954" y="2525"/>
                    <a:pt x="3073" y="2406"/>
                    <a:pt x="3073" y="2215"/>
                  </a:cubicBezTo>
                  <a:lnTo>
                    <a:pt x="3073" y="1858"/>
                  </a:lnTo>
                  <a:lnTo>
                    <a:pt x="3906" y="1858"/>
                  </a:lnTo>
                  <a:lnTo>
                    <a:pt x="3906" y="3716"/>
                  </a:lnTo>
                  <a:lnTo>
                    <a:pt x="168" y="3716"/>
                  </a:lnTo>
                  <a:cubicBezTo>
                    <a:pt x="72" y="3716"/>
                    <a:pt x="1" y="3763"/>
                    <a:pt x="1" y="3859"/>
                  </a:cubicBezTo>
                  <a:lnTo>
                    <a:pt x="1" y="4525"/>
                  </a:lnTo>
                  <a:cubicBezTo>
                    <a:pt x="1" y="4573"/>
                    <a:pt x="72" y="4644"/>
                    <a:pt x="120" y="4668"/>
                  </a:cubicBezTo>
                  <a:lnTo>
                    <a:pt x="8217" y="4668"/>
                  </a:lnTo>
                  <a:cubicBezTo>
                    <a:pt x="8288" y="4668"/>
                    <a:pt x="8336" y="4597"/>
                    <a:pt x="8336" y="4525"/>
                  </a:cubicBezTo>
                  <a:lnTo>
                    <a:pt x="8336" y="3906"/>
                  </a:lnTo>
                  <a:cubicBezTo>
                    <a:pt x="8407" y="3811"/>
                    <a:pt x="8336" y="3739"/>
                    <a:pt x="8264" y="3739"/>
                  </a:cubicBezTo>
                  <a:lnTo>
                    <a:pt x="4502" y="3739"/>
                  </a:lnTo>
                  <a:lnTo>
                    <a:pt x="4502" y="1215"/>
                  </a:lnTo>
                  <a:cubicBezTo>
                    <a:pt x="4502" y="882"/>
                    <a:pt x="4764" y="620"/>
                    <a:pt x="5073" y="596"/>
                  </a:cubicBezTo>
                  <a:cubicBezTo>
                    <a:pt x="5407" y="596"/>
                    <a:pt x="5693" y="858"/>
                    <a:pt x="5693" y="1191"/>
                  </a:cubicBezTo>
                  <a:lnTo>
                    <a:pt x="5693" y="1691"/>
                  </a:lnTo>
                  <a:cubicBezTo>
                    <a:pt x="5693" y="1834"/>
                    <a:pt x="5812" y="1977"/>
                    <a:pt x="6002" y="1977"/>
                  </a:cubicBezTo>
                  <a:cubicBezTo>
                    <a:pt x="6169" y="1977"/>
                    <a:pt x="6288" y="1882"/>
                    <a:pt x="6288" y="1691"/>
                  </a:cubicBezTo>
                  <a:lnTo>
                    <a:pt x="6288" y="1215"/>
                  </a:lnTo>
                  <a:cubicBezTo>
                    <a:pt x="6288" y="548"/>
                    <a:pt x="5788" y="24"/>
                    <a:pt x="5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58"/>
          <p:cNvGrpSpPr/>
          <p:nvPr/>
        </p:nvGrpSpPr>
        <p:grpSpPr>
          <a:xfrm>
            <a:off x="5633976" y="2838330"/>
            <a:ext cx="357458" cy="294386"/>
            <a:chOff x="5633976" y="2838330"/>
            <a:chExt cx="357458" cy="294386"/>
          </a:xfrm>
        </p:grpSpPr>
        <p:sp>
          <p:nvSpPr>
            <p:cNvPr id="1930" name="Google Shape;1930;p58"/>
            <p:cNvSpPr/>
            <p:nvPr/>
          </p:nvSpPr>
          <p:spPr>
            <a:xfrm>
              <a:off x="5961134" y="2965323"/>
              <a:ext cx="30300" cy="49653"/>
            </a:xfrm>
            <a:custGeom>
              <a:avLst/>
              <a:gdLst/>
              <a:ahLst/>
              <a:cxnLst/>
              <a:rect l="l" t="t" r="r" b="b"/>
              <a:pathLst>
                <a:path w="858" h="1406" extrusionOk="0">
                  <a:moveTo>
                    <a:pt x="0" y="0"/>
                  </a:moveTo>
                  <a:lnTo>
                    <a:pt x="0" y="1405"/>
                  </a:lnTo>
                  <a:lnTo>
                    <a:pt x="834" y="1096"/>
                  </a:lnTo>
                  <a:lnTo>
                    <a:pt x="858" y="1072"/>
                  </a:lnTo>
                  <a:lnTo>
                    <a:pt x="858" y="24"/>
                  </a:lnTo>
                  <a:cubicBezTo>
                    <a:pt x="858" y="0"/>
                    <a:pt x="858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8"/>
            <p:cNvSpPr/>
            <p:nvPr/>
          </p:nvSpPr>
          <p:spPr>
            <a:xfrm>
              <a:off x="5633976" y="2965323"/>
              <a:ext cx="30300" cy="49653"/>
            </a:xfrm>
            <a:custGeom>
              <a:avLst/>
              <a:gdLst/>
              <a:ahLst/>
              <a:cxnLst/>
              <a:rect l="l" t="t" r="r" b="b"/>
              <a:pathLst>
                <a:path w="858" h="1406" extrusionOk="0">
                  <a:moveTo>
                    <a:pt x="24" y="0"/>
                  </a:moveTo>
                  <a:cubicBezTo>
                    <a:pt x="1" y="0"/>
                    <a:pt x="1" y="0"/>
                    <a:pt x="1" y="24"/>
                  </a:cubicBezTo>
                  <a:lnTo>
                    <a:pt x="1" y="1072"/>
                  </a:lnTo>
                  <a:cubicBezTo>
                    <a:pt x="1" y="1072"/>
                    <a:pt x="1" y="1096"/>
                    <a:pt x="24" y="1096"/>
                  </a:cubicBezTo>
                  <a:lnTo>
                    <a:pt x="858" y="1405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8"/>
            <p:cNvSpPr/>
            <p:nvPr/>
          </p:nvSpPr>
          <p:spPr>
            <a:xfrm>
              <a:off x="5685289" y="2965323"/>
              <a:ext cx="255681" cy="167393"/>
            </a:xfrm>
            <a:custGeom>
              <a:avLst/>
              <a:gdLst/>
              <a:ahLst/>
              <a:cxnLst/>
              <a:rect l="l" t="t" r="r" b="b"/>
              <a:pathLst>
                <a:path w="7240" h="4740" extrusionOk="0">
                  <a:moveTo>
                    <a:pt x="48" y="0"/>
                  </a:moveTo>
                  <a:lnTo>
                    <a:pt x="48" y="3263"/>
                  </a:lnTo>
                  <a:lnTo>
                    <a:pt x="0" y="3263"/>
                  </a:lnTo>
                  <a:cubicBezTo>
                    <a:pt x="0" y="3311"/>
                    <a:pt x="0" y="3358"/>
                    <a:pt x="48" y="3382"/>
                  </a:cubicBezTo>
                  <a:lnTo>
                    <a:pt x="667" y="4644"/>
                  </a:lnTo>
                  <a:cubicBezTo>
                    <a:pt x="691" y="4692"/>
                    <a:pt x="762" y="4739"/>
                    <a:pt x="810" y="4739"/>
                  </a:cubicBezTo>
                  <a:lnTo>
                    <a:pt x="6478" y="4739"/>
                  </a:lnTo>
                  <a:cubicBezTo>
                    <a:pt x="6526" y="4739"/>
                    <a:pt x="6597" y="4692"/>
                    <a:pt x="6621" y="4644"/>
                  </a:cubicBezTo>
                  <a:lnTo>
                    <a:pt x="7216" y="3382"/>
                  </a:lnTo>
                  <a:cubicBezTo>
                    <a:pt x="7240" y="3358"/>
                    <a:pt x="7240" y="3311"/>
                    <a:pt x="7240" y="3263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8"/>
            <p:cNvSpPr/>
            <p:nvPr/>
          </p:nvSpPr>
          <p:spPr>
            <a:xfrm>
              <a:off x="5685289" y="2899708"/>
              <a:ext cx="254868" cy="44603"/>
            </a:xfrm>
            <a:custGeom>
              <a:avLst/>
              <a:gdLst/>
              <a:ahLst/>
              <a:cxnLst/>
              <a:rect l="l" t="t" r="r" b="b"/>
              <a:pathLst>
                <a:path w="7217" h="1263" extrusionOk="0">
                  <a:moveTo>
                    <a:pt x="834" y="1"/>
                  </a:moveTo>
                  <a:cubicBezTo>
                    <a:pt x="381" y="1"/>
                    <a:pt x="0" y="358"/>
                    <a:pt x="0" y="834"/>
                  </a:cubicBezTo>
                  <a:lnTo>
                    <a:pt x="0" y="1263"/>
                  </a:lnTo>
                  <a:lnTo>
                    <a:pt x="7216" y="1263"/>
                  </a:lnTo>
                  <a:lnTo>
                    <a:pt x="7216" y="834"/>
                  </a:lnTo>
                  <a:cubicBezTo>
                    <a:pt x="7216" y="358"/>
                    <a:pt x="6859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8"/>
            <p:cNvSpPr/>
            <p:nvPr/>
          </p:nvSpPr>
          <p:spPr>
            <a:xfrm>
              <a:off x="5792081" y="2838330"/>
              <a:ext cx="42095" cy="42095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0"/>
                  </a:moveTo>
                  <a:cubicBezTo>
                    <a:pt x="263" y="0"/>
                    <a:pt x="1" y="262"/>
                    <a:pt x="1" y="596"/>
                  </a:cubicBezTo>
                  <a:cubicBezTo>
                    <a:pt x="1" y="905"/>
                    <a:pt x="263" y="1191"/>
                    <a:pt x="596" y="1191"/>
                  </a:cubicBezTo>
                  <a:cubicBezTo>
                    <a:pt x="906" y="1191"/>
                    <a:pt x="1192" y="905"/>
                    <a:pt x="1192" y="596"/>
                  </a:cubicBezTo>
                  <a:cubicBezTo>
                    <a:pt x="1192" y="262"/>
                    <a:pt x="906" y="0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5" name="Google Shape;1935;p58"/>
          <p:cNvGrpSpPr/>
          <p:nvPr/>
        </p:nvGrpSpPr>
        <p:grpSpPr>
          <a:xfrm>
            <a:off x="6443890" y="2817318"/>
            <a:ext cx="356611" cy="336411"/>
            <a:chOff x="6443890" y="2817318"/>
            <a:chExt cx="356611" cy="336411"/>
          </a:xfrm>
        </p:grpSpPr>
        <p:sp>
          <p:nvSpPr>
            <p:cNvPr id="1936" name="Google Shape;1936;p58"/>
            <p:cNvSpPr/>
            <p:nvPr/>
          </p:nvSpPr>
          <p:spPr>
            <a:xfrm>
              <a:off x="6494320" y="2919060"/>
              <a:ext cx="73208" cy="102625"/>
            </a:xfrm>
            <a:custGeom>
              <a:avLst/>
              <a:gdLst/>
              <a:ahLst/>
              <a:cxnLst/>
              <a:rect l="l" t="t" r="r" b="b"/>
              <a:pathLst>
                <a:path w="2073" h="2906" extrusionOk="0">
                  <a:moveTo>
                    <a:pt x="1025" y="977"/>
                  </a:moveTo>
                  <a:cubicBezTo>
                    <a:pt x="1215" y="977"/>
                    <a:pt x="1334" y="1096"/>
                    <a:pt x="1334" y="1287"/>
                  </a:cubicBezTo>
                  <a:lnTo>
                    <a:pt x="1334" y="1668"/>
                  </a:lnTo>
                  <a:cubicBezTo>
                    <a:pt x="1334" y="1834"/>
                    <a:pt x="1215" y="1953"/>
                    <a:pt x="1025" y="1953"/>
                  </a:cubicBezTo>
                  <a:cubicBezTo>
                    <a:pt x="882" y="1953"/>
                    <a:pt x="739" y="1834"/>
                    <a:pt x="739" y="1668"/>
                  </a:cubicBezTo>
                  <a:lnTo>
                    <a:pt x="739" y="1287"/>
                  </a:lnTo>
                  <a:cubicBezTo>
                    <a:pt x="739" y="1120"/>
                    <a:pt x="858" y="977"/>
                    <a:pt x="1025" y="977"/>
                  </a:cubicBezTo>
                  <a:close/>
                  <a:moveTo>
                    <a:pt x="1" y="1"/>
                  </a:moveTo>
                  <a:lnTo>
                    <a:pt x="1" y="2906"/>
                  </a:lnTo>
                  <a:lnTo>
                    <a:pt x="1858" y="2906"/>
                  </a:lnTo>
                  <a:cubicBezTo>
                    <a:pt x="1977" y="2906"/>
                    <a:pt x="2073" y="2834"/>
                    <a:pt x="2073" y="2715"/>
                  </a:cubicBezTo>
                  <a:lnTo>
                    <a:pt x="2073" y="215"/>
                  </a:lnTo>
                  <a:cubicBezTo>
                    <a:pt x="2073" y="120"/>
                    <a:pt x="1977" y="1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8"/>
            <p:cNvSpPr/>
            <p:nvPr/>
          </p:nvSpPr>
          <p:spPr>
            <a:xfrm>
              <a:off x="6495167" y="2869443"/>
              <a:ext cx="255716" cy="205251"/>
            </a:xfrm>
            <a:custGeom>
              <a:avLst/>
              <a:gdLst/>
              <a:ahLst/>
              <a:cxnLst/>
              <a:rect l="l" t="t" r="r" b="b"/>
              <a:pathLst>
                <a:path w="7241" h="5812" extrusionOk="0">
                  <a:moveTo>
                    <a:pt x="4263" y="1286"/>
                  </a:moveTo>
                  <a:cubicBezTo>
                    <a:pt x="4430" y="1286"/>
                    <a:pt x="4549" y="1406"/>
                    <a:pt x="4549" y="1572"/>
                  </a:cubicBezTo>
                  <a:cubicBezTo>
                    <a:pt x="4549" y="1739"/>
                    <a:pt x="4430" y="1882"/>
                    <a:pt x="4263" y="1882"/>
                  </a:cubicBezTo>
                  <a:lnTo>
                    <a:pt x="4097" y="1882"/>
                  </a:lnTo>
                  <a:cubicBezTo>
                    <a:pt x="3954" y="1882"/>
                    <a:pt x="3811" y="1763"/>
                    <a:pt x="3811" y="1572"/>
                  </a:cubicBezTo>
                  <a:cubicBezTo>
                    <a:pt x="3811" y="1429"/>
                    <a:pt x="3930" y="1286"/>
                    <a:pt x="4097" y="1286"/>
                  </a:cubicBezTo>
                  <a:close/>
                  <a:moveTo>
                    <a:pt x="5740" y="1286"/>
                  </a:moveTo>
                  <a:cubicBezTo>
                    <a:pt x="5883" y="1286"/>
                    <a:pt x="6050" y="1406"/>
                    <a:pt x="6050" y="1572"/>
                  </a:cubicBezTo>
                  <a:cubicBezTo>
                    <a:pt x="6050" y="1739"/>
                    <a:pt x="5930" y="1882"/>
                    <a:pt x="5740" y="1882"/>
                  </a:cubicBezTo>
                  <a:lnTo>
                    <a:pt x="5597" y="1882"/>
                  </a:lnTo>
                  <a:cubicBezTo>
                    <a:pt x="5454" y="1882"/>
                    <a:pt x="5288" y="1763"/>
                    <a:pt x="5288" y="1572"/>
                  </a:cubicBezTo>
                  <a:cubicBezTo>
                    <a:pt x="5288" y="1429"/>
                    <a:pt x="5407" y="1286"/>
                    <a:pt x="5597" y="1286"/>
                  </a:cubicBezTo>
                  <a:close/>
                  <a:moveTo>
                    <a:pt x="4263" y="2572"/>
                  </a:moveTo>
                  <a:cubicBezTo>
                    <a:pt x="4430" y="2572"/>
                    <a:pt x="4549" y="2692"/>
                    <a:pt x="4549" y="2858"/>
                  </a:cubicBezTo>
                  <a:cubicBezTo>
                    <a:pt x="4549" y="3049"/>
                    <a:pt x="4430" y="3168"/>
                    <a:pt x="4263" y="3168"/>
                  </a:cubicBezTo>
                  <a:lnTo>
                    <a:pt x="4097" y="3168"/>
                  </a:lnTo>
                  <a:cubicBezTo>
                    <a:pt x="3954" y="3168"/>
                    <a:pt x="3811" y="3049"/>
                    <a:pt x="3811" y="2858"/>
                  </a:cubicBezTo>
                  <a:cubicBezTo>
                    <a:pt x="3811" y="2715"/>
                    <a:pt x="3930" y="2572"/>
                    <a:pt x="4097" y="2572"/>
                  </a:cubicBezTo>
                  <a:close/>
                  <a:moveTo>
                    <a:pt x="5740" y="2572"/>
                  </a:moveTo>
                  <a:cubicBezTo>
                    <a:pt x="5883" y="2572"/>
                    <a:pt x="6050" y="2692"/>
                    <a:pt x="6050" y="2858"/>
                  </a:cubicBezTo>
                  <a:cubicBezTo>
                    <a:pt x="6050" y="3049"/>
                    <a:pt x="5930" y="3168"/>
                    <a:pt x="5740" y="3168"/>
                  </a:cubicBezTo>
                  <a:lnTo>
                    <a:pt x="5597" y="3168"/>
                  </a:lnTo>
                  <a:cubicBezTo>
                    <a:pt x="5454" y="3168"/>
                    <a:pt x="5288" y="3049"/>
                    <a:pt x="5288" y="2858"/>
                  </a:cubicBezTo>
                  <a:cubicBezTo>
                    <a:pt x="5288" y="2715"/>
                    <a:pt x="5407" y="2572"/>
                    <a:pt x="5597" y="2572"/>
                  </a:cubicBezTo>
                  <a:close/>
                  <a:moveTo>
                    <a:pt x="4263" y="3882"/>
                  </a:moveTo>
                  <a:cubicBezTo>
                    <a:pt x="4430" y="3882"/>
                    <a:pt x="4549" y="4001"/>
                    <a:pt x="4549" y="4168"/>
                  </a:cubicBezTo>
                  <a:cubicBezTo>
                    <a:pt x="4549" y="4311"/>
                    <a:pt x="4430" y="4478"/>
                    <a:pt x="4263" y="4478"/>
                  </a:cubicBezTo>
                  <a:lnTo>
                    <a:pt x="4097" y="4478"/>
                  </a:lnTo>
                  <a:cubicBezTo>
                    <a:pt x="3954" y="4478"/>
                    <a:pt x="3811" y="4359"/>
                    <a:pt x="3811" y="4168"/>
                  </a:cubicBezTo>
                  <a:cubicBezTo>
                    <a:pt x="3811" y="4001"/>
                    <a:pt x="3930" y="3882"/>
                    <a:pt x="4097" y="3882"/>
                  </a:cubicBezTo>
                  <a:close/>
                  <a:moveTo>
                    <a:pt x="5740" y="3882"/>
                  </a:moveTo>
                  <a:cubicBezTo>
                    <a:pt x="5883" y="3882"/>
                    <a:pt x="6050" y="4001"/>
                    <a:pt x="6050" y="4168"/>
                  </a:cubicBezTo>
                  <a:cubicBezTo>
                    <a:pt x="6050" y="4311"/>
                    <a:pt x="5930" y="4478"/>
                    <a:pt x="5740" y="4478"/>
                  </a:cubicBezTo>
                  <a:lnTo>
                    <a:pt x="5597" y="4478"/>
                  </a:lnTo>
                  <a:cubicBezTo>
                    <a:pt x="5454" y="4478"/>
                    <a:pt x="5288" y="4359"/>
                    <a:pt x="5288" y="4168"/>
                  </a:cubicBezTo>
                  <a:cubicBezTo>
                    <a:pt x="5288" y="4001"/>
                    <a:pt x="5407" y="3882"/>
                    <a:pt x="5597" y="3882"/>
                  </a:cubicBezTo>
                  <a:close/>
                  <a:moveTo>
                    <a:pt x="1" y="1"/>
                  </a:moveTo>
                  <a:lnTo>
                    <a:pt x="1" y="834"/>
                  </a:lnTo>
                  <a:lnTo>
                    <a:pt x="1882" y="834"/>
                  </a:lnTo>
                  <a:cubicBezTo>
                    <a:pt x="2311" y="834"/>
                    <a:pt x="2668" y="1191"/>
                    <a:pt x="2668" y="1644"/>
                  </a:cubicBezTo>
                  <a:lnTo>
                    <a:pt x="2668" y="4144"/>
                  </a:lnTo>
                  <a:cubicBezTo>
                    <a:pt x="2668" y="4573"/>
                    <a:pt x="2311" y="4930"/>
                    <a:pt x="1882" y="4930"/>
                  </a:cubicBezTo>
                  <a:lnTo>
                    <a:pt x="1" y="4930"/>
                  </a:lnTo>
                  <a:lnTo>
                    <a:pt x="1" y="5811"/>
                  </a:lnTo>
                  <a:lnTo>
                    <a:pt x="7240" y="5811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8"/>
            <p:cNvSpPr/>
            <p:nvPr/>
          </p:nvSpPr>
          <p:spPr>
            <a:xfrm>
              <a:off x="6443890" y="2817318"/>
              <a:ext cx="356611" cy="336411"/>
            </a:xfrm>
            <a:custGeom>
              <a:avLst/>
              <a:gdLst/>
              <a:ahLst/>
              <a:cxnLst/>
              <a:rect l="l" t="t" r="r" b="b"/>
              <a:pathLst>
                <a:path w="10098" h="9526" extrusionOk="0">
                  <a:moveTo>
                    <a:pt x="8740" y="834"/>
                  </a:moveTo>
                  <a:cubicBezTo>
                    <a:pt x="9002" y="834"/>
                    <a:pt x="9240" y="1024"/>
                    <a:pt x="9240" y="1334"/>
                  </a:cubicBezTo>
                  <a:lnTo>
                    <a:pt x="9240" y="7335"/>
                  </a:lnTo>
                  <a:cubicBezTo>
                    <a:pt x="9240" y="7621"/>
                    <a:pt x="9050" y="7859"/>
                    <a:pt x="8740" y="7859"/>
                  </a:cubicBezTo>
                  <a:lnTo>
                    <a:pt x="1310" y="7859"/>
                  </a:lnTo>
                  <a:cubicBezTo>
                    <a:pt x="1024" y="7859"/>
                    <a:pt x="786" y="7644"/>
                    <a:pt x="786" y="7335"/>
                  </a:cubicBezTo>
                  <a:lnTo>
                    <a:pt x="786" y="1334"/>
                  </a:lnTo>
                  <a:cubicBezTo>
                    <a:pt x="786" y="1072"/>
                    <a:pt x="1000" y="834"/>
                    <a:pt x="1310" y="834"/>
                  </a:cubicBezTo>
                  <a:close/>
                  <a:moveTo>
                    <a:pt x="572" y="0"/>
                  </a:moveTo>
                  <a:cubicBezTo>
                    <a:pt x="262" y="0"/>
                    <a:pt x="0" y="262"/>
                    <a:pt x="0" y="595"/>
                  </a:cubicBezTo>
                  <a:lnTo>
                    <a:pt x="0" y="8097"/>
                  </a:lnTo>
                  <a:cubicBezTo>
                    <a:pt x="0" y="8407"/>
                    <a:pt x="262" y="8692"/>
                    <a:pt x="595" y="8692"/>
                  </a:cubicBezTo>
                  <a:lnTo>
                    <a:pt x="1310" y="8692"/>
                  </a:lnTo>
                  <a:lnTo>
                    <a:pt x="1310" y="9431"/>
                  </a:lnTo>
                  <a:cubicBezTo>
                    <a:pt x="1310" y="9478"/>
                    <a:pt x="1334" y="9526"/>
                    <a:pt x="1381" y="9526"/>
                  </a:cubicBezTo>
                  <a:lnTo>
                    <a:pt x="2691" y="9526"/>
                  </a:lnTo>
                  <a:cubicBezTo>
                    <a:pt x="2762" y="9526"/>
                    <a:pt x="2786" y="9478"/>
                    <a:pt x="2786" y="9431"/>
                  </a:cubicBezTo>
                  <a:lnTo>
                    <a:pt x="2786" y="8692"/>
                  </a:lnTo>
                  <a:lnTo>
                    <a:pt x="7311" y="8692"/>
                  </a:lnTo>
                  <a:lnTo>
                    <a:pt x="7311" y="9431"/>
                  </a:lnTo>
                  <a:cubicBezTo>
                    <a:pt x="7311" y="9478"/>
                    <a:pt x="7335" y="9526"/>
                    <a:pt x="7406" y="9526"/>
                  </a:cubicBezTo>
                  <a:lnTo>
                    <a:pt x="8716" y="9526"/>
                  </a:lnTo>
                  <a:cubicBezTo>
                    <a:pt x="8764" y="9526"/>
                    <a:pt x="8788" y="9478"/>
                    <a:pt x="8788" y="9431"/>
                  </a:cubicBezTo>
                  <a:lnTo>
                    <a:pt x="8788" y="8692"/>
                  </a:lnTo>
                  <a:lnTo>
                    <a:pt x="9502" y="8692"/>
                  </a:lnTo>
                  <a:cubicBezTo>
                    <a:pt x="9835" y="8692"/>
                    <a:pt x="10097" y="8407"/>
                    <a:pt x="10097" y="8097"/>
                  </a:cubicBezTo>
                  <a:lnTo>
                    <a:pt x="10097" y="595"/>
                  </a:lnTo>
                  <a:cubicBezTo>
                    <a:pt x="10097" y="262"/>
                    <a:pt x="9835" y="0"/>
                    <a:pt x="9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1939;p58"/>
          <p:cNvGrpSpPr/>
          <p:nvPr/>
        </p:nvGrpSpPr>
        <p:grpSpPr>
          <a:xfrm>
            <a:off x="7273934" y="2881203"/>
            <a:ext cx="358306" cy="216198"/>
            <a:chOff x="7273934" y="2881203"/>
            <a:chExt cx="358306" cy="216198"/>
          </a:xfrm>
        </p:grpSpPr>
        <p:sp>
          <p:nvSpPr>
            <p:cNvPr id="1940" name="Google Shape;1940;p58"/>
            <p:cNvSpPr/>
            <p:nvPr/>
          </p:nvSpPr>
          <p:spPr>
            <a:xfrm>
              <a:off x="7273934" y="2887948"/>
              <a:ext cx="358306" cy="158141"/>
            </a:xfrm>
            <a:custGeom>
              <a:avLst/>
              <a:gdLst/>
              <a:ahLst/>
              <a:cxnLst/>
              <a:rect l="l" t="t" r="r" b="b"/>
              <a:pathLst>
                <a:path w="10146" h="4478" extrusionOk="0">
                  <a:moveTo>
                    <a:pt x="7502" y="691"/>
                  </a:moveTo>
                  <a:cubicBezTo>
                    <a:pt x="7764" y="691"/>
                    <a:pt x="7979" y="905"/>
                    <a:pt x="7979" y="1167"/>
                  </a:cubicBezTo>
                  <a:lnTo>
                    <a:pt x="7979" y="2120"/>
                  </a:lnTo>
                  <a:cubicBezTo>
                    <a:pt x="7979" y="2382"/>
                    <a:pt x="7764" y="2596"/>
                    <a:pt x="7502" y="2596"/>
                  </a:cubicBezTo>
                  <a:lnTo>
                    <a:pt x="5192" y="2596"/>
                  </a:lnTo>
                  <a:cubicBezTo>
                    <a:pt x="4907" y="2596"/>
                    <a:pt x="4716" y="2406"/>
                    <a:pt x="4716" y="2120"/>
                  </a:cubicBezTo>
                  <a:lnTo>
                    <a:pt x="4716" y="1929"/>
                  </a:lnTo>
                  <a:cubicBezTo>
                    <a:pt x="4716" y="1239"/>
                    <a:pt x="5240" y="691"/>
                    <a:pt x="5931" y="691"/>
                  </a:cubicBezTo>
                  <a:close/>
                  <a:moveTo>
                    <a:pt x="6216" y="0"/>
                  </a:moveTo>
                  <a:cubicBezTo>
                    <a:pt x="4954" y="0"/>
                    <a:pt x="3716" y="405"/>
                    <a:pt x="2692" y="1120"/>
                  </a:cubicBezTo>
                  <a:cubicBezTo>
                    <a:pt x="1430" y="1977"/>
                    <a:pt x="977" y="2858"/>
                    <a:pt x="25" y="4382"/>
                  </a:cubicBezTo>
                  <a:cubicBezTo>
                    <a:pt x="1" y="4454"/>
                    <a:pt x="25" y="4478"/>
                    <a:pt x="96" y="4478"/>
                  </a:cubicBezTo>
                  <a:lnTo>
                    <a:pt x="8193" y="4478"/>
                  </a:lnTo>
                  <a:lnTo>
                    <a:pt x="8908" y="3049"/>
                  </a:lnTo>
                  <a:lnTo>
                    <a:pt x="8908" y="1239"/>
                  </a:lnTo>
                  <a:lnTo>
                    <a:pt x="9860" y="1239"/>
                  </a:lnTo>
                  <a:cubicBezTo>
                    <a:pt x="10027" y="1239"/>
                    <a:pt x="10146" y="1120"/>
                    <a:pt x="10146" y="929"/>
                  </a:cubicBezTo>
                  <a:cubicBezTo>
                    <a:pt x="10122" y="762"/>
                    <a:pt x="10003" y="643"/>
                    <a:pt x="9836" y="643"/>
                  </a:cubicBezTo>
                  <a:lnTo>
                    <a:pt x="8884" y="643"/>
                  </a:lnTo>
                  <a:lnTo>
                    <a:pt x="8884" y="96"/>
                  </a:lnTo>
                  <a:cubicBezTo>
                    <a:pt x="8836" y="48"/>
                    <a:pt x="8812" y="0"/>
                    <a:pt x="87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8"/>
            <p:cNvSpPr/>
            <p:nvPr/>
          </p:nvSpPr>
          <p:spPr>
            <a:xfrm>
              <a:off x="7334499" y="2881203"/>
              <a:ext cx="33691" cy="46298"/>
            </a:xfrm>
            <a:custGeom>
              <a:avLst/>
              <a:gdLst/>
              <a:ahLst/>
              <a:cxnLst/>
              <a:rect l="l" t="t" r="r" b="b"/>
              <a:pathLst>
                <a:path w="954" h="1311" extrusionOk="0">
                  <a:moveTo>
                    <a:pt x="72" y="1"/>
                  </a:moveTo>
                  <a:cubicBezTo>
                    <a:pt x="48" y="1"/>
                    <a:pt x="1" y="25"/>
                    <a:pt x="1" y="49"/>
                  </a:cubicBezTo>
                  <a:lnTo>
                    <a:pt x="1" y="1311"/>
                  </a:lnTo>
                  <a:cubicBezTo>
                    <a:pt x="310" y="1049"/>
                    <a:pt x="644" y="811"/>
                    <a:pt x="953" y="596"/>
                  </a:cubicBezTo>
                  <a:lnTo>
                    <a:pt x="953" y="49"/>
                  </a:lnTo>
                  <a:lnTo>
                    <a:pt x="929" y="49"/>
                  </a:lnTo>
                  <a:cubicBezTo>
                    <a:pt x="929" y="25"/>
                    <a:pt x="905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8"/>
            <p:cNvSpPr/>
            <p:nvPr/>
          </p:nvSpPr>
          <p:spPr>
            <a:xfrm>
              <a:off x="7295829" y="3067066"/>
              <a:ext cx="261578" cy="30336"/>
            </a:xfrm>
            <a:custGeom>
              <a:avLst/>
              <a:gdLst/>
              <a:ahLst/>
              <a:cxnLst/>
              <a:rect l="l" t="t" r="r" b="b"/>
              <a:pathLst>
                <a:path w="7407" h="859" extrusionOk="0">
                  <a:moveTo>
                    <a:pt x="0" y="1"/>
                  </a:moveTo>
                  <a:lnTo>
                    <a:pt x="0" y="858"/>
                  </a:lnTo>
                  <a:lnTo>
                    <a:pt x="7406" y="858"/>
                  </a:lnTo>
                  <a:lnTo>
                    <a:pt x="7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8"/>
            <p:cNvSpPr/>
            <p:nvPr/>
          </p:nvSpPr>
          <p:spPr>
            <a:xfrm>
              <a:off x="7461492" y="2935058"/>
              <a:ext cx="74056" cy="25250"/>
            </a:xfrm>
            <a:custGeom>
              <a:avLst/>
              <a:gdLst/>
              <a:ahLst/>
              <a:cxnLst/>
              <a:rect l="l" t="t" r="r" b="b"/>
              <a:pathLst>
                <a:path w="2097" h="715" extrusionOk="0">
                  <a:moveTo>
                    <a:pt x="620" y="0"/>
                  </a:moveTo>
                  <a:cubicBezTo>
                    <a:pt x="262" y="0"/>
                    <a:pt x="1" y="262"/>
                    <a:pt x="1" y="619"/>
                  </a:cubicBezTo>
                  <a:lnTo>
                    <a:pt x="1" y="714"/>
                  </a:lnTo>
                  <a:lnTo>
                    <a:pt x="2096" y="714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58"/>
          <p:cNvGrpSpPr/>
          <p:nvPr/>
        </p:nvGrpSpPr>
        <p:grpSpPr>
          <a:xfrm>
            <a:off x="8072900" y="2806370"/>
            <a:ext cx="358306" cy="357458"/>
            <a:chOff x="8072900" y="2806370"/>
            <a:chExt cx="358306" cy="357458"/>
          </a:xfrm>
        </p:grpSpPr>
        <p:sp>
          <p:nvSpPr>
            <p:cNvPr id="1945" name="Google Shape;1945;p58"/>
            <p:cNvSpPr/>
            <p:nvPr/>
          </p:nvSpPr>
          <p:spPr>
            <a:xfrm>
              <a:off x="8073748" y="2806370"/>
              <a:ext cx="357458" cy="37893"/>
            </a:xfrm>
            <a:custGeom>
              <a:avLst/>
              <a:gdLst/>
              <a:ahLst/>
              <a:cxnLst/>
              <a:rect l="l" t="t" r="r" b="b"/>
              <a:pathLst>
                <a:path w="10122" h="1073" extrusionOk="0">
                  <a:moveTo>
                    <a:pt x="96" y="0"/>
                  </a:moveTo>
                  <a:cubicBezTo>
                    <a:pt x="48" y="0"/>
                    <a:pt x="0" y="24"/>
                    <a:pt x="0" y="96"/>
                  </a:cubicBezTo>
                  <a:lnTo>
                    <a:pt x="0" y="1072"/>
                  </a:lnTo>
                  <a:lnTo>
                    <a:pt x="10122" y="1072"/>
                  </a:lnTo>
                  <a:lnTo>
                    <a:pt x="10122" y="96"/>
                  </a:lnTo>
                  <a:cubicBezTo>
                    <a:pt x="10098" y="24"/>
                    <a:pt x="10074" y="0"/>
                    <a:pt x="100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8"/>
            <p:cNvSpPr/>
            <p:nvPr/>
          </p:nvSpPr>
          <p:spPr>
            <a:xfrm>
              <a:off x="8128416" y="2961121"/>
              <a:ext cx="246463" cy="73208"/>
            </a:xfrm>
            <a:custGeom>
              <a:avLst/>
              <a:gdLst/>
              <a:ahLst/>
              <a:cxnLst/>
              <a:rect l="l" t="t" r="r" b="b"/>
              <a:pathLst>
                <a:path w="6979" h="2073" extrusionOk="0">
                  <a:moveTo>
                    <a:pt x="3906" y="739"/>
                  </a:moveTo>
                  <a:cubicBezTo>
                    <a:pt x="4097" y="739"/>
                    <a:pt x="4216" y="858"/>
                    <a:pt x="4216" y="1048"/>
                  </a:cubicBezTo>
                  <a:cubicBezTo>
                    <a:pt x="4216" y="1215"/>
                    <a:pt x="4097" y="1334"/>
                    <a:pt x="3906" y="1334"/>
                  </a:cubicBezTo>
                  <a:lnTo>
                    <a:pt x="3096" y="1334"/>
                  </a:lnTo>
                  <a:cubicBezTo>
                    <a:pt x="2930" y="1334"/>
                    <a:pt x="2811" y="1215"/>
                    <a:pt x="2811" y="1048"/>
                  </a:cubicBezTo>
                  <a:cubicBezTo>
                    <a:pt x="2811" y="858"/>
                    <a:pt x="2930" y="739"/>
                    <a:pt x="3096" y="739"/>
                  </a:cubicBezTo>
                  <a:close/>
                  <a:moveTo>
                    <a:pt x="0" y="0"/>
                  </a:moveTo>
                  <a:lnTo>
                    <a:pt x="0" y="2072"/>
                  </a:lnTo>
                  <a:lnTo>
                    <a:pt x="6978" y="2072"/>
                  </a:lnTo>
                  <a:lnTo>
                    <a:pt x="69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8"/>
            <p:cNvSpPr/>
            <p:nvPr/>
          </p:nvSpPr>
          <p:spPr>
            <a:xfrm>
              <a:off x="8395856" y="2866088"/>
              <a:ext cx="34503" cy="297741"/>
            </a:xfrm>
            <a:custGeom>
              <a:avLst/>
              <a:gdLst/>
              <a:ahLst/>
              <a:cxnLst/>
              <a:rect l="l" t="t" r="r" b="b"/>
              <a:pathLst>
                <a:path w="977" h="8431" extrusionOk="0">
                  <a:moveTo>
                    <a:pt x="0" y="0"/>
                  </a:moveTo>
                  <a:lnTo>
                    <a:pt x="0" y="8335"/>
                  </a:lnTo>
                  <a:cubicBezTo>
                    <a:pt x="0" y="8407"/>
                    <a:pt x="24" y="8431"/>
                    <a:pt x="96" y="8431"/>
                  </a:cubicBezTo>
                  <a:lnTo>
                    <a:pt x="882" y="8431"/>
                  </a:lnTo>
                  <a:cubicBezTo>
                    <a:pt x="953" y="8431"/>
                    <a:pt x="977" y="8407"/>
                    <a:pt x="977" y="8335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8"/>
            <p:cNvSpPr/>
            <p:nvPr/>
          </p:nvSpPr>
          <p:spPr>
            <a:xfrm>
              <a:off x="8128416" y="2865240"/>
              <a:ext cx="246463" cy="74056"/>
            </a:xfrm>
            <a:custGeom>
              <a:avLst/>
              <a:gdLst/>
              <a:ahLst/>
              <a:cxnLst/>
              <a:rect l="l" t="t" r="r" b="b"/>
              <a:pathLst>
                <a:path w="6979" h="2097" extrusionOk="0">
                  <a:moveTo>
                    <a:pt x="3882" y="739"/>
                  </a:moveTo>
                  <a:cubicBezTo>
                    <a:pt x="4049" y="739"/>
                    <a:pt x="4168" y="858"/>
                    <a:pt x="4168" y="1048"/>
                  </a:cubicBezTo>
                  <a:cubicBezTo>
                    <a:pt x="4168" y="1215"/>
                    <a:pt x="4049" y="1334"/>
                    <a:pt x="3882" y="1334"/>
                  </a:cubicBezTo>
                  <a:lnTo>
                    <a:pt x="3072" y="1334"/>
                  </a:lnTo>
                  <a:cubicBezTo>
                    <a:pt x="2882" y="1334"/>
                    <a:pt x="2763" y="1215"/>
                    <a:pt x="2763" y="1048"/>
                  </a:cubicBezTo>
                  <a:cubicBezTo>
                    <a:pt x="2763" y="905"/>
                    <a:pt x="2882" y="739"/>
                    <a:pt x="3072" y="739"/>
                  </a:cubicBezTo>
                  <a:close/>
                  <a:moveTo>
                    <a:pt x="0" y="0"/>
                  </a:moveTo>
                  <a:lnTo>
                    <a:pt x="0" y="2096"/>
                  </a:lnTo>
                  <a:lnTo>
                    <a:pt x="6978" y="2096"/>
                  </a:lnTo>
                  <a:lnTo>
                    <a:pt x="69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8"/>
            <p:cNvSpPr/>
            <p:nvPr/>
          </p:nvSpPr>
          <p:spPr>
            <a:xfrm>
              <a:off x="8072900" y="2866088"/>
              <a:ext cx="34538" cy="297741"/>
            </a:xfrm>
            <a:custGeom>
              <a:avLst/>
              <a:gdLst/>
              <a:ahLst/>
              <a:cxnLst/>
              <a:rect l="l" t="t" r="r" b="b"/>
              <a:pathLst>
                <a:path w="978" h="8431" extrusionOk="0">
                  <a:moveTo>
                    <a:pt x="1" y="0"/>
                  </a:moveTo>
                  <a:lnTo>
                    <a:pt x="1" y="8335"/>
                  </a:lnTo>
                  <a:cubicBezTo>
                    <a:pt x="1" y="8407"/>
                    <a:pt x="24" y="8431"/>
                    <a:pt x="96" y="8431"/>
                  </a:cubicBezTo>
                  <a:lnTo>
                    <a:pt x="906" y="8431"/>
                  </a:lnTo>
                  <a:cubicBezTo>
                    <a:pt x="953" y="8431"/>
                    <a:pt x="977" y="8407"/>
                    <a:pt x="977" y="8335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0" name="Google Shape;1950;p58"/>
          <p:cNvSpPr/>
          <p:nvPr/>
        </p:nvSpPr>
        <p:spPr>
          <a:xfrm>
            <a:off x="777175" y="2207569"/>
            <a:ext cx="225416" cy="357458"/>
          </a:xfrm>
          <a:custGeom>
            <a:avLst/>
            <a:gdLst/>
            <a:ahLst/>
            <a:cxnLst/>
            <a:rect l="l" t="t" r="r" b="b"/>
            <a:pathLst>
              <a:path w="6383" h="10122" extrusionOk="0">
                <a:moveTo>
                  <a:pt x="1691" y="691"/>
                </a:moveTo>
                <a:lnTo>
                  <a:pt x="1691" y="5192"/>
                </a:lnTo>
                <a:lnTo>
                  <a:pt x="1095" y="5192"/>
                </a:lnTo>
                <a:lnTo>
                  <a:pt x="1095" y="1691"/>
                </a:lnTo>
                <a:cubicBezTo>
                  <a:pt x="1095" y="1263"/>
                  <a:pt x="1334" y="882"/>
                  <a:pt x="1691" y="691"/>
                </a:cubicBezTo>
                <a:close/>
                <a:moveTo>
                  <a:pt x="2882" y="596"/>
                </a:moveTo>
                <a:lnTo>
                  <a:pt x="2882" y="5192"/>
                </a:lnTo>
                <a:lnTo>
                  <a:pt x="2286" y="5192"/>
                </a:lnTo>
                <a:lnTo>
                  <a:pt x="2286" y="596"/>
                </a:lnTo>
                <a:close/>
                <a:moveTo>
                  <a:pt x="4072" y="596"/>
                </a:moveTo>
                <a:lnTo>
                  <a:pt x="4072" y="5192"/>
                </a:lnTo>
                <a:lnTo>
                  <a:pt x="3477" y="5192"/>
                </a:lnTo>
                <a:lnTo>
                  <a:pt x="3477" y="596"/>
                </a:lnTo>
                <a:close/>
                <a:moveTo>
                  <a:pt x="4668" y="739"/>
                </a:moveTo>
                <a:cubicBezTo>
                  <a:pt x="5025" y="882"/>
                  <a:pt x="5263" y="1239"/>
                  <a:pt x="5263" y="1691"/>
                </a:cubicBezTo>
                <a:lnTo>
                  <a:pt x="5263" y="5216"/>
                </a:lnTo>
                <a:lnTo>
                  <a:pt x="4668" y="5216"/>
                </a:lnTo>
                <a:lnTo>
                  <a:pt x="4668" y="739"/>
                </a:lnTo>
                <a:close/>
                <a:moveTo>
                  <a:pt x="4382" y="6550"/>
                </a:moveTo>
                <a:lnTo>
                  <a:pt x="4477" y="8050"/>
                </a:lnTo>
                <a:lnTo>
                  <a:pt x="1929" y="8050"/>
                </a:lnTo>
                <a:lnTo>
                  <a:pt x="2048" y="6550"/>
                </a:lnTo>
                <a:close/>
                <a:moveTo>
                  <a:pt x="2215" y="1"/>
                </a:moveTo>
                <a:cubicBezTo>
                  <a:pt x="1286" y="1"/>
                  <a:pt x="500" y="739"/>
                  <a:pt x="500" y="1691"/>
                </a:cubicBezTo>
                <a:lnTo>
                  <a:pt x="500" y="5192"/>
                </a:lnTo>
                <a:lnTo>
                  <a:pt x="310" y="5192"/>
                </a:lnTo>
                <a:cubicBezTo>
                  <a:pt x="143" y="5192"/>
                  <a:pt x="0" y="5311"/>
                  <a:pt x="0" y="5502"/>
                </a:cubicBezTo>
                <a:lnTo>
                  <a:pt x="0" y="6240"/>
                </a:lnTo>
                <a:cubicBezTo>
                  <a:pt x="0" y="6430"/>
                  <a:pt x="119" y="6550"/>
                  <a:pt x="310" y="6550"/>
                </a:cubicBezTo>
                <a:lnTo>
                  <a:pt x="572" y="6550"/>
                </a:lnTo>
                <a:lnTo>
                  <a:pt x="572" y="9907"/>
                </a:lnTo>
                <a:cubicBezTo>
                  <a:pt x="572" y="10026"/>
                  <a:pt x="667" y="10122"/>
                  <a:pt x="786" y="10122"/>
                </a:cubicBezTo>
                <a:lnTo>
                  <a:pt x="1619" y="10122"/>
                </a:lnTo>
                <a:cubicBezTo>
                  <a:pt x="1691" y="10122"/>
                  <a:pt x="1786" y="10050"/>
                  <a:pt x="1786" y="9955"/>
                </a:cubicBezTo>
                <a:lnTo>
                  <a:pt x="1881" y="8645"/>
                </a:lnTo>
                <a:lnTo>
                  <a:pt x="4501" y="8645"/>
                </a:lnTo>
                <a:lnTo>
                  <a:pt x="4596" y="9955"/>
                </a:lnTo>
                <a:cubicBezTo>
                  <a:pt x="4620" y="10050"/>
                  <a:pt x="4668" y="10122"/>
                  <a:pt x="4763" y="10122"/>
                </a:cubicBezTo>
                <a:lnTo>
                  <a:pt x="5596" y="10122"/>
                </a:lnTo>
                <a:cubicBezTo>
                  <a:pt x="5715" y="10122"/>
                  <a:pt x="5811" y="10026"/>
                  <a:pt x="5811" y="9907"/>
                </a:cubicBezTo>
                <a:lnTo>
                  <a:pt x="5811" y="6550"/>
                </a:lnTo>
                <a:lnTo>
                  <a:pt x="6073" y="6550"/>
                </a:lnTo>
                <a:cubicBezTo>
                  <a:pt x="6263" y="6550"/>
                  <a:pt x="6382" y="6430"/>
                  <a:pt x="6382" y="6240"/>
                </a:cubicBezTo>
                <a:lnTo>
                  <a:pt x="6382" y="5502"/>
                </a:lnTo>
                <a:cubicBezTo>
                  <a:pt x="6382" y="5311"/>
                  <a:pt x="6263" y="5192"/>
                  <a:pt x="6073" y="5192"/>
                </a:cubicBezTo>
                <a:lnTo>
                  <a:pt x="5858" y="5192"/>
                </a:lnTo>
                <a:lnTo>
                  <a:pt x="5858" y="1691"/>
                </a:lnTo>
                <a:cubicBezTo>
                  <a:pt x="5858" y="739"/>
                  <a:pt x="5096" y="1"/>
                  <a:pt x="41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1" name="Google Shape;1951;p58"/>
          <p:cNvGrpSpPr/>
          <p:nvPr/>
        </p:nvGrpSpPr>
        <p:grpSpPr>
          <a:xfrm>
            <a:off x="1543333" y="2196657"/>
            <a:ext cx="359118" cy="357458"/>
            <a:chOff x="1543333" y="2196657"/>
            <a:chExt cx="359118" cy="357458"/>
          </a:xfrm>
        </p:grpSpPr>
        <p:sp>
          <p:nvSpPr>
            <p:cNvPr id="1952" name="Google Shape;1952;p58"/>
            <p:cNvSpPr/>
            <p:nvPr/>
          </p:nvSpPr>
          <p:spPr>
            <a:xfrm>
              <a:off x="1544993" y="2196657"/>
              <a:ext cx="357458" cy="26098"/>
            </a:xfrm>
            <a:custGeom>
              <a:avLst/>
              <a:gdLst/>
              <a:ahLst/>
              <a:cxnLst/>
              <a:rect l="l" t="t" r="r" b="b"/>
              <a:pathLst>
                <a:path w="10122" h="739" extrusionOk="0">
                  <a:moveTo>
                    <a:pt x="96" y="0"/>
                  </a:moveTo>
                  <a:cubicBezTo>
                    <a:pt x="24" y="0"/>
                    <a:pt x="1" y="24"/>
                    <a:pt x="1" y="95"/>
                  </a:cubicBezTo>
                  <a:lnTo>
                    <a:pt x="1" y="738"/>
                  </a:lnTo>
                  <a:lnTo>
                    <a:pt x="10122" y="738"/>
                  </a:lnTo>
                  <a:lnTo>
                    <a:pt x="10122" y="95"/>
                  </a:lnTo>
                  <a:cubicBezTo>
                    <a:pt x="10122" y="24"/>
                    <a:pt x="10074" y="0"/>
                    <a:pt x="100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8"/>
            <p:cNvSpPr/>
            <p:nvPr/>
          </p:nvSpPr>
          <p:spPr>
            <a:xfrm>
              <a:off x="1543333" y="2243732"/>
              <a:ext cx="357458" cy="264121"/>
            </a:xfrm>
            <a:custGeom>
              <a:avLst/>
              <a:gdLst/>
              <a:ahLst/>
              <a:cxnLst/>
              <a:rect l="l" t="t" r="r" b="b"/>
              <a:pathLst>
                <a:path w="10122" h="7479" extrusionOk="0">
                  <a:moveTo>
                    <a:pt x="0" y="1"/>
                  </a:moveTo>
                  <a:lnTo>
                    <a:pt x="0" y="667"/>
                  </a:lnTo>
                  <a:cubicBezTo>
                    <a:pt x="48" y="691"/>
                    <a:pt x="71" y="763"/>
                    <a:pt x="119" y="763"/>
                  </a:cubicBezTo>
                  <a:lnTo>
                    <a:pt x="1048" y="763"/>
                  </a:lnTo>
                  <a:lnTo>
                    <a:pt x="1048" y="7478"/>
                  </a:lnTo>
                  <a:lnTo>
                    <a:pt x="1953" y="7478"/>
                  </a:lnTo>
                  <a:lnTo>
                    <a:pt x="1953" y="2596"/>
                  </a:lnTo>
                  <a:cubicBezTo>
                    <a:pt x="1953" y="2334"/>
                    <a:pt x="2143" y="2096"/>
                    <a:pt x="2453" y="2096"/>
                  </a:cubicBezTo>
                  <a:lnTo>
                    <a:pt x="7716" y="2096"/>
                  </a:lnTo>
                  <a:cubicBezTo>
                    <a:pt x="7978" y="2096"/>
                    <a:pt x="8216" y="2311"/>
                    <a:pt x="8216" y="2596"/>
                  </a:cubicBezTo>
                  <a:lnTo>
                    <a:pt x="8216" y="7478"/>
                  </a:lnTo>
                  <a:lnTo>
                    <a:pt x="9121" y="7478"/>
                  </a:lnTo>
                  <a:lnTo>
                    <a:pt x="9121" y="763"/>
                  </a:lnTo>
                  <a:lnTo>
                    <a:pt x="10026" y="763"/>
                  </a:lnTo>
                  <a:cubicBezTo>
                    <a:pt x="10097" y="763"/>
                    <a:pt x="10121" y="715"/>
                    <a:pt x="10121" y="667"/>
                  </a:cubicBezTo>
                  <a:lnTo>
                    <a:pt x="101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8"/>
            <p:cNvSpPr/>
            <p:nvPr/>
          </p:nvSpPr>
          <p:spPr>
            <a:xfrm>
              <a:off x="1633316" y="2337104"/>
              <a:ext cx="179153" cy="169900"/>
            </a:xfrm>
            <a:custGeom>
              <a:avLst/>
              <a:gdLst/>
              <a:ahLst/>
              <a:cxnLst/>
              <a:rect l="l" t="t" r="r" b="b"/>
              <a:pathLst>
                <a:path w="5073" h="4811" extrusionOk="0">
                  <a:moveTo>
                    <a:pt x="0" y="0"/>
                  </a:moveTo>
                  <a:lnTo>
                    <a:pt x="0" y="4811"/>
                  </a:lnTo>
                  <a:lnTo>
                    <a:pt x="1262" y="4811"/>
                  </a:lnTo>
                  <a:cubicBezTo>
                    <a:pt x="786" y="4239"/>
                    <a:pt x="715" y="3358"/>
                    <a:pt x="1262" y="2691"/>
                  </a:cubicBezTo>
                  <a:cubicBezTo>
                    <a:pt x="1429" y="2501"/>
                    <a:pt x="1691" y="2120"/>
                    <a:pt x="1739" y="1691"/>
                  </a:cubicBezTo>
                  <a:cubicBezTo>
                    <a:pt x="1795" y="1296"/>
                    <a:pt x="2118" y="1077"/>
                    <a:pt x="2442" y="1077"/>
                  </a:cubicBezTo>
                  <a:cubicBezTo>
                    <a:pt x="2665" y="1077"/>
                    <a:pt x="2888" y="1181"/>
                    <a:pt x="3025" y="1405"/>
                  </a:cubicBezTo>
                  <a:cubicBezTo>
                    <a:pt x="3215" y="1738"/>
                    <a:pt x="3263" y="2048"/>
                    <a:pt x="3239" y="2334"/>
                  </a:cubicBezTo>
                  <a:cubicBezTo>
                    <a:pt x="3167" y="2667"/>
                    <a:pt x="3263" y="2715"/>
                    <a:pt x="3501" y="2715"/>
                  </a:cubicBezTo>
                  <a:cubicBezTo>
                    <a:pt x="3810" y="2715"/>
                    <a:pt x="4096" y="2929"/>
                    <a:pt x="4192" y="3239"/>
                  </a:cubicBezTo>
                  <a:cubicBezTo>
                    <a:pt x="4334" y="3739"/>
                    <a:pt x="4215" y="4334"/>
                    <a:pt x="3858" y="4787"/>
                  </a:cubicBezTo>
                  <a:lnTo>
                    <a:pt x="5073" y="4787"/>
                  </a:lnTo>
                  <a:lnTo>
                    <a:pt x="50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8"/>
            <p:cNvSpPr/>
            <p:nvPr/>
          </p:nvSpPr>
          <p:spPr>
            <a:xfrm>
              <a:off x="1544993" y="2528830"/>
              <a:ext cx="355799" cy="25286"/>
            </a:xfrm>
            <a:custGeom>
              <a:avLst/>
              <a:gdLst/>
              <a:ahLst/>
              <a:cxnLst/>
              <a:rect l="l" t="t" r="r" b="b"/>
              <a:pathLst>
                <a:path w="10075" h="716" extrusionOk="0">
                  <a:moveTo>
                    <a:pt x="72" y="1"/>
                  </a:moveTo>
                  <a:cubicBezTo>
                    <a:pt x="24" y="1"/>
                    <a:pt x="1" y="25"/>
                    <a:pt x="1" y="96"/>
                  </a:cubicBezTo>
                  <a:lnTo>
                    <a:pt x="1" y="620"/>
                  </a:lnTo>
                  <a:cubicBezTo>
                    <a:pt x="1" y="691"/>
                    <a:pt x="24" y="715"/>
                    <a:pt x="72" y="715"/>
                  </a:cubicBezTo>
                  <a:lnTo>
                    <a:pt x="10003" y="715"/>
                  </a:lnTo>
                  <a:cubicBezTo>
                    <a:pt x="10050" y="715"/>
                    <a:pt x="10074" y="691"/>
                    <a:pt x="10074" y="620"/>
                  </a:cubicBezTo>
                  <a:lnTo>
                    <a:pt x="10074" y="96"/>
                  </a:lnTo>
                  <a:cubicBezTo>
                    <a:pt x="10074" y="25"/>
                    <a:pt x="10050" y="1"/>
                    <a:pt x="10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8"/>
            <p:cNvSpPr/>
            <p:nvPr/>
          </p:nvSpPr>
          <p:spPr>
            <a:xfrm>
              <a:off x="1673045" y="2396610"/>
              <a:ext cx="92349" cy="110395"/>
            </a:xfrm>
            <a:custGeom>
              <a:avLst/>
              <a:gdLst/>
              <a:ahLst/>
              <a:cxnLst/>
              <a:rect l="l" t="t" r="r" b="b"/>
              <a:pathLst>
                <a:path w="2615" h="3126" extrusionOk="0">
                  <a:moveTo>
                    <a:pt x="1295" y="0"/>
                  </a:moveTo>
                  <a:cubicBezTo>
                    <a:pt x="1248" y="0"/>
                    <a:pt x="1199" y="34"/>
                    <a:pt x="1185" y="77"/>
                  </a:cubicBezTo>
                  <a:cubicBezTo>
                    <a:pt x="1138" y="673"/>
                    <a:pt x="780" y="1149"/>
                    <a:pt x="566" y="1387"/>
                  </a:cubicBezTo>
                  <a:cubicBezTo>
                    <a:pt x="1" y="2047"/>
                    <a:pt x="484" y="3126"/>
                    <a:pt x="1394" y="3126"/>
                  </a:cubicBezTo>
                  <a:cubicBezTo>
                    <a:pt x="1403" y="3126"/>
                    <a:pt x="1413" y="3126"/>
                    <a:pt x="1423" y="3126"/>
                  </a:cubicBezTo>
                  <a:cubicBezTo>
                    <a:pt x="2162" y="3078"/>
                    <a:pt x="2614" y="2387"/>
                    <a:pt x="2447" y="1744"/>
                  </a:cubicBezTo>
                  <a:cubicBezTo>
                    <a:pt x="2447" y="1697"/>
                    <a:pt x="2376" y="1649"/>
                    <a:pt x="2352" y="1649"/>
                  </a:cubicBezTo>
                  <a:cubicBezTo>
                    <a:pt x="1757" y="1649"/>
                    <a:pt x="1399" y="1268"/>
                    <a:pt x="1495" y="577"/>
                  </a:cubicBezTo>
                  <a:cubicBezTo>
                    <a:pt x="1542" y="411"/>
                    <a:pt x="1495" y="244"/>
                    <a:pt x="1376" y="53"/>
                  </a:cubicBezTo>
                  <a:cubicBezTo>
                    <a:pt x="1357" y="15"/>
                    <a:pt x="1326" y="0"/>
                    <a:pt x="1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7" name="Google Shape;1957;p58"/>
          <p:cNvGrpSpPr/>
          <p:nvPr/>
        </p:nvGrpSpPr>
        <p:grpSpPr>
          <a:xfrm>
            <a:off x="2364972" y="2229429"/>
            <a:ext cx="357458" cy="285981"/>
            <a:chOff x="2364972" y="2229429"/>
            <a:chExt cx="357458" cy="285981"/>
          </a:xfrm>
        </p:grpSpPr>
        <p:sp>
          <p:nvSpPr>
            <p:cNvPr id="1958" name="Google Shape;1958;p58"/>
            <p:cNvSpPr/>
            <p:nvPr/>
          </p:nvSpPr>
          <p:spPr>
            <a:xfrm>
              <a:off x="2364972" y="2314397"/>
              <a:ext cx="357458" cy="133738"/>
            </a:xfrm>
            <a:custGeom>
              <a:avLst/>
              <a:gdLst/>
              <a:ahLst/>
              <a:cxnLst/>
              <a:rect l="l" t="t" r="r" b="b"/>
              <a:pathLst>
                <a:path w="10122" h="3787" extrusionOk="0">
                  <a:moveTo>
                    <a:pt x="1" y="0"/>
                  </a:moveTo>
                  <a:lnTo>
                    <a:pt x="1" y="3667"/>
                  </a:lnTo>
                  <a:cubicBezTo>
                    <a:pt x="1" y="3715"/>
                    <a:pt x="48" y="3787"/>
                    <a:pt x="96" y="3787"/>
                  </a:cubicBezTo>
                  <a:lnTo>
                    <a:pt x="10003" y="3787"/>
                  </a:lnTo>
                  <a:cubicBezTo>
                    <a:pt x="10050" y="3787"/>
                    <a:pt x="10122" y="3715"/>
                    <a:pt x="10122" y="3667"/>
                  </a:cubicBezTo>
                  <a:lnTo>
                    <a:pt x="10122" y="0"/>
                  </a:lnTo>
                  <a:lnTo>
                    <a:pt x="9669" y="0"/>
                  </a:lnTo>
                  <a:cubicBezTo>
                    <a:pt x="9479" y="0"/>
                    <a:pt x="9336" y="143"/>
                    <a:pt x="9336" y="333"/>
                  </a:cubicBezTo>
                  <a:lnTo>
                    <a:pt x="9336" y="2739"/>
                  </a:lnTo>
                  <a:cubicBezTo>
                    <a:pt x="9336" y="2929"/>
                    <a:pt x="9217" y="3048"/>
                    <a:pt x="9026" y="3048"/>
                  </a:cubicBezTo>
                  <a:lnTo>
                    <a:pt x="1025" y="3048"/>
                  </a:lnTo>
                  <a:cubicBezTo>
                    <a:pt x="858" y="3048"/>
                    <a:pt x="739" y="2929"/>
                    <a:pt x="739" y="2739"/>
                  </a:cubicBezTo>
                  <a:lnTo>
                    <a:pt x="739" y="333"/>
                  </a:lnTo>
                  <a:cubicBezTo>
                    <a:pt x="739" y="143"/>
                    <a:pt x="596" y="0"/>
                    <a:pt x="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8"/>
            <p:cNvSpPr/>
            <p:nvPr/>
          </p:nvSpPr>
          <p:spPr>
            <a:xfrm>
              <a:off x="2644208" y="2469112"/>
              <a:ext cx="37858" cy="46298"/>
            </a:xfrm>
            <a:custGeom>
              <a:avLst/>
              <a:gdLst/>
              <a:ahLst/>
              <a:cxnLst/>
              <a:rect l="l" t="t" r="r" b="b"/>
              <a:pathLst>
                <a:path w="1072" h="1311" extrusionOk="0">
                  <a:moveTo>
                    <a:pt x="0" y="1"/>
                  </a:moveTo>
                  <a:lnTo>
                    <a:pt x="262" y="1215"/>
                  </a:lnTo>
                  <a:cubicBezTo>
                    <a:pt x="262" y="1287"/>
                    <a:pt x="334" y="1311"/>
                    <a:pt x="357" y="1311"/>
                  </a:cubicBezTo>
                  <a:lnTo>
                    <a:pt x="977" y="1311"/>
                  </a:lnTo>
                  <a:cubicBezTo>
                    <a:pt x="1024" y="1287"/>
                    <a:pt x="1072" y="1215"/>
                    <a:pt x="1072" y="1192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8"/>
            <p:cNvSpPr/>
            <p:nvPr/>
          </p:nvSpPr>
          <p:spPr>
            <a:xfrm>
              <a:off x="2404525" y="2467452"/>
              <a:ext cx="37858" cy="46121"/>
            </a:xfrm>
            <a:custGeom>
              <a:avLst/>
              <a:gdLst/>
              <a:ahLst/>
              <a:cxnLst/>
              <a:rect l="l" t="t" r="r" b="b"/>
              <a:pathLst>
                <a:path w="1072" h="1306" extrusionOk="0">
                  <a:moveTo>
                    <a:pt x="0" y="0"/>
                  </a:moveTo>
                  <a:lnTo>
                    <a:pt x="0" y="1191"/>
                  </a:lnTo>
                  <a:cubicBezTo>
                    <a:pt x="0" y="1262"/>
                    <a:pt x="24" y="1286"/>
                    <a:pt x="95" y="1286"/>
                  </a:cubicBezTo>
                  <a:lnTo>
                    <a:pt x="714" y="1286"/>
                  </a:lnTo>
                  <a:cubicBezTo>
                    <a:pt x="728" y="1300"/>
                    <a:pt x="742" y="1306"/>
                    <a:pt x="755" y="1306"/>
                  </a:cubicBezTo>
                  <a:cubicBezTo>
                    <a:pt x="786" y="1306"/>
                    <a:pt x="810" y="1272"/>
                    <a:pt x="810" y="1239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8"/>
            <p:cNvSpPr/>
            <p:nvPr/>
          </p:nvSpPr>
          <p:spPr>
            <a:xfrm>
              <a:off x="2412082" y="2229429"/>
              <a:ext cx="261578" cy="126180"/>
            </a:xfrm>
            <a:custGeom>
              <a:avLst/>
              <a:gdLst/>
              <a:ahLst/>
              <a:cxnLst/>
              <a:rect l="l" t="t" r="r" b="b"/>
              <a:pathLst>
                <a:path w="7407" h="3573" extrusionOk="0">
                  <a:moveTo>
                    <a:pt x="2096" y="1"/>
                  </a:moveTo>
                  <a:cubicBezTo>
                    <a:pt x="1739" y="1"/>
                    <a:pt x="1429" y="191"/>
                    <a:pt x="1263" y="525"/>
                  </a:cubicBezTo>
                  <a:lnTo>
                    <a:pt x="1096" y="930"/>
                  </a:lnTo>
                  <a:cubicBezTo>
                    <a:pt x="1048" y="1049"/>
                    <a:pt x="929" y="1120"/>
                    <a:pt x="762" y="1168"/>
                  </a:cubicBezTo>
                  <a:cubicBezTo>
                    <a:pt x="334" y="1215"/>
                    <a:pt x="0" y="1573"/>
                    <a:pt x="0" y="2025"/>
                  </a:cubicBezTo>
                  <a:lnTo>
                    <a:pt x="0" y="3573"/>
                  </a:lnTo>
                  <a:cubicBezTo>
                    <a:pt x="167" y="3454"/>
                    <a:pt x="381" y="3382"/>
                    <a:pt x="620" y="3382"/>
                  </a:cubicBezTo>
                  <a:lnTo>
                    <a:pt x="6787" y="3382"/>
                  </a:lnTo>
                  <a:cubicBezTo>
                    <a:pt x="7026" y="3382"/>
                    <a:pt x="7240" y="3454"/>
                    <a:pt x="7407" y="3573"/>
                  </a:cubicBezTo>
                  <a:lnTo>
                    <a:pt x="7407" y="2025"/>
                  </a:lnTo>
                  <a:cubicBezTo>
                    <a:pt x="7407" y="1573"/>
                    <a:pt x="7073" y="1215"/>
                    <a:pt x="6645" y="1168"/>
                  </a:cubicBezTo>
                  <a:cubicBezTo>
                    <a:pt x="6478" y="1120"/>
                    <a:pt x="6359" y="1072"/>
                    <a:pt x="6311" y="930"/>
                  </a:cubicBezTo>
                  <a:lnTo>
                    <a:pt x="6121" y="525"/>
                  </a:lnTo>
                  <a:cubicBezTo>
                    <a:pt x="5978" y="191"/>
                    <a:pt x="5644" y="1"/>
                    <a:pt x="5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8"/>
            <p:cNvSpPr/>
            <p:nvPr/>
          </p:nvSpPr>
          <p:spPr>
            <a:xfrm>
              <a:off x="2412082" y="2369029"/>
              <a:ext cx="261578" cy="30336"/>
            </a:xfrm>
            <a:custGeom>
              <a:avLst/>
              <a:gdLst/>
              <a:ahLst/>
              <a:cxnLst/>
              <a:rect l="l" t="t" r="r" b="b"/>
              <a:pathLst>
                <a:path w="7407" h="859" extrusionOk="0">
                  <a:moveTo>
                    <a:pt x="620" y="1"/>
                  </a:moveTo>
                  <a:cubicBezTo>
                    <a:pt x="262" y="1"/>
                    <a:pt x="0" y="263"/>
                    <a:pt x="0" y="620"/>
                  </a:cubicBezTo>
                  <a:lnTo>
                    <a:pt x="0" y="858"/>
                  </a:lnTo>
                  <a:lnTo>
                    <a:pt x="7407" y="858"/>
                  </a:lnTo>
                  <a:lnTo>
                    <a:pt x="7407" y="620"/>
                  </a:lnTo>
                  <a:cubicBezTo>
                    <a:pt x="7407" y="263"/>
                    <a:pt x="7145" y="1"/>
                    <a:pt x="6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3" name="Google Shape;1963;p58"/>
          <p:cNvSpPr/>
          <p:nvPr/>
        </p:nvSpPr>
        <p:spPr>
          <a:xfrm>
            <a:off x="3173191" y="2250477"/>
            <a:ext cx="358306" cy="258223"/>
          </a:xfrm>
          <a:custGeom>
            <a:avLst/>
            <a:gdLst/>
            <a:ahLst/>
            <a:cxnLst/>
            <a:rect l="l" t="t" r="r" b="b"/>
            <a:pathLst>
              <a:path w="10146" h="7312" extrusionOk="0">
                <a:moveTo>
                  <a:pt x="5097" y="2548"/>
                </a:moveTo>
                <a:cubicBezTo>
                  <a:pt x="5263" y="2548"/>
                  <a:pt x="5406" y="2691"/>
                  <a:pt x="5406" y="2882"/>
                </a:cubicBezTo>
                <a:cubicBezTo>
                  <a:pt x="5406" y="3048"/>
                  <a:pt x="5263" y="3215"/>
                  <a:pt x="5097" y="3215"/>
                </a:cubicBezTo>
                <a:cubicBezTo>
                  <a:pt x="4906" y="3215"/>
                  <a:pt x="4763" y="3048"/>
                  <a:pt x="4763" y="2882"/>
                </a:cubicBezTo>
                <a:cubicBezTo>
                  <a:pt x="4763" y="2691"/>
                  <a:pt x="4906" y="2548"/>
                  <a:pt x="5097" y="2548"/>
                </a:cubicBezTo>
                <a:close/>
                <a:moveTo>
                  <a:pt x="5097" y="4072"/>
                </a:moveTo>
                <a:cubicBezTo>
                  <a:pt x="5263" y="4072"/>
                  <a:pt x="5406" y="4215"/>
                  <a:pt x="5406" y="4406"/>
                </a:cubicBezTo>
                <a:cubicBezTo>
                  <a:pt x="5406" y="4573"/>
                  <a:pt x="5263" y="4739"/>
                  <a:pt x="5097" y="4739"/>
                </a:cubicBezTo>
                <a:cubicBezTo>
                  <a:pt x="4906" y="4739"/>
                  <a:pt x="4763" y="4573"/>
                  <a:pt x="4763" y="4406"/>
                </a:cubicBezTo>
                <a:cubicBezTo>
                  <a:pt x="4763" y="4215"/>
                  <a:pt x="4906" y="4072"/>
                  <a:pt x="5097" y="4072"/>
                </a:cubicBezTo>
                <a:close/>
                <a:moveTo>
                  <a:pt x="3692" y="2120"/>
                </a:moveTo>
                <a:cubicBezTo>
                  <a:pt x="3835" y="2120"/>
                  <a:pt x="3977" y="2215"/>
                  <a:pt x="3977" y="2405"/>
                </a:cubicBezTo>
                <a:lnTo>
                  <a:pt x="3977" y="4834"/>
                </a:lnTo>
                <a:cubicBezTo>
                  <a:pt x="3977" y="5025"/>
                  <a:pt x="3858" y="5144"/>
                  <a:pt x="3692" y="5144"/>
                </a:cubicBezTo>
                <a:cubicBezTo>
                  <a:pt x="3501" y="5144"/>
                  <a:pt x="3382" y="5025"/>
                  <a:pt x="3382" y="4834"/>
                </a:cubicBezTo>
                <a:lnTo>
                  <a:pt x="3382" y="2715"/>
                </a:lnTo>
                <a:lnTo>
                  <a:pt x="3192" y="2715"/>
                </a:lnTo>
                <a:cubicBezTo>
                  <a:pt x="3025" y="2715"/>
                  <a:pt x="2882" y="2596"/>
                  <a:pt x="2882" y="2405"/>
                </a:cubicBezTo>
                <a:cubicBezTo>
                  <a:pt x="2882" y="2263"/>
                  <a:pt x="3001" y="2120"/>
                  <a:pt x="3192" y="2120"/>
                </a:cubicBezTo>
                <a:close/>
                <a:moveTo>
                  <a:pt x="7026" y="2120"/>
                </a:moveTo>
                <a:cubicBezTo>
                  <a:pt x="7169" y="2120"/>
                  <a:pt x="7312" y="2215"/>
                  <a:pt x="7312" y="2405"/>
                </a:cubicBezTo>
                <a:lnTo>
                  <a:pt x="7312" y="4834"/>
                </a:lnTo>
                <a:cubicBezTo>
                  <a:pt x="7312" y="5025"/>
                  <a:pt x="7192" y="5144"/>
                  <a:pt x="7026" y="5144"/>
                </a:cubicBezTo>
                <a:cubicBezTo>
                  <a:pt x="6883" y="5144"/>
                  <a:pt x="6716" y="5025"/>
                  <a:pt x="6716" y="4834"/>
                </a:cubicBezTo>
                <a:lnTo>
                  <a:pt x="6716" y="2715"/>
                </a:lnTo>
                <a:lnTo>
                  <a:pt x="6526" y="2715"/>
                </a:lnTo>
                <a:cubicBezTo>
                  <a:pt x="6359" y="2715"/>
                  <a:pt x="6216" y="2596"/>
                  <a:pt x="6216" y="2405"/>
                </a:cubicBezTo>
                <a:cubicBezTo>
                  <a:pt x="6216" y="2263"/>
                  <a:pt x="6335" y="2120"/>
                  <a:pt x="6526" y="2120"/>
                </a:cubicBezTo>
                <a:close/>
                <a:moveTo>
                  <a:pt x="9050" y="2120"/>
                </a:moveTo>
                <a:cubicBezTo>
                  <a:pt x="9193" y="2120"/>
                  <a:pt x="9336" y="2215"/>
                  <a:pt x="9336" y="2405"/>
                </a:cubicBezTo>
                <a:lnTo>
                  <a:pt x="9336" y="4834"/>
                </a:lnTo>
                <a:cubicBezTo>
                  <a:pt x="9336" y="5025"/>
                  <a:pt x="9217" y="5144"/>
                  <a:pt x="9050" y="5144"/>
                </a:cubicBezTo>
                <a:cubicBezTo>
                  <a:pt x="8859" y="5144"/>
                  <a:pt x="8740" y="5025"/>
                  <a:pt x="8740" y="4834"/>
                </a:cubicBezTo>
                <a:lnTo>
                  <a:pt x="8740" y="2715"/>
                </a:lnTo>
                <a:lnTo>
                  <a:pt x="8550" y="2715"/>
                </a:lnTo>
                <a:cubicBezTo>
                  <a:pt x="8383" y="2715"/>
                  <a:pt x="8240" y="2596"/>
                  <a:pt x="8240" y="2405"/>
                </a:cubicBezTo>
                <a:cubicBezTo>
                  <a:pt x="8240" y="2263"/>
                  <a:pt x="8359" y="2120"/>
                  <a:pt x="8550" y="2120"/>
                </a:cubicBezTo>
                <a:close/>
                <a:moveTo>
                  <a:pt x="1644" y="2143"/>
                </a:moveTo>
                <a:cubicBezTo>
                  <a:pt x="1787" y="2143"/>
                  <a:pt x="1929" y="2263"/>
                  <a:pt x="1929" y="2429"/>
                </a:cubicBezTo>
                <a:lnTo>
                  <a:pt x="1929" y="4882"/>
                </a:lnTo>
                <a:cubicBezTo>
                  <a:pt x="1929" y="5049"/>
                  <a:pt x="1810" y="5168"/>
                  <a:pt x="1644" y="5168"/>
                </a:cubicBezTo>
                <a:cubicBezTo>
                  <a:pt x="1477" y="5168"/>
                  <a:pt x="1334" y="5049"/>
                  <a:pt x="1334" y="4882"/>
                </a:cubicBezTo>
                <a:lnTo>
                  <a:pt x="1334" y="2739"/>
                </a:lnTo>
                <a:lnTo>
                  <a:pt x="1120" y="2739"/>
                </a:lnTo>
                <a:cubicBezTo>
                  <a:pt x="977" y="2739"/>
                  <a:pt x="834" y="2596"/>
                  <a:pt x="834" y="2429"/>
                </a:cubicBezTo>
                <a:cubicBezTo>
                  <a:pt x="834" y="2286"/>
                  <a:pt x="953" y="2143"/>
                  <a:pt x="1120" y="2143"/>
                </a:cubicBezTo>
                <a:close/>
                <a:moveTo>
                  <a:pt x="8359" y="0"/>
                </a:moveTo>
                <a:lnTo>
                  <a:pt x="1787" y="24"/>
                </a:lnTo>
                <a:cubicBezTo>
                  <a:pt x="1667" y="24"/>
                  <a:pt x="1572" y="119"/>
                  <a:pt x="1572" y="238"/>
                </a:cubicBezTo>
                <a:lnTo>
                  <a:pt x="1572" y="977"/>
                </a:lnTo>
                <a:lnTo>
                  <a:pt x="96" y="977"/>
                </a:lnTo>
                <a:cubicBezTo>
                  <a:pt x="24" y="977"/>
                  <a:pt x="0" y="1000"/>
                  <a:pt x="0" y="1072"/>
                </a:cubicBezTo>
                <a:lnTo>
                  <a:pt x="0" y="6216"/>
                </a:lnTo>
                <a:cubicBezTo>
                  <a:pt x="0" y="6287"/>
                  <a:pt x="24" y="6311"/>
                  <a:pt x="96" y="6311"/>
                </a:cubicBezTo>
                <a:lnTo>
                  <a:pt x="1072" y="6311"/>
                </a:lnTo>
                <a:lnTo>
                  <a:pt x="1072" y="7240"/>
                </a:lnTo>
                <a:cubicBezTo>
                  <a:pt x="1072" y="7287"/>
                  <a:pt x="1096" y="7311"/>
                  <a:pt x="1167" y="7311"/>
                </a:cubicBezTo>
                <a:lnTo>
                  <a:pt x="2239" y="7311"/>
                </a:lnTo>
                <a:cubicBezTo>
                  <a:pt x="2263" y="7311"/>
                  <a:pt x="2310" y="7287"/>
                  <a:pt x="2310" y="7264"/>
                </a:cubicBezTo>
                <a:lnTo>
                  <a:pt x="2644" y="6311"/>
                </a:lnTo>
                <a:lnTo>
                  <a:pt x="7431" y="6311"/>
                </a:lnTo>
                <a:lnTo>
                  <a:pt x="7764" y="7264"/>
                </a:lnTo>
                <a:cubicBezTo>
                  <a:pt x="7764" y="7287"/>
                  <a:pt x="7835" y="7311"/>
                  <a:pt x="7859" y="7311"/>
                </a:cubicBezTo>
                <a:lnTo>
                  <a:pt x="8931" y="7311"/>
                </a:lnTo>
                <a:cubicBezTo>
                  <a:pt x="8979" y="7311"/>
                  <a:pt x="9026" y="7287"/>
                  <a:pt x="9026" y="7240"/>
                </a:cubicBezTo>
                <a:lnTo>
                  <a:pt x="9026" y="6311"/>
                </a:lnTo>
                <a:lnTo>
                  <a:pt x="10003" y="6311"/>
                </a:lnTo>
                <a:cubicBezTo>
                  <a:pt x="10050" y="6311"/>
                  <a:pt x="10098" y="6287"/>
                  <a:pt x="10098" y="6216"/>
                </a:cubicBezTo>
                <a:lnTo>
                  <a:pt x="10098" y="1072"/>
                </a:lnTo>
                <a:cubicBezTo>
                  <a:pt x="10145" y="1000"/>
                  <a:pt x="10122" y="977"/>
                  <a:pt x="10050" y="977"/>
                </a:cubicBezTo>
                <a:lnTo>
                  <a:pt x="8574" y="977"/>
                </a:lnTo>
                <a:lnTo>
                  <a:pt x="8574" y="191"/>
                </a:lnTo>
                <a:cubicBezTo>
                  <a:pt x="8574" y="72"/>
                  <a:pt x="8478" y="0"/>
                  <a:pt x="83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4" name="Google Shape;1964;p58"/>
          <p:cNvGrpSpPr/>
          <p:nvPr/>
        </p:nvGrpSpPr>
        <p:grpSpPr>
          <a:xfrm>
            <a:off x="3993170" y="2208205"/>
            <a:ext cx="358306" cy="334115"/>
            <a:chOff x="3993170" y="2208205"/>
            <a:chExt cx="358306" cy="334115"/>
          </a:xfrm>
        </p:grpSpPr>
        <p:sp>
          <p:nvSpPr>
            <p:cNvPr id="1965" name="Google Shape;1965;p58"/>
            <p:cNvSpPr/>
            <p:nvPr/>
          </p:nvSpPr>
          <p:spPr>
            <a:xfrm>
              <a:off x="3993170" y="2421189"/>
              <a:ext cx="357458" cy="121130"/>
            </a:xfrm>
            <a:custGeom>
              <a:avLst/>
              <a:gdLst/>
              <a:ahLst/>
              <a:cxnLst/>
              <a:rect l="l" t="t" r="r" b="b"/>
              <a:pathLst>
                <a:path w="10122" h="3430" extrusionOk="0">
                  <a:moveTo>
                    <a:pt x="7431" y="929"/>
                  </a:moveTo>
                  <a:cubicBezTo>
                    <a:pt x="7621" y="929"/>
                    <a:pt x="7740" y="1048"/>
                    <a:pt x="7740" y="1239"/>
                  </a:cubicBezTo>
                  <a:cubicBezTo>
                    <a:pt x="7740" y="1406"/>
                    <a:pt x="7621" y="1525"/>
                    <a:pt x="7431" y="1525"/>
                  </a:cubicBezTo>
                  <a:lnTo>
                    <a:pt x="2739" y="1525"/>
                  </a:lnTo>
                  <a:cubicBezTo>
                    <a:pt x="2549" y="1525"/>
                    <a:pt x="2430" y="1406"/>
                    <a:pt x="2430" y="1239"/>
                  </a:cubicBezTo>
                  <a:cubicBezTo>
                    <a:pt x="2430" y="1048"/>
                    <a:pt x="2549" y="929"/>
                    <a:pt x="2739" y="929"/>
                  </a:cubicBezTo>
                  <a:close/>
                  <a:moveTo>
                    <a:pt x="1" y="0"/>
                  </a:moveTo>
                  <a:lnTo>
                    <a:pt x="1" y="2334"/>
                  </a:lnTo>
                  <a:cubicBezTo>
                    <a:pt x="24" y="2382"/>
                    <a:pt x="48" y="2430"/>
                    <a:pt x="120" y="2430"/>
                  </a:cubicBezTo>
                  <a:lnTo>
                    <a:pt x="1096" y="2430"/>
                  </a:lnTo>
                  <a:lnTo>
                    <a:pt x="1096" y="3358"/>
                  </a:lnTo>
                  <a:cubicBezTo>
                    <a:pt x="1096" y="3406"/>
                    <a:pt x="1120" y="3430"/>
                    <a:pt x="1191" y="3430"/>
                  </a:cubicBezTo>
                  <a:lnTo>
                    <a:pt x="2263" y="3430"/>
                  </a:lnTo>
                  <a:cubicBezTo>
                    <a:pt x="2287" y="3430"/>
                    <a:pt x="2358" y="3406"/>
                    <a:pt x="2358" y="3382"/>
                  </a:cubicBezTo>
                  <a:lnTo>
                    <a:pt x="2668" y="2406"/>
                  </a:lnTo>
                  <a:lnTo>
                    <a:pt x="7478" y="2406"/>
                  </a:lnTo>
                  <a:lnTo>
                    <a:pt x="7788" y="3382"/>
                  </a:lnTo>
                  <a:cubicBezTo>
                    <a:pt x="7788" y="3406"/>
                    <a:pt x="7859" y="3430"/>
                    <a:pt x="7883" y="3430"/>
                  </a:cubicBezTo>
                  <a:lnTo>
                    <a:pt x="8955" y="3430"/>
                  </a:lnTo>
                  <a:cubicBezTo>
                    <a:pt x="9026" y="3430"/>
                    <a:pt x="9050" y="3406"/>
                    <a:pt x="9050" y="3358"/>
                  </a:cubicBezTo>
                  <a:lnTo>
                    <a:pt x="9050" y="2430"/>
                  </a:lnTo>
                  <a:lnTo>
                    <a:pt x="10026" y="2430"/>
                  </a:lnTo>
                  <a:cubicBezTo>
                    <a:pt x="10098" y="2430"/>
                    <a:pt x="10122" y="2382"/>
                    <a:pt x="10122" y="2334"/>
                  </a:cubicBezTo>
                  <a:lnTo>
                    <a:pt x="10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8"/>
            <p:cNvSpPr/>
            <p:nvPr/>
          </p:nvSpPr>
          <p:spPr>
            <a:xfrm>
              <a:off x="3994018" y="2314397"/>
              <a:ext cx="357458" cy="85815"/>
            </a:xfrm>
            <a:custGeom>
              <a:avLst/>
              <a:gdLst/>
              <a:ahLst/>
              <a:cxnLst/>
              <a:rect l="l" t="t" r="r" b="b"/>
              <a:pathLst>
                <a:path w="10122" h="2430" extrusionOk="0">
                  <a:moveTo>
                    <a:pt x="7407" y="929"/>
                  </a:moveTo>
                  <a:cubicBezTo>
                    <a:pt x="7597" y="929"/>
                    <a:pt x="7716" y="1048"/>
                    <a:pt x="7716" y="1215"/>
                  </a:cubicBezTo>
                  <a:cubicBezTo>
                    <a:pt x="7716" y="1381"/>
                    <a:pt x="7597" y="1524"/>
                    <a:pt x="7407" y="1524"/>
                  </a:cubicBezTo>
                  <a:lnTo>
                    <a:pt x="2715" y="1524"/>
                  </a:lnTo>
                  <a:cubicBezTo>
                    <a:pt x="2525" y="1524"/>
                    <a:pt x="2406" y="1405"/>
                    <a:pt x="2406" y="1215"/>
                  </a:cubicBezTo>
                  <a:cubicBezTo>
                    <a:pt x="2406" y="1048"/>
                    <a:pt x="2525" y="929"/>
                    <a:pt x="2715" y="929"/>
                  </a:cubicBezTo>
                  <a:close/>
                  <a:moveTo>
                    <a:pt x="0" y="0"/>
                  </a:moveTo>
                  <a:lnTo>
                    <a:pt x="0" y="2429"/>
                  </a:lnTo>
                  <a:lnTo>
                    <a:pt x="10122" y="2429"/>
                  </a:lnTo>
                  <a:lnTo>
                    <a:pt x="10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8"/>
            <p:cNvSpPr/>
            <p:nvPr/>
          </p:nvSpPr>
          <p:spPr>
            <a:xfrm>
              <a:off x="3994018" y="2208205"/>
              <a:ext cx="357458" cy="85180"/>
            </a:xfrm>
            <a:custGeom>
              <a:avLst/>
              <a:gdLst/>
              <a:ahLst/>
              <a:cxnLst/>
              <a:rect l="l" t="t" r="r" b="b"/>
              <a:pathLst>
                <a:path w="10122" h="2412" extrusionOk="0">
                  <a:moveTo>
                    <a:pt x="7407" y="888"/>
                  </a:moveTo>
                  <a:cubicBezTo>
                    <a:pt x="7597" y="888"/>
                    <a:pt x="7716" y="1007"/>
                    <a:pt x="7716" y="1197"/>
                  </a:cubicBezTo>
                  <a:cubicBezTo>
                    <a:pt x="7716" y="1364"/>
                    <a:pt x="7597" y="1483"/>
                    <a:pt x="7407" y="1483"/>
                  </a:cubicBezTo>
                  <a:lnTo>
                    <a:pt x="2715" y="1483"/>
                  </a:lnTo>
                  <a:cubicBezTo>
                    <a:pt x="2525" y="1483"/>
                    <a:pt x="2406" y="1364"/>
                    <a:pt x="2406" y="1197"/>
                  </a:cubicBezTo>
                  <a:cubicBezTo>
                    <a:pt x="2406" y="1054"/>
                    <a:pt x="2525" y="888"/>
                    <a:pt x="2715" y="888"/>
                  </a:cubicBezTo>
                  <a:close/>
                  <a:moveTo>
                    <a:pt x="74" y="0"/>
                  </a:moveTo>
                  <a:cubicBezTo>
                    <a:pt x="16" y="0"/>
                    <a:pt x="0" y="39"/>
                    <a:pt x="0" y="78"/>
                  </a:cubicBezTo>
                  <a:lnTo>
                    <a:pt x="0" y="2412"/>
                  </a:lnTo>
                  <a:lnTo>
                    <a:pt x="10122" y="2412"/>
                  </a:lnTo>
                  <a:lnTo>
                    <a:pt x="10122" y="78"/>
                  </a:lnTo>
                  <a:cubicBezTo>
                    <a:pt x="10122" y="30"/>
                    <a:pt x="10098" y="6"/>
                    <a:pt x="10026" y="6"/>
                  </a:cubicBezTo>
                  <a:lnTo>
                    <a:pt x="119" y="6"/>
                  </a:lnTo>
                  <a:cubicBezTo>
                    <a:pt x="102" y="2"/>
                    <a:pt x="87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8" name="Google Shape;1968;p58"/>
          <p:cNvGrpSpPr/>
          <p:nvPr/>
        </p:nvGrpSpPr>
        <p:grpSpPr>
          <a:xfrm>
            <a:off x="4879612" y="2196657"/>
            <a:ext cx="226263" cy="358271"/>
            <a:chOff x="4879612" y="2196657"/>
            <a:chExt cx="226263" cy="358271"/>
          </a:xfrm>
        </p:grpSpPr>
        <p:sp>
          <p:nvSpPr>
            <p:cNvPr id="1969" name="Google Shape;1969;p58"/>
            <p:cNvSpPr/>
            <p:nvPr/>
          </p:nvSpPr>
          <p:spPr>
            <a:xfrm>
              <a:off x="4879612" y="2386722"/>
              <a:ext cx="226263" cy="168205"/>
            </a:xfrm>
            <a:custGeom>
              <a:avLst/>
              <a:gdLst/>
              <a:ahLst/>
              <a:cxnLst/>
              <a:rect l="l" t="t" r="r" b="b"/>
              <a:pathLst>
                <a:path w="6407" h="4763" extrusionOk="0">
                  <a:moveTo>
                    <a:pt x="286" y="0"/>
                  </a:moveTo>
                  <a:cubicBezTo>
                    <a:pt x="191" y="0"/>
                    <a:pt x="143" y="72"/>
                    <a:pt x="143" y="143"/>
                  </a:cubicBezTo>
                  <a:lnTo>
                    <a:pt x="143" y="976"/>
                  </a:lnTo>
                  <a:cubicBezTo>
                    <a:pt x="143" y="1072"/>
                    <a:pt x="191" y="1143"/>
                    <a:pt x="286" y="1143"/>
                  </a:cubicBezTo>
                  <a:lnTo>
                    <a:pt x="2882" y="1143"/>
                  </a:lnTo>
                  <a:lnTo>
                    <a:pt x="2882" y="1834"/>
                  </a:lnTo>
                  <a:lnTo>
                    <a:pt x="1024" y="1834"/>
                  </a:lnTo>
                  <a:cubicBezTo>
                    <a:pt x="643" y="1834"/>
                    <a:pt x="357" y="2120"/>
                    <a:pt x="357" y="2501"/>
                  </a:cubicBezTo>
                  <a:lnTo>
                    <a:pt x="357" y="3453"/>
                  </a:lnTo>
                  <a:cubicBezTo>
                    <a:pt x="143" y="3572"/>
                    <a:pt x="0" y="3787"/>
                    <a:pt x="0" y="4049"/>
                  </a:cubicBezTo>
                  <a:cubicBezTo>
                    <a:pt x="0" y="4406"/>
                    <a:pt x="286" y="4739"/>
                    <a:pt x="667" y="4739"/>
                  </a:cubicBezTo>
                  <a:cubicBezTo>
                    <a:pt x="1024" y="4739"/>
                    <a:pt x="1357" y="4453"/>
                    <a:pt x="1357" y="4049"/>
                  </a:cubicBezTo>
                  <a:cubicBezTo>
                    <a:pt x="1357" y="3787"/>
                    <a:pt x="1215" y="3548"/>
                    <a:pt x="976" y="3453"/>
                  </a:cubicBezTo>
                  <a:lnTo>
                    <a:pt x="976" y="2501"/>
                  </a:lnTo>
                  <a:cubicBezTo>
                    <a:pt x="976" y="2453"/>
                    <a:pt x="1000" y="2429"/>
                    <a:pt x="1072" y="2429"/>
                  </a:cubicBezTo>
                  <a:lnTo>
                    <a:pt x="2905" y="2429"/>
                  </a:lnTo>
                  <a:lnTo>
                    <a:pt x="2905" y="3501"/>
                  </a:lnTo>
                  <a:cubicBezTo>
                    <a:pt x="2691" y="3620"/>
                    <a:pt x="2524" y="3810"/>
                    <a:pt x="2524" y="4096"/>
                  </a:cubicBezTo>
                  <a:cubicBezTo>
                    <a:pt x="2524" y="4453"/>
                    <a:pt x="2810" y="4763"/>
                    <a:pt x="3215" y="4763"/>
                  </a:cubicBezTo>
                  <a:cubicBezTo>
                    <a:pt x="3596" y="4763"/>
                    <a:pt x="3882" y="4477"/>
                    <a:pt x="3882" y="4096"/>
                  </a:cubicBezTo>
                  <a:cubicBezTo>
                    <a:pt x="3882" y="3810"/>
                    <a:pt x="3739" y="3572"/>
                    <a:pt x="3501" y="3501"/>
                  </a:cubicBezTo>
                  <a:lnTo>
                    <a:pt x="3501" y="2429"/>
                  </a:lnTo>
                  <a:lnTo>
                    <a:pt x="5358" y="2429"/>
                  </a:lnTo>
                  <a:cubicBezTo>
                    <a:pt x="5406" y="2429"/>
                    <a:pt x="5430" y="2453"/>
                    <a:pt x="5430" y="2501"/>
                  </a:cubicBezTo>
                  <a:lnTo>
                    <a:pt x="5430" y="3453"/>
                  </a:lnTo>
                  <a:cubicBezTo>
                    <a:pt x="5192" y="3572"/>
                    <a:pt x="5049" y="3787"/>
                    <a:pt x="5049" y="4049"/>
                  </a:cubicBezTo>
                  <a:cubicBezTo>
                    <a:pt x="5049" y="4406"/>
                    <a:pt x="5358" y="4739"/>
                    <a:pt x="5739" y="4739"/>
                  </a:cubicBezTo>
                  <a:cubicBezTo>
                    <a:pt x="6097" y="4739"/>
                    <a:pt x="6406" y="4453"/>
                    <a:pt x="6406" y="4049"/>
                  </a:cubicBezTo>
                  <a:cubicBezTo>
                    <a:pt x="6359" y="3810"/>
                    <a:pt x="6216" y="3572"/>
                    <a:pt x="5978" y="3453"/>
                  </a:cubicBezTo>
                  <a:lnTo>
                    <a:pt x="5978" y="2501"/>
                  </a:lnTo>
                  <a:cubicBezTo>
                    <a:pt x="5978" y="2120"/>
                    <a:pt x="5668" y="1834"/>
                    <a:pt x="5287" y="1834"/>
                  </a:cubicBezTo>
                  <a:lnTo>
                    <a:pt x="3429" y="1834"/>
                  </a:lnTo>
                  <a:lnTo>
                    <a:pt x="3429" y="1143"/>
                  </a:lnTo>
                  <a:lnTo>
                    <a:pt x="6025" y="1143"/>
                  </a:lnTo>
                  <a:cubicBezTo>
                    <a:pt x="6120" y="1143"/>
                    <a:pt x="6192" y="1072"/>
                    <a:pt x="6192" y="976"/>
                  </a:cubicBezTo>
                  <a:lnTo>
                    <a:pt x="6192" y="143"/>
                  </a:lnTo>
                  <a:cubicBezTo>
                    <a:pt x="6192" y="72"/>
                    <a:pt x="6120" y="0"/>
                    <a:pt x="6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8"/>
            <p:cNvSpPr/>
            <p:nvPr/>
          </p:nvSpPr>
          <p:spPr>
            <a:xfrm>
              <a:off x="4905675" y="2196657"/>
              <a:ext cx="171596" cy="170748"/>
            </a:xfrm>
            <a:custGeom>
              <a:avLst/>
              <a:gdLst/>
              <a:ahLst/>
              <a:cxnLst/>
              <a:rect l="l" t="t" r="r" b="b"/>
              <a:pathLst>
                <a:path w="4859" h="4835" extrusionOk="0">
                  <a:moveTo>
                    <a:pt x="596" y="0"/>
                  </a:moveTo>
                  <a:cubicBezTo>
                    <a:pt x="405" y="0"/>
                    <a:pt x="238" y="143"/>
                    <a:pt x="238" y="357"/>
                  </a:cubicBezTo>
                  <a:lnTo>
                    <a:pt x="0" y="4834"/>
                  </a:lnTo>
                  <a:lnTo>
                    <a:pt x="4858" y="4834"/>
                  </a:lnTo>
                  <a:lnTo>
                    <a:pt x="4573" y="357"/>
                  </a:lnTo>
                  <a:cubicBezTo>
                    <a:pt x="4573" y="167"/>
                    <a:pt x="4406" y="0"/>
                    <a:pt x="4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1" name="Google Shape;1971;p58"/>
          <p:cNvGrpSpPr/>
          <p:nvPr/>
        </p:nvGrpSpPr>
        <p:grpSpPr>
          <a:xfrm>
            <a:off x="5634823" y="2197469"/>
            <a:ext cx="356611" cy="356646"/>
            <a:chOff x="5634823" y="2197469"/>
            <a:chExt cx="356611" cy="356646"/>
          </a:xfrm>
        </p:grpSpPr>
        <p:sp>
          <p:nvSpPr>
            <p:cNvPr id="1972" name="Google Shape;1972;p58"/>
            <p:cNvSpPr/>
            <p:nvPr/>
          </p:nvSpPr>
          <p:spPr>
            <a:xfrm>
              <a:off x="5764324" y="2434644"/>
              <a:ext cx="95916" cy="57210"/>
            </a:xfrm>
            <a:custGeom>
              <a:avLst/>
              <a:gdLst/>
              <a:ahLst/>
              <a:cxnLst/>
              <a:rect l="l" t="t" r="r" b="b"/>
              <a:pathLst>
                <a:path w="2716" h="1620" extrusionOk="0">
                  <a:moveTo>
                    <a:pt x="1" y="0"/>
                  </a:moveTo>
                  <a:lnTo>
                    <a:pt x="1" y="1239"/>
                  </a:lnTo>
                  <a:cubicBezTo>
                    <a:pt x="1" y="1453"/>
                    <a:pt x="191" y="1620"/>
                    <a:pt x="382" y="1620"/>
                  </a:cubicBezTo>
                  <a:lnTo>
                    <a:pt x="2311" y="1620"/>
                  </a:lnTo>
                  <a:cubicBezTo>
                    <a:pt x="2525" y="1620"/>
                    <a:pt x="2716" y="1453"/>
                    <a:pt x="2716" y="1239"/>
                  </a:cubicBezTo>
                  <a:lnTo>
                    <a:pt x="27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8"/>
            <p:cNvSpPr/>
            <p:nvPr/>
          </p:nvSpPr>
          <p:spPr>
            <a:xfrm>
              <a:off x="5634823" y="2197469"/>
              <a:ext cx="356611" cy="356646"/>
            </a:xfrm>
            <a:custGeom>
              <a:avLst/>
              <a:gdLst/>
              <a:ahLst/>
              <a:cxnLst/>
              <a:rect l="l" t="t" r="r" b="b"/>
              <a:pathLst>
                <a:path w="10098" h="10099" extrusionOk="0">
                  <a:moveTo>
                    <a:pt x="6026" y="572"/>
                  </a:moveTo>
                  <a:cubicBezTo>
                    <a:pt x="6145" y="572"/>
                    <a:pt x="6240" y="668"/>
                    <a:pt x="6240" y="787"/>
                  </a:cubicBezTo>
                  <a:lnTo>
                    <a:pt x="6240" y="1930"/>
                  </a:lnTo>
                  <a:lnTo>
                    <a:pt x="3787" y="1930"/>
                  </a:lnTo>
                  <a:lnTo>
                    <a:pt x="3787" y="787"/>
                  </a:lnTo>
                  <a:lnTo>
                    <a:pt x="3811" y="787"/>
                  </a:lnTo>
                  <a:cubicBezTo>
                    <a:pt x="3811" y="668"/>
                    <a:pt x="3906" y="572"/>
                    <a:pt x="4025" y="572"/>
                  </a:cubicBezTo>
                  <a:close/>
                  <a:moveTo>
                    <a:pt x="6716" y="6121"/>
                  </a:moveTo>
                  <a:cubicBezTo>
                    <a:pt x="6859" y="6121"/>
                    <a:pt x="7002" y="6240"/>
                    <a:pt x="7002" y="6407"/>
                  </a:cubicBezTo>
                  <a:lnTo>
                    <a:pt x="7002" y="7955"/>
                  </a:lnTo>
                  <a:cubicBezTo>
                    <a:pt x="7002" y="8503"/>
                    <a:pt x="6549" y="8931"/>
                    <a:pt x="6026" y="8931"/>
                  </a:cubicBezTo>
                  <a:lnTo>
                    <a:pt x="4097" y="8931"/>
                  </a:lnTo>
                  <a:cubicBezTo>
                    <a:pt x="3549" y="8931"/>
                    <a:pt x="3096" y="8503"/>
                    <a:pt x="3096" y="7955"/>
                  </a:cubicBezTo>
                  <a:lnTo>
                    <a:pt x="3096" y="6407"/>
                  </a:lnTo>
                  <a:cubicBezTo>
                    <a:pt x="3096" y="6240"/>
                    <a:pt x="3215" y="6121"/>
                    <a:pt x="3406" y="6121"/>
                  </a:cubicBezTo>
                  <a:close/>
                  <a:moveTo>
                    <a:pt x="4049" y="1"/>
                  </a:moveTo>
                  <a:cubicBezTo>
                    <a:pt x="3596" y="1"/>
                    <a:pt x="3239" y="358"/>
                    <a:pt x="3239" y="811"/>
                  </a:cubicBezTo>
                  <a:lnTo>
                    <a:pt x="3239" y="1977"/>
                  </a:lnTo>
                  <a:lnTo>
                    <a:pt x="3192" y="1977"/>
                  </a:lnTo>
                  <a:cubicBezTo>
                    <a:pt x="3120" y="1977"/>
                    <a:pt x="3096" y="2001"/>
                    <a:pt x="3096" y="2073"/>
                  </a:cubicBezTo>
                  <a:lnTo>
                    <a:pt x="3096" y="2930"/>
                  </a:lnTo>
                  <a:cubicBezTo>
                    <a:pt x="3096" y="3859"/>
                    <a:pt x="2572" y="4311"/>
                    <a:pt x="2049" y="4668"/>
                  </a:cubicBezTo>
                  <a:lnTo>
                    <a:pt x="834" y="4668"/>
                  </a:lnTo>
                  <a:cubicBezTo>
                    <a:pt x="358" y="4668"/>
                    <a:pt x="0" y="5073"/>
                    <a:pt x="0" y="5502"/>
                  </a:cubicBezTo>
                  <a:lnTo>
                    <a:pt x="0" y="6383"/>
                  </a:lnTo>
                  <a:cubicBezTo>
                    <a:pt x="0" y="6526"/>
                    <a:pt x="120" y="6669"/>
                    <a:pt x="310" y="6669"/>
                  </a:cubicBezTo>
                  <a:cubicBezTo>
                    <a:pt x="477" y="6669"/>
                    <a:pt x="596" y="6550"/>
                    <a:pt x="596" y="6383"/>
                  </a:cubicBezTo>
                  <a:lnTo>
                    <a:pt x="596" y="5502"/>
                  </a:lnTo>
                  <a:cubicBezTo>
                    <a:pt x="596" y="5359"/>
                    <a:pt x="715" y="5264"/>
                    <a:pt x="834" y="5264"/>
                  </a:cubicBezTo>
                  <a:lnTo>
                    <a:pt x="2049" y="5264"/>
                  </a:lnTo>
                  <a:lnTo>
                    <a:pt x="2049" y="9408"/>
                  </a:lnTo>
                  <a:cubicBezTo>
                    <a:pt x="2049" y="9789"/>
                    <a:pt x="2358" y="10098"/>
                    <a:pt x="2739" y="10098"/>
                  </a:cubicBezTo>
                  <a:lnTo>
                    <a:pt x="7359" y="10098"/>
                  </a:lnTo>
                  <a:cubicBezTo>
                    <a:pt x="7740" y="10098"/>
                    <a:pt x="8050" y="9789"/>
                    <a:pt x="8050" y="9408"/>
                  </a:cubicBezTo>
                  <a:lnTo>
                    <a:pt x="8050" y="5264"/>
                  </a:lnTo>
                  <a:lnTo>
                    <a:pt x="9264" y="5264"/>
                  </a:lnTo>
                  <a:cubicBezTo>
                    <a:pt x="9407" y="5264"/>
                    <a:pt x="9502" y="5383"/>
                    <a:pt x="9502" y="5502"/>
                  </a:cubicBezTo>
                  <a:lnTo>
                    <a:pt x="9502" y="6383"/>
                  </a:lnTo>
                  <a:cubicBezTo>
                    <a:pt x="9502" y="6526"/>
                    <a:pt x="9622" y="6669"/>
                    <a:pt x="9788" y="6669"/>
                  </a:cubicBezTo>
                  <a:cubicBezTo>
                    <a:pt x="9979" y="6669"/>
                    <a:pt x="10098" y="6550"/>
                    <a:pt x="10098" y="6383"/>
                  </a:cubicBezTo>
                  <a:lnTo>
                    <a:pt x="10098" y="5502"/>
                  </a:lnTo>
                  <a:cubicBezTo>
                    <a:pt x="10098" y="5049"/>
                    <a:pt x="9717" y="4692"/>
                    <a:pt x="9264" y="4692"/>
                  </a:cubicBezTo>
                  <a:lnTo>
                    <a:pt x="8050" y="4692"/>
                  </a:lnTo>
                  <a:cubicBezTo>
                    <a:pt x="7788" y="4478"/>
                    <a:pt x="7002" y="4002"/>
                    <a:pt x="7002" y="2930"/>
                  </a:cubicBezTo>
                  <a:lnTo>
                    <a:pt x="7002" y="2073"/>
                  </a:lnTo>
                  <a:cubicBezTo>
                    <a:pt x="7002" y="2001"/>
                    <a:pt x="6978" y="1977"/>
                    <a:pt x="6907" y="1977"/>
                  </a:cubicBezTo>
                  <a:lnTo>
                    <a:pt x="6859" y="1977"/>
                  </a:lnTo>
                  <a:lnTo>
                    <a:pt x="6859" y="811"/>
                  </a:lnTo>
                  <a:cubicBezTo>
                    <a:pt x="6859" y="358"/>
                    <a:pt x="6502" y="1"/>
                    <a:pt x="6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4" name="Google Shape;1974;p58"/>
          <p:cNvSpPr/>
          <p:nvPr/>
        </p:nvSpPr>
        <p:spPr>
          <a:xfrm>
            <a:off x="6496015" y="2196657"/>
            <a:ext cx="243073" cy="358271"/>
          </a:xfrm>
          <a:custGeom>
            <a:avLst/>
            <a:gdLst/>
            <a:ahLst/>
            <a:cxnLst/>
            <a:rect l="l" t="t" r="r" b="b"/>
            <a:pathLst>
              <a:path w="6883" h="10145" extrusionOk="0">
                <a:moveTo>
                  <a:pt x="5383" y="2572"/>
                </a:moveTo>
                <a:lnTo>
                  <a:pt x="5383" y="4310"/>
                </a:lnTo>
                <a:lnTo>
                  <a:pt x="1501" y="4310"/>
                </a:lnTo>
                <a:lnTo>
                  <a:pt x="1501" y="2572"/>
                </a:lnTo>
                <a:close/>
                <a:moveTo>
                  <a:pt x="5383" y="5811"/>
                </a:moveTo>
                <a:lnTo>
                  <a:pt x="5383" y="7549"/>
                </a:lnTo>
                <a:lnTo>
                  <a:pt x="1501" y="7549"/>
                </a:lnTo>
                <a:lnTo>
                  <a:pt x="1501" y="5811"/>
                </a:lnTo>
                <a:close/>
                <a:moveTo>
                  <a:pt x="215" y="0"/>
                </a:moveTo>
                <a:cubicBezTo>
                  <a:pt x="96" y="0"/>
                  <a:pt x="1" y="95"/>
                  <a:pt x="1" y="214"/>
                </a:cubicBezTo>
                <a:lnTo>
                  <a:pt x="1" y="9931"/>
                </a:lnTo>
                <a:cubicBezTo>
                  <a:pt x="1" y="10050"/>
                  <a:pt x="96" y="10145"/>
                  <a:pt x="215" y="10145"/>
                </a:cubicBezTo>
                <a:lnTo>
                  <a:pt x="1286" y="10145"/>
                </a:lnTo>
                <a:cubicBezTo>
                  <a:pt x="1406" y="10145"/>
                  <a:pt x="1501" y="10050"/>
                  <a:pt x="1501" y="9931"/>
                </a:cubicBezTo>
                <a:lnTo>
                  <a:pt x="1501" y="9049"/>
                </a:lnTo>
                <a:lnTo>
                  <a:pt x="5383" y="9049"/>
                </a:lnTo>
                <a:lnTo>
                  <a:pt x="5383" y="9931"/>
                </a:lnTo>
                <a:cubicBezTo>
                  <a:pt x="5383" y="10050"/>
                  <a:pt x="5478" y="10145"/>
                  <a:pt x="5597" y="10145"/>
                </a:cubicBezTo>
                <a:lnTo>
                  <a:pt x="6669" y="10145"/>
                </a:lnTo>
                <a:cubicBezTo>
                  <a:pt x="6788" y="10145"/>
                  <a:pt x="6883" y="10050"/>
                  <a:pt x="6883" y="9931"/>
                </a:cubicBezTo>
                <a:lnTo>
                  <a:pt x="6883" y="214"/>
                </a:lnTo>
                <a:cubicBezTo>
                  <a:pt x="6859" y="95"/>
                  <a:pt x="6764" y="0"/>
                  <a:pt x="6645" y="0"/>
                </a:cubicBezTo>
                <a:lnTo>
                  <a:pt x="5573" y="0"/>
                </a:lnTo>
                <a:cubicBezTo>
                  <a:pt x="5454" y="0"/>
                  <a:pt x="5359" y="95"/>
                  <a:pt x="5359" y="214"/>
                </a:cubicBezTo>
                <a:lnTo>
                  <a:pt x="5359" y="1095"/>
                </a:lnTo>
                <a:lnTo>
                  <a:pt x="1501" y="1095"/>
                </a:lnTo>
                <a:lnTo>
                  <a:pt x="1501" y="214"/>
                </a:lnTo>
                <a:cubicBezTo>
                  <a:pt x="1501" y="95"/>
                  <a:pt x="1406" y="0"/>
                  <a:pt x="12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5" name="Google Shape;1975;p58"/>
          <p:cNvGrpSpPr/>
          <p:nvPr/>
        </p:nvGrpSpPr>
        <p:grpSpPr>
          <a:xfrm>
            <a:off x="7273122" y="2196657"/>
            <a:ext cx="358306" cy="357458"/>
            <a:chOff x="7273122" y="2196657"/>
            <a:chExt cx="358306" cy="357458"/>
          </a:xfrm>
        </p:grpSpPr>
        <p:sp>
          <p:nvSpPr>
            <p:cNvPr id="1976" name="Google Shape;1976;p58"/>
            <p:cNvSpPr/>
            <p:nvPr/>
          </p:nvSpPr>
          <p:spPr>
            <a:xfrm>
              <a:off x="7546424" y="2289994"/>
              <a:ext cx="85003" cy="171596"/>
            </a:xfrm>
            <a:custGeom>
              <a:avLst/>
              <a:gdLst/>
              <a:ahLst/>
              <a:cxnLst/>
              <a:rect l="l" t="t" r="r" b="b"/>
              <a:pathLst>
                <a:path w="2407" h="4859" extrusionOk="0">
                  <a:moveTo>
                    <a:pt x="1" y="0"/>
                  </a:moveTo>
                  <a:lnTo>
                    <a:pt x="1" y="739"/>
                  </a:lnTo>
                  <a:lnTo>
                    <a:pt x="1358" y="739"/>
                  </a:lnTo>
                  <a:cubicBezTo>
                    <a:pt x="1525" y="739"/>
                    <a:pt x="1668" y="858"/>
                    <a:pt x="1668" y="1048"/>
                  </a:cubicBezTo>
                  <a:lnTo>
                    <a:pt x="1668" y="3811"/>
                  </a:lnTo>
                  <a:cubicBezTo>
                    <a:pt x="1668" y="3977"/>
                    <a:pt x="1549" y="4120"/>
                    <a:pt x="1358" y="4120"/>
                  </a:cubicBezTo>
                  <a:lnTo>
                    <a:pt x="1" y="4120"/>
                  </a:lnTo>
                  <a:lnTo>
                    <a:pt x="1" y="4859"/>
                  </a:lnTo>
                  <a:lnTo>
                    <a:pt x="1668" y="4859"/>
                  </a:lnTo>
                  <a:cubicBezTo>
                    <a:pt x="2073" y="4859"/>
                    <a:pt x="2406" y="4525"/>
                    <a:pt x="2406" y="4120"/>
                  </a:cubicBezTo>
                  <a:lnTo>
                    <a:pt x="2406" y="786"/>
                  </a:lnTo>
                  <a:cubicBezTo>
                    <a:pt x="2406" y="334"/>
                    <a:pt x="2073" y="0"/>
                    <a:pt x="1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8"/>
            <p:cNvSpPr/>
            <p:nvPr/>
          </p:nvSpPr>
          <p:spPr>
            <a:xfrm>
              <a:off x="7273122" y="2196657"/>
              <a:ext cx="252326" cy="289336"/>
            </a:xfrm>
            <a:custGeom>
              <a:avLst/>
              <a:gdLst/>
              <a:ahLst/>
              <a:cxnLst/>
              <a:rect l="l" t="t" r="r" b="b"/>
              <a:pathLst>
                <a:path w="7145" h="8193" extrusionOk="0">
                  <a:moveTo>
                    <a:pt x="119" y="0"/>
                  </a:moveTo>
                  <a:cubicBezTo>
                    <a:pt x="48" y="0"/>
                    <a:pt x="0" y="71"/>
                    <a:pt x="0" y="119"/>
                  </a:cubicBezTo>
                  <a:lnTo>
                    <a:pt x="0" y="8192"/>
                  </a:lnTo>
                  <a:lnTo>
                    <a:pt x="7121" y="8192"/>
                  </a:lnTo>
                  <a:lnTo>
                    <a:pt x="7121" y="119"/>
                  </a:lnTo>
                  <a:cubicBezTo>
                    <a:pt x="7144" y="71"/>
                    <a:pt x="7073" y="0"/>
                    <a:pt x="7025" y="0"/>
                  </a:cubicBezTo>
                  <a:lnTo>
                    <a:pt x="3906" y="0"/>
                  </a:lnTo>
                  <a:lnTo>
                    <a:pt x="3906" y="1929"/>
                  </a:lnTo>
                  <a:lnTo>
                    <a:pt x="4763" y="1929"/>
                  </a:lnTo>
                  <a:cubicBezTo>
                    <a:pt x="5025" y="1929"/>
                    <a:pt x="5263" y="2167"/>
                    <a:pt x="5263" y="2453"/>
                  </a:cubicBezTo>
                  <a:lnTo>
                    <a:pt x="5263" y="3953"/>
                  </a:lnTo>
                  <a:cubicBezTo>
                    <a:pt x="5263" y="4549"/>
                    <a:pt x="4763" y="5072"/>
                    <a:pt x="4168" y="5072"/>
                  </a:cubicBezTo>
                  <a:lnTo>
                    <a:pt x="3001" y="5072"/>
                  </a:lnTo>
                  <a:cubicBezTo>
                    <a:pt x="2405" y="5072"/>
                    <a:pt x="1905" y="4549"/>
                    <a:pt x="1905" y="3953"/>
                  </a:cubicBezTo>
                  <a:lnTo>
                    <a:pt x="1905" y="2453"/>
                  </a:lnTo>
                  <a:cubicBezTo>
                    <a:pt x="1905" y="2167"/>
                    <a:pt x="2143" y="1929"/>
                    <a:pt x="2405" y="1929"/>
                  </a:cubicBezTo>
                  <a:lnTo>
                    <a:pt x="3263" y="1929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8"/>
            <p:cNvSpPr/>
            <p:nvPr/>
          </p:nvSpPr>
          <p:spPr>
            <a:xfrm>
              <a:off x="7273934" y="2506970"/>
              <a:ext cx="252361" cy="47146"/>
            </a:xfrm>
            <a:custGeom>
              <a:avLst/>
              <a:gdLst/>
              <a:ahLst/>
              <a:cxnLst/>
              <a:rect l="l" t="t" r="r" b="b"/>
              <a:pathLst>
                <a:path w="7146" h="1335" extrusionOk="0">
                  <a:moveTo>
                    <a:pt x="1" y="1"/>
                  </a:moveTo>
                  <a:lnTo>
                    <a:pt x="1" y="929"/>
                  </a:lnTo>
                  <a:cubicBezTo>
                    <a:pt x="1" y="1120"/>
                    <a:pt x="191" y="1334"/>
                    <a:pt x="430" y="1334"/>
                  </a:cubicBezTo>
                  <a:lnTo>
                    <a:pt x="6740" y="1334"/>
                  </a:lnTo>
                  <a:cubicBezTo>
                    <a:pt x="6931" y="1334"/>
                    <a:pt x="7145" y="1144"/>
                    <a:pt x="7145" y="929"/>
                  </a:cubicBezTo>
                  <a:lnTo>
                    <a:pt x="71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8"/>
            <p:cNvSpPr/>
            <p:nvPr/>
          </p:nvSpPr>
          <p:spPr>
            <a:xfrm>
              <a:off x="7361409" y="2285792"/>
              <a:ext cx="76563" cy="69006"/>
            </a:xfrm>
            <a:custGeom>
              <a:avLst/>
              <a:gdLst/>
              <a:ahLst/>
              <a:cxnLst/>
              <a:rect l="l" t="t" r="r" b="b"/>
              <a:pathLst>
                <a:path w="2168" h="1954" extrusionOk="0">
                  <a:moveTo>
                    <a:pt x="1" y="0"/>
                  </a:moveTo>
                  <a:lnTo>
                    <a:pt x="1" y="1429"/>
                  </a:lnTo>
                  <a:cubicBezTo>
                    <a:pt x="1" y="1715"/>
                    <a:pt x="239" y="1953"/>
                    <a:pt x="501" y="1953"/>
                  </a:cubicBezTo>
                  <a:lnTo>
                    <a:pt x="1668" y="1953"/>
                  </a:lnTo>
                  <a:cubicBezTo>
                    <a:pt x="1930" y="1953"/>
                    <a:pt x="2168" y="1715"/>
                    <a:pt x="2168" y="142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0" name="Google Shape;1980;p58"/>
          <p:cNvGrpSpPr/>
          <p:nvPr/>
        </p:nvGrpSpPr>
        <p:grpSpPr>
          <a:xfrm>
            <a:off x="8072900" y="2207569"/>
            <a:ext cx="358306" cy="357458"/>
            <a:chOff x="8072900" y="2207569"/>
            <a:chExt cx="358306" cy="357458"/>
          </a:xfrm>
        </p:grpSpPr>
        <p:sp>
          <p:nvSpPr>
            <p:cNvPr id="1981" name="Google Shape;1981;p58"/>
            <p:cNvSpPr/>
            <p:nvPr/>
          </p:nvSpPr>
          <p:spPr>
            <a:xfrm>
              <a:off x="8315126" y="2540625"/>
              <a:ext cx="27793" cy="24403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0" y="0"/>
                  </a:moveTo>
                  <a:lnTo>
                    <a:pt x="0" y="595"/>
                  </a:lnTo>
                  <a:cubicBezTo>
                    <a:pt x="0" y="643"/>
                    <a:pt x="24" y="691"/>
                    <a:pt x="72" y="691"/>
                  </a:cubicBezTo>
                  <a:lnTo>
                    <a:pt x="715" y="691"/>
                  </a:lnTo>
                  <a:cubicBezTo>
                    <a:pt x="762" y="691"/>
                    <a:pt x="786" y="643"/>
                    <a:pt x="786" y="595"/>
                  </a:cubicBezTo>
                  <a:lnTo>
                    <a:pt x="7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8"/>
            <p:cNvSpPr/>
            <p:nvPr/>
          </p:nvSpPr>
          <p:spPr>
            <a:xfrm>
              <a:off x="8072900" y="2207569"/>
              <a:ext cx="358306" cy="311196"/>
            </a:xfrm>
            <a:custGeom>
              <a:avLst/>
              <a:gdLst/>
              <a:ahLst/>
              <a:cxnLst/>
              <a:rect l="l" t="t" r="r" b="b"/>
              <a:pathLst>
                <a:path w="10146" h="8812" extrusionOk="0">
                  <a:moveTo>
                    <a:pt x="7216" y="1"/>
                  </a:moveTo>
                  <a:cubicBezTo>
                    <a:pt x="6907" y="1"/>
                    <a:pt x="6669" y="239"/>
                    <a:pt x="6669" y="525"/>
                  </a:cubicBezTo>
                  <a:lnTo>
                    <a:pt x="6669" y="1263"/>
                  </a:lnTo>
                  <a:lnTo>
                    <a:pt x="6169" y="1001"/>
                  </a:lnTo>
                  <a:cubicBezTo>
                    <a:pt x="6124" y="971"/>
                    <a:pt x="6074" y="957"/>
                    <a:pt x="6024" y="957"/>
                  </a:cubicBezTo>
                  <a:cubicBezTo>
                    <a:pt x="5916" y="957"/>
                    <a:pt x="5805" y="1022"/>
                    <a:pt x="5740" y="1120"/>
                  </a:cubicBezTo>
                  <a:cubicBezTo>
                    <a:pt x="5669" y="1263"/>
                    <a:pt x="5716" y="1453"/>
                    <a:pt x="5859" y="1549"/>
                  </a:cubicBezTo>
                  <a:lnTo>
                    <a:pt x="7526" y="2453"/>
                  </a:lnTo>
                  <a:cubicBezTo>
                    <a:pt x="7597" y="2501"/>
                    <a:pt x="7621" y="2501"/>
                    <a:pt x="7693" y="2501"/>
                  </a:cubicBezTo>
                  <a:cubicBezTo>
                    <a:pt x="7812" y="2501"/>
                    <a:pt x="7883" y="2430"/>
                    <a:pt x="7955" y="2334"/>
                  </a:cubicBezTo>
                  <a:cubicBezTo>
                    <a:pt x="8050" y="2192"/>
                    <a:pt x="7979" y="2025"/>
                    <a:pt x="7836" y="1930"/>
                  </a:cubicBezTo>
                  <a:lnTo>
                    <a:pt x="7264" y="1620"/>
                  </a:lnTo>
                  <a:lnTo>
                    <a:pt x="7264" y="596"/>
                  </a:lnTo>
                  <a:lnTo>
                    <a:pt x="8669" y="596"/>
                  </a:lnTo>
                  <a:lnTo>
                    <a:pt x="8669" y="4216"/>
                  </a:lnTo>
                  <a:lnTo>
                    <a:pt x="96" y="4216"/>
                  </a:lnTo>
                  <a:cubicBezTo>
                    <a:pt x="24" y="4216"/>
                    <a:pt x="1" y="4240"/>
                    <a:pt x="1" y="4311"/>
                  </a:cubicBezTo>
                  <a:lnTo>
                    <a:pt x="1" y="5049"/>
                  </a:lnTo>
                  <a:cubicBezTo>
                    <a:pt x="1" y="5121"/>
                    <a:pt x="24" y="5145"/>
                    <a:pt x="96" y="5145"/>
                  </a:cubicBezTo>
                  <a:lnTo>
                    <a:pt x="667" y="5145"/>
                  </a:lnTo>
                  <a:cubicBezTo>
                    <a:pt x="810" y="5145"/>
                    <a:pt x="953" y="5264"/>
                    <a:pt x="953" y="5430"/>
                  </a:cubicBezTo>
                  <a:lnTo>
                    <a:pt x="953" y="8288"/>
                  </a:lnTo>
                  <a:cubicBezTo>
                    <a:pt x="953" y="8574"/>
                    <a:pt x="1168" y="8812"/>
                    <a:pt x="1453" y="8812"/>
                  </a:cubicBezTo>
                  <a:lnTo>
                    <a:pt x="8693" y="8812"/>
                  </a:lnTo>
                  <a:cubicBezTo>
                    <a:pt x="8955" y="8812"/>
                    <a:pt x="9193" y="8598"/>
                    <a:pt x="9193" y="8288"/>
                  </a:cubicBezTo>
                  <a:lnTo>
                    <a:pt x="9193" y="5430"/>
                  </a:lnTo>
                  <a:cubicBezTo>
                    <a:pt x="9193" y="5264"/>
                    <a:pt x="9312" y="5145"/>
                    <a:pt x="9503" y="5145"/>
                  </a:cubicBezTo>
                  <a:lnTo>
                    <a:pt x="10074" y="5145"/>
                  </a:lnTo>
                  <a:cubicBezTo>
                    <a:pt x="10122" y="5145"/>
                    <a:pt x="10146" y="5121"/>
                    <a:pt x="10146" y="5049"/>
                  </a:cubicBezTo>
                  <a:lnTo>
                    <a:pt x="10146" y="4311"/>
                  </a:lnTo>
                  <a:cubicBezTo>
                    <a:pt x="10122" y="4263"/>
                    <a:pt x="10098" y="4216"/>
                    <a:pt x="10027" y="4216"/>
                  </a:cubicBezTo>
                  <a:lnTo>
                    <a:pt x="9264" y="4216"/>
                  </a:lnTo>
                  <a:lnTo>
                    <a:pt x="9264" y="525"/>
                  </a:lnTo>
                  <a:cubicBezTo>
                    <a:pt x="9264" y="239"/>
                    <a:pt x="9026" y="1"/>
                    <a:pt x="8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8"/>
            <p:cNvSpPr/>
            <p:nvPr/>
          </p:nvSpPr>
          <p:spPr>
            <a:xfrm>
              <a:off x="8157833" y="2540625"/>
              <a:ext cx="29488" cy="24403"/>
            </a:xfrm>
            <a:custGeom>
              <a:avLst/>
              <a:gdLst/>
              <a:ahLst/>
              <a:cxnLst/>
              <a:rect l="l" t="t" r="r" b="b"/>
              <a:pathLst>
                <a:path w="835" h="691" extrusionOk="0">
                  <a:moveTo>
                    <a:pt x="1" y="0"/>
                  </a:moveTo>
                  <a:lnTo>
                    <a:pt x="1" y="595"/>
                  </a:lnTo>
                  <a:lnTo>
                    <a:pt x="49" y="595"/>
                  </a:lnTo>
                  <a:cubicBezTo>
                    <a:pt x="49" y="643"/>
                    <a:pt x="72" y="691"/>
                    <a:pt x="120" y="691"/>
                  </a:cubicBezTo>
                  <a:lnTo>
                    <a:pt x="763" y="691"/>
                  </a:lnTo>
                  <a:cubicBezTo>
                    <a:pt x="811" y="691"/>
                    <a:pt x="834" y="643"/>
                    <a:pt x="834" y="595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4" name="Google Shape;1984;p58"/>
          <p:cNvGrpSpPr/>
          <p:nvPr/>
        </p:nvGrpSpPr>
        <p:grpSpPr>
          <a:xfrm>
            <a:off x="8083000" y="4015556"/>
            <a:ext cx="337294" cy="355940"/>
            <a:chOff x="8083000" y="4015556"/>
            <a:chExt cx="337294" cy="355940"/>
          </a:xfrm>
        </p:grpSpPr>
        <p:sp>
          <p:nvSpPr>
            <p:cNvPr id="1985" name="Google Shape;1985;p58"/>
            <p:cNvSpPr/>
            <p:nvPr/>
          </p:nvSpPr>
          <p:spPr>
            <a:xfrm>
              <a:off x="8173831" y="4289883"/>
              <a:ext cx="246463" cy="81613"/>
            </a:xfrm>
            <a:custGeom>
              <a:avLst/>
              <a:gdLst/>
              <a:ahLst/>
              <a:cxnLst/>
              <a:rect l="l" t="t" r="r" b="b"/>
              <a:pathLst>
                <a:path w="6979" h="2311" extrusionOk="0">
                  <a:moveTo>
                    <a:pt x="4716" y="1"/>
                  </a:moveTo>
                  <a:cubicBezTo>
                    <a:pt x="4192" y="1"/>
                    <a:pt x="3811" y="382"/>
                    <a:pt x="3811" y="882"/>
                  </a:cubicBezTo>
                  <a:lnTo>
                    <a:pt x="3811" y="1763"/>
                  </a:lnTo>
                  <a:lnTo>
                    <a:pt x="596" y="1763"/>
                  </a:lnTo>
                  <a:lnTo>
                    <a:pt x="596" y="1287"/>
                  </a:lnTo>
                  <a:lnTo>
                    <a:pt x="0" y="1287"/>
                  </a:lnTo>
                  <a:lnTo>
                    <a:pt x="0" y="1763"/>
                  </a:lnTo>
                  <a:cubicBezTo>
                    <a:pt x="0" y="2073"/>
                    <a:pt x="262" y="2311"/>
                    <a:pt x="572" y="2311"/>
                  </a:cubicBezTo>
                  <a:lnTo>
                    <a:pt x="3787" y="2311"/>
                  </a:lnTo>
                  <a:cubicBezTo>
                    <a:pt x="4120" y="2311"/>
                    <a:pt x="4358" y="2049"/>
                    <a:pt x="4358" y="1763"/>
                  </a:cubicBezTo>
                  <a:lnTo>
                    <a:pt x="4358" y="858"/>
                  </a:lnTo>
                  <a:cubicBezTo>
                    <a:pt x="4358" y="692"/>
                    <a:pt x="4501" y="573"/>
                    <a:pt x="4644" y="573"/>
                  </a:cubicBezTo>
                  <a:lnTo>
                    <a:pt x="6621" y="573"/>
                  </a:lnTo>
                  <a:cubicBezTo>
                    <a:pt x="6788" y="573"/>
                    <a:pt x="6907" y="453"/>
                    <a:pt x="6907" y="263"/>
                  </a:cubicBezTo>
                  <a:cubicBezTo>
                    <a:pt x="6978" y="120"/>
                    <a:pt x="6811" y="1"/>
                    <a:pt x="6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8"/>
            <p:cNvSpPr/>
            <p:nvPr/>
          </p:nvSpPr>
          <p:spPr>
            <a:xfrm>
              <a:off x="8222601" y="4207493"/>
              <a:ext cx="31148" cy="27793"/>
            </a:xfrm>
            <a:custGeom>
              <a:avLst/>
              <a:gdLst/>
              <a:ahLst/>
              <a:cxnLst/>
              <a:rect l="l" t="t" r="r" b="b"/>
              <a:pathLst>
                <a:path w="882" h="787" extrusionOk="0">
                  <a:moveTo>
                    <a:pt x="1" y="0"/>
                  </a:moveTo>
                  <a:lnTo>
                    <a:pt x="24" y="786"/>
                  </a:lnTo>
                  <a:lnTo>
                    <a:pt x="882" y="786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8"/>
            <p:cNvSpPr/>
            <p:nvPr/>
          </p:nvSpPr>
          <p:spPr>
            <a:xfrm>
              <a:off x="8138516" y="4189835"/>
              <a:ext cx="67310" cy="126180"/>
            </a:xfrm>
            <a:custGeom>
              <a:avLst/>
              <a:gdLst/>
              <a:ahLst/>
              <a:cxnLst/>
              <a:rect l="l" t="t" r="r" b="b"/>
              <a:pathLst>
                <a:path w="1906" h="3573" extrusionOk="0">
                  <a:moveTo>
                    <a:pt x="0" y="0"/>
                  </a:moveTo>
                  <a:lnTo>
                    <a:pt x="524" y="3453"/>
                  </a:lnTo>
                  <a:cubicBezTo>
                    <a:pt x="524" y="3525"/>
                    <a:pt x="596" y="3548"/>
                    <a:pt x="619" y="3548"/>
                  </a:cubicBezTo>
                  <a:lnTo>
                    <a:pt x="1834" y="3548"/>
                  </a:lnTo>
                  <a:cubicBezTo>
                    <a:pt x="1838" y="3553"/>
                    <a:pt x="1843" y="3555"/>
                    <a:pt x="1848" y="3555"/>
                  </a:cubicBezTo>
                  <a:cubicBezTo>
                    <a:pt x="1873" y="3555"/>
                    <a:pt x="1905" y="3512"/>
                    <a:pt x="1905" y="3453"/>
                  </a:cubicBezTo>
                  <a:cubicBezTo>
                    <a:pt x="1905" y="3429"/>
                    <a:pt x="1905" y="3572"/>
                    <a:pt x="1786" y="24"/>
                  </a:cubicBezTo>
                  <a:cubicBezTo>
                    <a:pt x="1503" y="75"/>
                    <a:pt x="1165" y="120"/>
                    <a:pt x="827" y="120"/>
                  </a:cubicBezTo>
                  <a:cubicBezTo>
                    <a:pt x="539" y="120"/>
                    <a:pt x="252" y="8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8"/>
            <p:cNvSpPr/>
            <p:nvPr/>
          </p:nvSpPr>
          <p:spPr>
            <a:xfrm>
              <a:off x="8083000" y="4015556"/>
              <a:ext cx="238023" cy="157470"/>
            </a:xfrm>
            <a:custGeom>
              <a:avLst/>
              <a:gdLst/>
              <a:ahLst/>
              <a:cxnLst/>
              <a:rect l="l" t="t" r="r" b="b"/>
              <a:pathLst>
                <a:path w="6740" h="4459" extrusionOk="0">
                  <a:moveTo>
                    <a:pt x="2787" y="720"/>
                  </a:moveTo>
                  <a:cubicBezTo>
                    <a:pt x="2953" y="720"/>
                    <a:pt x="3073" y="815"/>
                    <a:pt x="3073" y="1006"/>
                  </a:cubicBezTo>
                  <a:cubicBezTo>
                    <a:pt x="3073" y="1196"/>
                    <a:pt x="2953" y="1315"/>
                    <a:pt x="2787" y="1315"/>
                  </a:cubicBezTo>
                  <a:lnTo>
                    <a:pt x="1763" y="1315"/>
                  </a:lnTo>
                  <a:cubicBezTo>
                    <a:pt x="1596" y="1315"/>
                    <a:pt x="1477" y="1196"/>
                    <a:pt x="1477" y="1006"/>
                  </a:cubicBezTo>
                  <a:cubicBezTo>
                    <a:pt x="1477" y="839"/>
                    <a:pt x="1620" y="720"/>
                    <a:pt x="1763" y="720"/>
                  </a:cubicBezTo>
                  <a:close/>
                  <a:moveTo>
                    <a:pt x="3358" y="1934"/>
                  </a:moveTo>
                  <a:cubicBezTo>
                    <a:pt x="3501" y="1934"/>
                    <a:pt x="3644" y="2054"/>
                    <a:pt x="3644" y="2220"/>
                  </a:cubicBezTo>
                  <a:cubicBezTo>
                    <a:pt x="3644" y="2411"/>
                    <a:pt x="3525" y="2530"/>
                    <a:pt x="3358" y="2530"/>
                  </a:cubicBezTo>
                  <a:lnTo>
                    <a:pt x="1215" y="2530"/>
                  </a:lnTo>
                  <a:cubicBezTo>
                    <a:pt x="1024" y="2530"/>
                    <a:pt x="905" y="2411"/>
                    <a:pt x="905" y="2220"/>
                  </a:cubicBezTo>
                  <a:cubicBezTo>
                    <a:pt x="905" y="2054"/>
                    <a:pt x="1024" y="1934"/>
                    <a:pt x="1215" y="1934"/>
                  </a:cubicBezTo>
                  <a:close/>
                  <a:moveTo>
                    <a:pt x="2787" y="3173"/>
                  </a:moveTo>
                  <a:cubicBezTo>
                    <a:pt x="2953" y="3173"/>
                    <a:pt x="3073" y="3292"/>
                    <a:pt x="3073" y="3482"/>
                  </a:cubicBezTo>
                  <a:cubicBezTo>
                    <a:pt x="3073" y="3649"/>
                    <a:pt x="2953" y="3768"/>
                    <a:pt x="2787" y="3768"/>
                  </a:cubicBezTo>
                  <a:lnTo>
                    <a:pt x="1763" y="3768"/>
                  </a:lnTo>
                  <a:cubicBezTo>
                    <a:pt x="1620" y="3768"/>
                    <a:pt x="1477" y="3625"/>
                    <a:pt x="1477" y="3482"/>
                  </a:cubicBezTo>
                  <a:cubicBezTo>
                    <a:pt x="1477" y="3292"/>
                    <a:pt x="1596" y="3173"/>
                    <a:pt x="1763" y="3173"/>
                  </a:cubicBezTo>
                  <a:close/>
                  <a:moveTo>
                    <a:pt x="2384" y="0"/>
                  </a:moveTo>
                  <a:cubicBezTo>
                    <a:pt x="2343" y="0"/>
                    <a:pt x="2302" y="2"/>
                    <a:pt x="2263" y="5"/>
                  </a:cubicBezTo>
                  <a:cubicBezTo>
                    <a:pt x="1001" y="77"/>
                    <a:pt x="0" y="1030"/>
                    <a:pt x="0" y="2220"/>
                  </a:cubicBezTo>
                  <a:cubicBezTo>
                    <a:pt x="0" y="3459"/>
                    <a:pt x="1024" y="4435"/>
                    <a:pt x="2239" y="4459"/>
                  </a:cubicBezTo>
                  <a:cubicBezTo>
                    <a:pt x="2906" y="4459"/>
                    <a:pt x="3549" y="4364"/>
                    <a:pt x="4120" y="4125"/>
                  </a:cubicBezTo>
                  <a:cubicBezTo>
                    <a:pt x="4835" y="3792"/>
                    <a:pt x="5906" y="3625"/>
                    <a:pt x="6740" y="3578"/>
                  </a:cubicBezTo>
                  <a:lnTo>
                    <a:pt x="6740" y="910"/>
                  </a:lnTo>
                  <a:cubicBezTo>
                    <a:pt x="5930" y="910"/>
                    <a:pt x="4740" y="744"/>
                    <a:pt x="4001" y="434"/>
                  </a:cubicBezTo>
                  <a:cubicBezTo>
                    <a:pt x="3561" y="258"/>
                    <a:pt x="2896" y="0"/>
                    <a:pt x="2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8"/>
            <p:cNvSpPr/>
            <p:nvPr/>
          </p:nvSpPr>
          <p:spPr>
            <a:xfrm>
              <a:off x="8342884" y="4022301"/>
              <a:ext cx="46263" cy="142390"/>
            </a:xfrm>
            <a:custGeom>
              <a:avLst/>
              <a:gdLst/>
              <a:ahLst/>
              <a:cxnLst/>
              <a:rect l="l" t="t" r="r" b="b"/>
              <a:pathLst>
                <a:path w="1310" h="4032" extrusionOk="0">
                  <a:moveTo>
                    <a:pt x="1219" y="0"/>
                  </a:moveTo>
                  <a:cubicBezTo>
                    <a:pt x="1210" y="0"/>
                    <a:pt x="1201" y="2"/>
                    <a:pt x="1191" y="5"/>
                  </a:cubicBezTo>
                  <a:lnTo>
                    <a:pt x="0" y="577"/>
                  </a:lnTo>
                  <a:lnTo>
                    <a:pt x="0" y="3434"/>
                  </a:lnTo>
                  <a:lnTo>
                    <a:pt x="1191" y="4006"/>
                  </a:lnTo>
                  <a:cubicBezTo>
                    <a:pt x="1209" y="4024"/>
                    <a:pt x="1231" y="4032"/>
                    <a:pt x="1251" y="4032"/>
                  </a:cubicBezTo>
                  <a:cubicBezTo>
                    <a:pt x="1283" y="4032"/>
                    <a:pt x="1310" y="4011"/>
                    <a:pt x="1310" y="3982"/>
                  </a:cubicBezTo>
                  <a:lnTo>
                    <a:pt x="1310" y="100"/>
                  </a:lnTo>
                  <a:cubicBezTo>
                    <a:pt x="1310" y="59"/>
                    <a:pt x="1274" y="0"/>
                    <a:pt x="1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0" name="Google Shape;1990;p58"/>
          <p:cNvSpPr/>
          <p:nvPr/>
        </p:nvSpPr>
        <p:spPr>
          <a:xfrm>
            <a:off x="723319" y="1607532"/>
            <a:ext cx="343191" cy="356187"/>
          </a:xfrm>
          <a:custGeom>
            <a:avLst/>
            <a:gdLst/>
            <a:ahLst/>
            <a:cxnLst/>
            <a:rect l="l" t="t" r="r" b="b"/>
            <a:pathLst>
              <a:path w="9718" h="10086" extrusionOk="0">
                <a:moveTo>
                  <a:pt x="6583" y="2411"/>
                </a:moveTo>
                <a:cubicBezTo>
                  <a:pt x="6746" y="2411"/>
                  <a:pt x="6907" y="2477"/>
                  <a:pt x="7026" y="2608"/>
                </a:cubicBezTo>
                <a:cubicBezTo>
                  <a:pt x="7312" y="2870"/>
                  <a:pt x="7312" y="3298"/>
                  <a:pt x="7026" y="3537"/>
                </a:cubicBezTo>
                <a:cubicBezTo>
                  <a:pt x="6907" y="3656"/>
                  <a:pt x="6746" y="3715"/>
                  <a:pt x="6583" y="3715"/>
                </a:cubicBezTo>
                <a:cubicBezTo>
                  <a:pt x="6419" y="3715"/>
                  <a:pt x="6252" y="3656"/>
                  <a:pt x="6121" y="3537"/>
                </a:cubicBezTo>
                <a:cubicBezTo>
                  <a:pt x="5835" y="3251"/>
                  <a:pt x="5835" y="2846"/>
                  <a:pt x="6121" y="2608"/>
                </a:cubicBezTo>
                <a:cubicBezTo>
                  <a:pt x="6252" y="2477"/>
                  <a:pt x="6419" y="2411"/>
                  <a:pt x="6583" y="2411"/>
                </a:cubicBezTo>
                <a:close/>
                <a:moveTo>
                  <a:pt x="6097" y="0"/>
                </a:moveTo>
                <a:cubicBezTo>
                  <a:pt x="5871" y="0"/>
                  <a:pt x="5645" y="83"/>
                  <a:pt x="5478" y="250"/>
                </a:cubicBezTo>
                <a:lnTo>
                  <a:pt x="3549" y="2179"/>
                </a:lnTo>
                <a:cubicBezTo>
                  <a:pt x="3216" y="2512"/>
                  <a:pt x="3216" y="3084"/>
                  <a:pt x="3549" y="3394"/>
                </a:cubicBezTo>
                <a:lnTo>
                  <a:pt x="4359" y="4203"/>
                </a:lnTo>
                <a:lnTo>
                  <a:pt x="168" y="8395"/>
                </a:lnTo>
                <a:cubicBezTo>
                  <a:pt x="1" y="8561"/>
                  <a:pt x="1" y="8752"/>
                  <a:pt x="168" y="8919"/>
                </a:cubicBezTo>
                <a:lnTo>
                  <a:pt x="668" y="9419"/>
                </a:lnTo>
                <a:cubicBezTo>
                  <a:pt x="739" y="9490"/>
                  <a:pt x="828" y="9526"/>
                  <a:pt x="918" y="9526"/>
                </a:cubicBezTo>
                <a:cubicBezTo>
                  <a:pt x="1007" y="9526"/>
                  <a:pt x="1096" y="9490"/>
                  <a:pt x="1168" y="9419"/>
                </a:cubicBezTo>
                <a:lnTo>
                  <a:pt x="1549" y="9038"/>
                </a:lnTo>
                <a:lnTo>
                  <a:pt x="2549" y="10014"/>
                </a:lnTo>
                <a:cubicBezTo>
                  <a:pt x="2585" y="10062"/>
                  <a:pt x="2650" y="10085"/>
                  <a:pt x="2722" y="10085"/>
                </a:cubicBezTo>
                <a:cubicBezTo>
                  <a:pt x="2793" y="10085"/>
                  <a:pt x="2871" y="10062"/>
                  <a:pt x="2930" y="10014"/>
                </a:cubicBezTo>
                <a:lnTo>
                  <a:pt x="4026" y="8919"/>
                </a:lnTo>
                <a:cubicBezTo>
                  <a:pt x="4121" y="8823"/>
                  <a:pt x="4121" y="8633"/>
                  <a:pt x="4026" y="8514"/>
                </a:cubicBezTo>
                <a:lnTo>
                  <a:pt x="3049" y="7537"/>
                </a:lnTo>
                <a:lnTo>
                  <a:pt x="5359" y="5227"/>
                </a:lnTo>
                <a:lnTo>
                  <a:pt x="6169" y="6013"/>
                </a:lnTo>
                <a:cubicBezTo>
                  <a:pt x="6336" y="6180"/>
                  <a:pt x="6562" y="6263"/>
                  <a:pt x="6785" y="6263"/>
                </a:cubicBezTo>
                <a:cubicBezTo>
                  <a:pt x="7008" y="6263"/>
                  <a:pt x="7229" y="6180"/>
                  <a:pt x="7383" y="6013"/>
                </a:cubicBezTo>
                <a:lnTo>
                  <a:pt x="9336" y="4084"/>
                </a:lnTo>
                <a:cubicBezTo>
                  <a:pt x="9717" y="3798"/>
                  <a:pt x="9717" y="3227"/>
                  <a:pt x="9360" y="2894"/>
                </a:cubicBezTo>
                <a:lnTo>
                  <a:pt x="6717" y="250"/>
                </a:lnTo>
                <a:cubicBezTo>
                  <a:pt x="6550" y="83"/>
                  <a:pt x="6324" y="0"/>
                  <a:pt x="60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1" name="Google Shape;1991;p58"/>
          <p:cNvGrpSpPr/>
          <p:nvPr/>
        </p:nvGrpSpPr>
        <p:grpSpPr>
          <a:xfrm>
            <a:off x="8125873" y="1586908"/>
            <a:ext cx="261614" cy="357458"/>
            <a:chOff x="8125873" y="1586908"/>
            <a:chExt cx="261614" cy="357458"/>
          </a:xfrm>
        </p:grpSpPr>
        <p:sp>
          <p:nvSpPr>
            <p:cNvPr id="1992" name="Google Shape;1992;p58"/>
            <p:cNvSpPr/>
            <p:nvPr/>
          </p:nvSpPr>
          <p:spPr>
            <a:xfrm>
              <a:off x="8220093" y="1776126"/>
              <a:ext cx="74020" cy="74056"/>
            </a:xfrm>
            <a:custGeom>
              <a:avLst/>
              <a:gdLst/>
              <a:ahLst/>
              <a:cxnLst/>
              <a:rect l="l" t="t" r="r" b="b"/>
              <a:pathLst>
                <a:path w="2096" h="2097" extrusionOk="0">
                  <a:moveTo>
                    <a:pt x="1048" y="1"/>
                  </a:moveTo>
                  <a:cubicBezTo>
                    <a:pt x="476" y="1"/>
                    <a:pt x="0" y="477"/>
                    <a:pt x="0" y="1049"/>
                  </a:cubicBezTo>
                  <a:cubicBezTo>
                    <a:pt x="0" y="1620"/>
                    <a:pt x="476" y="2097"/>
                    <a:pt x="1048" y="2097"/>
                  </a:cubicBezTo>
                  <a:cubicBezTo>
                    <a:pt x="1620" y="2097"/>
                    <a:pt x="2096" y="1620"/>
                    <a:pt x="2096" y="1049"/>
                  </a:cubicBezTo>
                  <a:cubicBezTo>
                    <a:pt x="2096" y="477"/>
                    <a:pt x="162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8"/>
            <p:cNvSpPr/>
            <p:nvPr/>
          </p:nvSpPr>
          <p:spPr>
            <a:xfrm>
              <a:off x="8125873" y="1586908"/>
              <a:ext cx="261614" cy="74056"/>
            </a:xfrm>
            <a:custGeom>
              <a:avLst/>
              <a:gdLst/>
              <a:ahLst/>
              <a:cxnLst/>
              <a:rect l="l" t="t" r="r" b="b"/>
              <a:pathLst>
                <a:path w="7408" h="2097" extrusionOk="0">
                  <a:moveTo>
                    <a:pt x="1787" y="739"/>
                  </a:moveTo>
                  <a:cubicBezTo>
                    <a:pt x="1930" y="739"/>
                    <a:pt x="2073" y="858"/>
                    <a:pt x="2073" y="1048"/>
                  </a:cubicBezTo>
                  <a:cubicBezTo>
                    <a:pt x="2073" y="1215"/>
                    <a:pt x="1954" y="1334"/>
                    <a:pt x="1787" y="1334"/>
                  </a:cubicBezTo>
                  <a:lnTo>
                    <a:pt x="1477" y="1334"/>
                  </a:lnTo>
                  <a:cubicBezTo>
                    <a:pt x="1311" y="1334"/>
                    <a:pt x="1192" y="1215"/>
                    <a:pt x="1192" y="1048"/>
                  </a:cubicBezTo>
                  <a:cubicBezTo>
                    <a:pt x="1192" y="906"/>
                    <a:pt x="1311" y="739"/>
                    <a:pt x="1477" y="739"/>
                  </a:cubicBezTo>
                  <a:close/>
                  <a:moveTo>
                    <a:pt x="3859" y="739"/>
                  </a:moveTo>
                  <a:cubicBezTo>
                    <a:pt x="4049" y="739"/>
                    <a:pt x="4169" y="858"/>
                    <a:pt x="4169" y="1048"/>
                  </a:cubicBezTo>
                  <a:cubicBezTo>
                    <a:pt x="4169" y="1215"/>
                    <a:pt x="4002" y="1334"/>
                    <a:pt x="3859" y="1334"/>
                  </a:cubicBezTo>
                  <a:lnTo>
                    <a:pt x="3573" y="1334"/>
                  </a:lnTo>
                  <a:cubicBezTo>
                    <a:pt x="3383" y="1334"/>
                    <a:pt x="3264" y="1215"/>
                    <a:pt x="3264" y="1048"/>
                  </a:cubicBezTo>
                  <a:cubicBezTo>
                    <a:pt x="3264" y="906"/>
                    <a:pt x="3383" y="739"/>
                    <a:pt x="3573" y="739"/>
                  </a:cubicBezTo>
                  <a:close/>
                  <a:moveTo>
                    <a:pt x="5907" y="739"/>
                  </a:moveTo>
                  <a:cubicBezTo>
                    <a:pt x="6097" y="739"/>
                    <a:pt x="6217" y="858"/>
                    <a:pt x="6217" y="1048"/>
                  </a:cubicBezTo>
                  <a:cubicBezTo>
                    <a:pt x="6217" y="1215"/>
                    <a:pt x="6074" y="1334"/>
                    <a:pt x="5907" y="1334"/>
                  </a:cubicBezTo>
                  <a:lnTo>
                    <a:pt x="5621" y="1334"/>
                  </a:lnTo>
                  <a:cubicBezTo>
                    <a:pt x="5478" y="1334"/>
                    <a:pt x="5312" y="1215"/>
                    <a:pt x="5312" y="1048"/>
                  </a:cubicBezTo>
                  <a:cubicBezTo>
                    <a:pt x="5312" y="906"/>
                    <a:pt x="5431" y="739"/>
                    <a:pt x="5621" y="739"/>
                  </a:cubicBezTo>
                  <a:close/>
                  <a:moveTo>
                    <a:pt x="144" y="1"/>
                  </a:moveTo>
                  <a:cubicBezTo>
                    <a:pt x="49" y="1"/>
                    <a:pt x="1" y="72"/>
                    <a:pt x="1" y="144"/>
                  </a:cubicBezTo>
                  <a:lnTo>
                    <a:pt x="1" y="2096"/>
                  </a:lnTo>
                  <a:lnTo>
                    <a:pt x="7407" y="2096"/>
                  </a:lnTo>
                  <a:lnTo>
                    <a:pt x="7407" y="144"/>
                  </a:lnTo>
                  <a:cubicBezTo>
                    <a:pt x="7407" y="72"/>
                    <a:pt x="7336" y="1"/>
                    <a:pt x="7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8"/>
            <p:cNvSpPr/>
            <p:nvPr/>
          </p:nvSpPr>
          <p:spPr>
            <a:xfrm>
              <a:off x="8172983" y="1729051"/>
              <a:ext cx="168241" cy="168241"/>
            </a:xfrm>
            <a:custGeom>
              <a:avLst/>
              <a:gdLst/>
              <a:ahLst/>
              <a:cxnLst/>
              <a:rect l="l" t="t" r="r" b="b"/>
              <a:pathLst>
                <a:path w="4764" h="4764" extrusionOk="0">
                  <a:moveTo>
                    <a:pt x="2382" y="738"/>
                  </a:moveTo>
                  <a:cubicBezTo>
                    <a:pt x="3263" y="738"/>
                    <a:pt x="4025" y="1477"/>
                    <a:pt x="4025" y="2382"/>
                  </a:cubicBezTo>
                  <a:cubicBezTo>
                    <a:pt x="4025" y="3263"/>
                    <a:pt x="3263" y="4025"/>
                    <a:pt x="2382" y="4025"/>
                  </a:cubicBezTo>
                  <a:cubicBezTo>
                    <a:pt x="1477" y="4025"/>
                    <a:pt x="739" y="3263"/>
                    <a:pt x="739" y="2382"/>
                  </a:cubicBezTo>
                  <a:cubicBezTo>
                    <a:pt x="739" y="1477"/>
                    <a:pt x="1477" y="738"/>
                    <a:pt x="2382" y="738"/>
                  </a:cubicBezTo>
                  <a:close/>
                  <a:moveTo>
                    <a:pt x="2382" y="0"/>
                  </a:moveTo>
                  <a:cubicBezTo>
                    <a:pt x="1072" y="0"/>
                    <a:pt x="1" y="1072"/>
                    <a:pt x="1" y="2382"/>
                  </a:cubicBezTo>
                  <a:cubicBezTo>
                    <a:pt x="1" y="3691"/>
                    <a:pt x="1072" y="4763"/>
                    <a:pt x="2382" y="4763"/>
                  </a:cubicBezTo>
                  <a:cubicBezTo>
                    <a:pt x="3692" y="4763"/>
                    <a:pt x="4763" y="3691"/>
                    <a:pt x="4763" y="2382"/>
                  </a:cubicBezTo>
                  <a:cubicBezTo>
                    <a:pt x="4763" y="1072"/>
                    <a:pt x="3692" y="0"/>
                    <a:pt x="2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8"/>
            <p:cNvSpPr/>
            <p:nvPr/>
          </p:nvSpPr>
          <p:spPr>
            <a:xfrm>
              <a:off x="8125873" y="1681941"/>
              <a:ext cx="261614" cy="262426"/>
            </a:xfrm>
            <a:custGeom>
              <a:avLst/>
              <a:gdLst/>
              <a:ahLst/>
              <a:cxnLst/>
              <a:rect l="l" t="t" r="r" b="b"/>
              <a:pathLst>
                <a:path w="7408" h="7431" extrusionOk="0">
                  <a:moveTo>
                    <a:pt x="3716" y="739"/>
                  </a:moveTo>
                  <a:cubicBezTo>
                    <a:pt x="5359" y="739"/>
                    <a:pt x="6693" y="2072"/>
                    <a:pt x="6693" y="3716"/>
                  </a:cubicBezTo>
                  <a:cubicBezTo>
                    <a:pt x="6693" y="5359"/>
                    <a:pt x="5359" y="6692"/>
                    <a:pt x="3716" y="6692"/>
                  </a:cubicBezTo>
                  <a:cubicBezTo>
                    <a:pt x="2073" y="6692"/>
                    <a:pt x="739" y="5359"/>
                    <a:pt x="739" y="3716"/>
                  </a:cubicBezTo>
                  <a:cubicBezTo>
                    <a:pt x="739" y="2072"/>
                    <a:pt x="2073" y="739"/>
                    <a:pt x="3716" y="739"/>
                  </a:cubicBezTo>
                  <a:close/>
                  <a:moveTo>
                    <a:pt x="1" y="1"/>
                  </a:moveTo>
                  <a:lnTo>
                    <a:pt x="1" y="7288"/>
                  </a:lnTo>
                  <a:cubicBezTo>
                    <a:pt x="1" y="7383"/>
                    <a:pt x="49" y="7431"/>
                    <a:pt x="144" y="7431"/>
                  </a:cubicBezTo>
                  <a:lnTo>
                    <a:pt x="7264" y="7431"/>
                  </a:lnTo>
                  <a:cubicBezTo>
                    <a:pt x="7336" y="7431"/>
                    <a:pt x="7407" y="7383"/>
                    <a:pt x="7407" y="7288"/>
                  </a:cubicBezTo>
                  <a:lnTo>
                    <a:pt x="7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58"/>
          <p:cNvGrpSpPr/>
          <p:nvPr/>
        </p:nvGrpSpPr>
        <p:grpSpPr>
          <a:xfrm>
            <a:off x="7273122" y="1586908"/>
            <a:ext cx="358306" cy="358306"/>
            <a:chOff x="7273122" y="1586908"/>
            <a:chExt cx="358306" cy="358306"/>
          </a:xfrm>
        </p:grpSpPr>
        <p:sp>
          <p:nvSpPr>
            <p:cNvPr id="1997" name="Google Shape;1997;p58"/>
            <p:cNvSpPr/>
            <p:nvPr/>
          </p:nvSpPr>
          <p:spPr>
            <a:xfrm>
              <a:off x="7508602" y="1586908"/>
              <a:ext cx="112725" cy="75715"/>
            </a:xfrm>
            <a:custGeom>
              <a:avLst/>
              <a:gdLst/>
              <a:ahLst/>
              <a:cxnLst/>
              <a:rect l="l" t="t" r="r" b="b"/>
              <a:pathLst>
                <a:path w="3192" h="2144" extrusionOk="0">
                  <a:moveTo>
                    <a:pt x="786" y="1"/>
                  </a:moveTo>
                  <a:cubicBezTo>
                    <a:pt x="619" y="1"/>
                    <a:pt x="500" y="120"/>
                    <a:pt x="500" y="310"/>
                  </a:cubicBezTo>
                  <a:lnTo>
                    <a:pt x="500" y="1096"/>
                  </a:lnTo>
                  <a:lnTo>
                    <a:pt x="214" y="1096"/>
                  </a:lnTo>
                  <a:cubicBezTo>
                    <a:pt x="95" y="1096"/>
                    <a:pt x="0" y="1191"/>
                    <a:pt x="0" y="1310"/>
                  </a:cubicBezTo>
                  <a:lnTo>
                    <a:pt x="0" y="2144"/>
                  </a:lnTo>
                  <a:lnTo>
                    <a:pt x="3191" y="2144"/>
                  </a:lnTo>
                  <a:lnTo>
                    <a:pt x="3191" y="1310"/>
                  </a:lnTo>
                  <a:cubicBezTo>
                    <a:pt x="3191" y="1191"/>
                    <a:pt x="3096" y="1096"/>
                    <a:pt x="2977" y="1096"/>
                  </a:cubicBezTo>
                  <a:lnTo>
                    <a:pt x="2620" y="1096"/>
                  </a:lnTo>
                  <a:lnTo>
                    <a:pt x="2620" y="310"/>
                  </a:lnTo>
                  <a:cubicBezTo>
                    <a:pt x="2620" y="144"/>
                    <a:pt x="2501" y="1"/>
                    <a:pt x="2310" y="1"/>
                  </a:cubicBezTo>
                  <a:cubicBezTo>
                    <a:pt x="2143" y="1"/>
                    <a:pt x="2024" y="120"/>
                    <a:pt x="2024" y="310"/>
                  </a:cubicBezTo>
                  <a:lnTo>
                    <a:pt x="2024" y="1096"/>
                  </a:lnTo>
                  <a:lnTo>
                    <a:pt x="1096" y="1096"/>
                  </a:lnTo>
                  <a:lnTo>
                    <a:pt x="1096" y="310"/>
                  </a:lnTo>
                  <a:cubicBezTo>
                    <a:pt x="1096" y="144"/>
                    <a:pt x="977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8"/>
            <p:cNvSpPr/>
            <p:nvPr/>
          </p:nvSpPr>
          <p:spPr>
            <a:xfrm>
              <a:off x="7508602" y="1683636"/>
              <a:ext cx="122826" cy="260731"/>
            </a:xfrm>
            <a:custGeom>
              <a:avLst/>
              <a:gdLst/>
              <a:ahLst/>
              <a:cxnLst/>
              <a:rect l="l" t="t" r="r" b="b"/>
              <a:pathLst>
                <a:path w="3478" h="7383" extrusionOk="0">
                  <a:moveTo>
                    <a:pt x="0" y="0"/>
                  </a:moveTo>
                  <a:lnTo>
                    <a:pt x="0" y="596"/>
                  </a:lnTo>
                  <a:cubicBezTo>
                    <a:pt x="0" y="667"/>
                    <a:pt x="24" y="715"/>
                    <a:pt x="48" y="739"/>
                  </a:cubicBezTo>
                  <a:lnTo>
                    <a:pt x="881" y="1501"/>
                  </a:lnTo>
                  <a:cubicBezTo>
                    <a:pt x="905" y="1524"/>
                    <a:pt x="977" y="1548"/>
                    <a:pt x="1000" y="1548"/>
                  </a:cubicBezTo>
                  <a:lnTo>
                    <a:pt x="1262" y="1548"/>
                  </a:lnTo>
                  <a:lnTo>
                    <a:pt x="1262" y="6454"/>
                  </a:lnTo>
                  <a:cubicBezTo>
                    <a:pt x="1262" y="6978"/>
                    <a:pt x="1691" y="7383"/>
                    <a:pt x="2191" y="7383"/>
                  </a:cubicBezTo>
                  <a:lnTo>
                    <a:pt x="3144" y="7383"/>
                  </a:lnTo>
                  <a:cubicBezTo>
                    <a:pt x="3287" y="7383"/>
                    <a:pt x="3453" y="7264"/>
                    <a:pt x="3453" y="7097"/>
                  </a:cubicBezTo>
                  <a:cubicBezTo>
                    <a:pt x="3477" y="6930"/>
                    <a:pt x="3358" y="6787"/>
                    <a:pt x="3191" y="6787"/>
                  </a:cubicBezTo>
                  <a:lnTo>
                    <a:pt x="2239" y="6787"/>
                  </a:lnTo>
                  <a:cubicBezTo>
                    <a:pt x="2048" y="6787"/>
                    <a:pt x="1905" y="6644"/>
                    <a:pt x="1905" y="6454"/>
                  </a:cubicBezTo>
                  <a:lnTo>
                    <a:pt x="1905" y="1548"/>
                  </a:lnTo>
                  <a:lnTo>
                    <a:pt x="2167" y="1548"/>
                  </a:lnTo>
                  <a:cubicBezTo>
                    <a:pt x="2239" y="1548"/>
                    <a:pt x="2263" y="1524"/>
                    <a:pt x="2286" y="1501"/>
                  </a:cubicBezTo>
                  <a:lnTo>
                    <a:pt x="3120" y="739"/>
                  </a:lnTo>
                  <a:cubicBezTo>
                    <a:pt x="3144" y="715"/>
                    <a:pt x="3167" y="667"/>
                    <a:pt x="3167" y="596"/>
                  </a:cubicBezTo>
                  <a:lnTo>
                    <a:pt x="3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8"/>
            <p:cNvSpPr/>
            <p:nvPr/>
          </p:nvSpPr>
          <p:spPr>
            <a:xfrm>
              <a:off x="7324399" y="1796326"/>
              <a:ext cx="99270" cy="96763"/>
            </a:xfrm>
            <a:custGeom>
              <a:avLst/>
              <a:gdLst/>
              <a:ahLst/>
              <a:cxnLst/>
              <a:rect l="l" t="t" r="r" b="b"/>
              <a:pathLst>
                <a:path w="2811" h="2740" extrusionOk="0">
                  <a:moveTo>
                    <a:pt x="858" y="1072"/>
                  </a:moveTo>
                  <a:cubicBezTo>
                    <a:pt x="1025" y="1072"/>
                    <a:pt x="1168" y="1215"/>
                    <a:pt x="1168" y="1358"/>
                  </a:cubicBezTo>
                  <a:cubicBezTo>
                    <a:pt x="1168" y="1548"/>
                    <a:pt x="1049" y="1667"/>
                    <a:pt x="858" y="1667"/>
                  </a:cubicBezTo>
                  <a:cubicBezTo>
                    <a:pt x="691" y="1667"/>
                    <a:pt x="572" y="1548"/>
                    <a:pt x="572" y="1358"/>
                  </a:cubicBezTo>
                  <a:cubicBezTo>
                    <a:pt x="572" y="1191"/>
                    <a:pt x="691" y="1072"/>
                    <a:pt x="858" y="1072"/>
                  </a:cubicBezTo>
                  <a:close/>
                  <a:moveTo>
                    <a:pt x="1930" y="1072"/>
                  </a:moveTo>
                  <a:cubicBezTo>
                    <a:pt x="2120" y="1072"/>
                    <a:pt x="2239" y="1215"/>
                    <a:pt x="2239" y="1358"/>
                  </a:cubicBezTo>
                  <a:cubicBezTo>
                    <a:pt x="2239" y="1548"/>
                    <a:pt x="2120" y="1667"/>
                    <a:pt x="1930" y="1667"/>
                  </a:cubicBezTo>
                  <a:cubicBezTo>
                    <a:pt x="1787" y="1667"/>
                    <a:pt x="1644" y="1548"/>
                    <a:pt x="1644" y="1358"/>
                  </a:cubicBezTo>
                  <a:cubicBezTo>
                    <a:pt x="1644" y="1191"/>
                    <a:pt x="1763" y="1072"/>
                    <a:pt x="1930" y="1072"/>
                  </a:cubicBezTo>
                  <a:close/>
                  <a:moveTo>
                    <a:pt x="1096" y="0"/>
                  </a:moveTo>
                  <a:cubicBezTo>
                    <a:pt x="477" y="143"/>
                    <a:pt x="1" y="715"/>
                    <a:pt x="1" y="1358"/>
                  </a:cubicBezTo>
                  <a:cubicBezTo>
                    <a:pt x="1" y="2048"/>
                    <a:pt x="477" y="2620"/>
                    <a:pt x="1096" y="2739"/>
                  </a:cubicBezTo>
                  <a:lnTo>
                    <a:pt x="1096" y="2382"/>
                  </a:lnTo>
                  <a:cubicBezTo>
                    <a:pt x="1096" y="2239"/>
                    <a:pt x="1215" y="2072"/>
                    <a:pt x="1406" y="2072"/>
                  </a:cubicBezTo>
                  <a:cubicBezTo>
                    <a:pt x="1573" y="2072"/>
                    <a:pt x="1692" y="2191"/>
                    <a:pt x="1692" y="2382"/>
                  </a:cubicBezTo>
                  <a:lnTo>
                    <a:pt x="1692" y="2739"/>
                  </a:lnTo>
                  <a:cubicBezTo>
                    <a:pt x="2335" y="2596"/>
                    <a:pt x="2811" y="2025"/>
                    <a:pt x="2811" y="1358"/>
                  </a:cubicBezTo>
                  <a:cubicBezTo>
                    <a:pt x="2811" y="691"/>
                    <a:pt x="2335" y="119"/>
                    <a:pt x="1692" y="0"/>
                  </a:cubicBezTo>
                  <a:lnTo>
                    <a:pt x="1692" y="358"/>
                  </a:lnTo>
                  <a:cubicBezTo>
                    <a:pt x="1692" y="500"/>
                    <a:pt x="1573" y="643"/>
                    <a:pt x="1406" y="643"/>
                  </a:cubicBezTo>
                  <a:cubicBezTo>
                    <a:pt x="1215" y="643"/>
                    <a:pt x="1096" y="524"/>
                    <a:pt x="1096" y="358"/>
                  </a:cubicBezTo>
                  <a:lnTo>
                    <a:pt x="1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8"/>
            <p:cNvSpPr/>
            <p:nvPr/>
          </p:nvSpPr>
          <p:spPr>
            <a:xfrm>
              <a:off x="7273122" y="1745013"/>
              <a:ext cx="201013" cy="200201"/>
            </a:xfrm>
            <a:custGeom>
              <a:avLst/>
              <a:gdLst/>
              <a:ahLst/>
              <a:cxnLst/>
              <a:rect l="l" t="t" r="r" b="b"/>
              <a:pathLst>
                <a:path w="5692" h="5669" extrusionOk="0">
                  <a:moveTo>
                    <a:pt x="2858" y="834"/>
                  </a:moveTo>
                  <a:cubicBezTo>
                    <a:pt x="3953" y="834"/>
                    <a:pt x="4858" y="1715"/>
                    <a:pt x="4858" y="2811"/>
                  </a:cubicBezTo>
                  <a:cubicBezTo>
                    <a:pt x="4858" y="3930"/>
                    <a:pt x="3953" y="4811"/>
                    <a:pt x="2858" y="4811"/>
                  </a:cubicBezTo>
                  <a:cubicBezTo>
                    <a:pt x="1762" y="4811"/>
                    <a:pt x="857" y="3930"/>
                    <a:pt x="857" y="2811"/>
                  </a:cubicBezTo>
                  <a:cubicBezTo>
                    <a:pt x="857" y="1715"/>
                    <a:pt x="1762" y="834"/>
                    <a:pt x="2858" y="834"/>
                  </a:cubicBezTo>
                  <a:close/>
                  <a:moveTo>
                    <a:pt x="333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5359"/>
                  </a:lnTo>
                  <a:cubicBezTo>
                    <a:pt x="0" y="5526"/>
                    <a:pt x="143" y="5669"/>
                    <a:pt x="333" y="5669"/>
                  </a:cubicBezTo>
                  <a:lnTo>
                    <a:pt x="5358" y="5669"/>
                  </a:lnTo>
                  <a:cubicBezTo>
                    <a:pt x="5525" y="5669"/>
                    <a:pt x="5692" y="5526"/>
                    <a:pt x="5692" y="5359"/>
                  </a:cubicBezTo>
                  <a:lnTo>
                    <a:pt x="5692" y="310"/>
                  </a:lnTo>
                  <a:cubicBezTo>
                    <a:pt x="5692" y="144"/>
                    <a:pt x="5525" y="1"/>
                    <a:pt x="5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1" name="Google Shape;2001;p58"/>
          <p:cNvGrpSpPr/>
          <p:nvPr/>
        </p:nvGrpSpPr>
        <p:grpSpPr>
          <a:xfrm>
            <a:off x="6442195" y="1587755"/>
            <a:ext cx="359154" cy="357458"/>
            <a:chOff x="6442195" y="1587755"/>
            <a:chExt cx="359154" cy="357458"/>
          </a:xfrm>
        </p:grpSpPr>
        <p:sp>
          <p:nvSpPr>
            <p:cNvPr id="2002" name="Google Shape;2002;p58"/>
            <p:cNvSpPr/>
            <p:nvPr/>
          </p:nvSpPr>
          <p:spPr>
            <a:xfrm>
              <a:off x="6554885" y="1587755"/>
              <a:ext cx="180001" cy="357458"/>
            </a:xfrm>
            <a:custGeom>
              <a:avLst/>
              <a:gdLst/>
              <a:ahLst/>
              <a:cxnLst/>
              <a:rect l="l" t="t" r="r" b="b"/>
              <a:pathLst>
                <a:path w="5097" h="10122" extrusionOk="0">
                  <a:moveTo>
                    <a:pt x="2572" y="5525"/>
                  </a:moveTo>
                  <a:cubicBezTo>
                    <a:pt x="3192" y="5525"/>
                    <a:pt x="3692" y="6025"/>
                    <a:pt x="3692" y="6645"/>
                  </a:cubicBezTo>
                  <a:cubicBezTo>
                    <a:pt x="3716" y="7192"/>
                    <a:pt x="3358" y="7621"/>
                    <a:pt x="2858" y="7740"/>
                  </a:cubicBezTo>
                  <a:lnTo>
                    <a:pt x="2858" y="8740"/>
                  </a:lnTo>
                  <a:cubicBezTo>
                    <a:pt x="2858" y="8883"/>
                    <a:pt x="2739" y="9026"/>
                    <a:pt x="2572" y="9026"/>
                  </a:cubicBezTo>
                  <a:cubicBezTo>
                    <a:pt x="2382" y="9026"/>
                    <a:pt x="2263" y="8907"/>
                    <a:pt x="2263" y="8740"/>
                  </a:cubicBezTo>
                  <a:lnTo>
                    <a:pt x="2263" y="7740"/>
                  </a:lnTo>
                  <a:cubicBezTo>
                    <a:pt x="1787" y="7621"/>
                    <a:pt x="1429" y="7192"/>
                    <a:pt x="1429" y="6645"/>
                  </a:cubicBezTo>
                  <a:cubicBezTo>
                    <a:pt x="1429" y="6025"/>
                    <a:pt x="1929" y="5525"/>
                    <a:pt x="2572" y="5525"/>
                  </a:cubicBezTo>
                  <a:close/>
                  <a:moveTo>
                    <a:pt x="143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9979"/>
                  </a:lnTo>
                  <a:cubicBezTo>
                    <a:pt x="1" y="10074"/>
                    <a:pt x="72" y="10122"/>
                    <a:pt x="143" y="10122"/>
                  </a:cubicBezTo>
                  <a:lnTo>
                    <a:pt x="4954" y="10122"/>
                  </a:lnTo>
                  <a:cubicBezTo>
                    <a:pt x="5025" y="10122"/>
                    <a:pt x="5097" y="10074"/>
                    <a:pt x="5097" y="9979"/>
                  </a:cubicBezTo>
                  <a:lnTo>
                    <a:pt x="5097" y="3811"/>
                  </a:lnTo>
                  <a:lnTo>
                    <a:pt x="3906" y="3811"/>
                  </a:lnTo>
                  <a:cubicBezTo>
                    <a:pt x="3597" y="4216"/>
                    <a:pt x="3096" y="4454"/>
                    <a:pt x="2572" y="4454"/>
                  </a:cubicBezTo>
                  <a:cubicBezTo>
                    <a:pt x="1644" y="4454"/>
                    <a:pt x="905" y="3692"/>
                    <a:pt x="905" y="2787"/>
                  </a:cubicBezTo>
                  <a:cubicBezTo>
                    <a:pt x="905" y="1858"/>
                    <a:pt x="1644" y="1120"/>
                    <a:pt x="2572" y="1120"/>
                  </a:cubicBezTo>
                  <a:cubicBezTo>
                    <a:pt x="3096" y="1120"/>
                    <a:pt x="3597" y="1382"/>
                    <a:pt x="3906" y="1787"/>
                  </a:cubicBezTo>
                  <a:lnTo>
                    <a:pt x="5097" y="1787"/>
                  </a:lnTo>
                  <a:lnTo>
                    <a:pt x="5097" y="167"/>
                  </a:lnTo>
                  <a:cubicBezTo>
                    <a:pt x="5097" y="72"/>
                    <a:pt x="5025" y="0"/>
                    <a:pt x="4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8"/>
            <p:cNvSpPr/>
            <p:nvPr/>
          </p:nvSpPr>
          <p:spPr>
            <a:xfrm>
              <a:off x="6626363" y="1803883"/>
              <a:ext cx="38741" cy="37893"/>
            </a:xfrm>
            <a:custGeom>
              <a:avLst/>
              <a:gdLst/>
              <a:ahLst/>
              <a:cxnLst/>
              <a:rect l="l" t="t" r="r" b="b"/>
              <a:pathLst>
                <a:path w="1097" h="1073" extrusionOk="0">
                  <a:moveTo>
                    <a:pt x="548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34"/>
                    <a:pt x="239" y="1072"/>
                    <a:pt x="548" y="1072"/>
                  </a:cubicBezTo>
                  <a:cubicBezTo>
                    <a:pt x="834" y="1072"/>
                    <a:pt x="1072" y="834"/>
                    <a:pt x="1072" y="525"/>
                  </a:cubicBezTo>
                  <a:cubicBezTo>
                    <a:pt x="1096" y="239"/>
                    <a:pt x="858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8"/>
            <p:cNvSpPr/>
            <p:nvPr/>
          </p:nvSpPr>
          <p:spPr>
            <a:xfrm>
              <a:off x="6607858" y="1646626"/>
              <a:ext cx="193491" cy="75715"/>
            </a:xfrm>
            <a:custGeom>
              <a:avLst/>
              <a:gdLst/>
              <a:ahLst/>
              <a:cxnLst/>
              <a:rect l="l" t="t" r="r" b="b"/>
              <a:pathLst>
                <a:path w="5479" h="2144" extrusionOk="0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454" y="2144"/>
                    <a:pt x="1811" y="1953"/>
                    <a:pt x="1977" y="1620"/>
                  </a:cubicBezTo>
                  <a:cubicBezTo>
                    <a:pt x="2049" y="1525"/>
                    <a:pt x="2144" y="1453"/>
                    <a:pt x="2263" y="1453"/>
                  </a:cubicBezTo>
                  <a:lnTo>
                    <a:pt x="5050" y="1453"/>
                  </a:lnTo>
                  <a:cubicBezTo>
                    <a:pt x="5288" y="1453"/>
                    <a:pt x="5478" y="1286"/>
                    <a:pt x="5478" y="1048"/>
                  </a:cubicBezTo>
                  <a:cubicBezTo>
                    <a:pt x="5478" y="882"/>
                    <a:pt x="5288" y="691"/>
                    <a:pt x="5050" y="691"/>
                  </a:cubicBezTo>
                  <a:lnTo>
                    <a:pt x="2263" y="691"/>
                  </a:lnTo>
                  <a:cubicBezTo>
                    <a:pt x="2144" y="691"/>
                    <a:pt x="2049" y="643"/>
                    <a:pt x="1977" y="548"/>
                  </a:cubicBezTo>
                  <a:cubicBezTo>
                    <a:pt x="1787" y="215"/>
                    <a:pt x="1454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8"/>
            <p:cNvSpPr/>
            <p:nvPr/>
          </p:nvSpPr>
          <p:spPr>
            <a:xfrm>
              <a:off x="6490117" y="1720858"/>
              <a:ext cx="44603" cy="89594"/>
            </a:xfrm>
            <a:custGeom>
              <a:avLst/>
              <a:gdLst/>
              <a:ahLst/>
              <a:cxnLst/>
              <a:rect l="l" t="t" r="r" b="b"/>
              <a:pathLst>
                <a:path w="1263" h="2537" extrusionOk="0">
                  <a:moveTo>
                    <a:pt x="944" y="0"/>
                  </a:moveTo>
                  <a:cubicBezTo>
                    <a:pt x="907" y="0"/>
                    <a:pt x="870" y="6"/>
                    <a:pt x="834" y="18"/>
                  </a:cubicBezTo>
                  <a:cubicBezTo>
                    <a:pt x="310" y="232"/>
                    <a:pt x="1" y="732"/>
                    <a:pt x="1" y="1256"/>
                  </a:cubicBezTo>
                  <a:cubicBezTo>
                    <a:pt x="1" y="1804"/>
                    <a:pt x="310" y="2304"/>
                    <a:pt x="834" y="2518"/>
                  </a:cubicBezTo>
                  <a:cubicBezTo>
                    <a:pt x="870" y="2530"/>
                    <a:pt x="907" y="2536"/>
                    <a:pt x="944" y="2536"/>
                  </a:cubicBezTo>
                  <a:cubicBezTo>
                    <a:pt x="1055" y="2536"/>
                    <a:pt x="1162" y="2483"/>
                    <a:pt x="1215" y="2376"/>
                  </a:cubicBezTo>
                  <a:cubicBezTo>
                    <a:pt x="1263" y="2209"/>
                    <a:pt x="1215" y="2042"/>
                    <a:pt x="1072" y="1971"/>
                  </a:cubicBezTo>
                  <a:cubicBezTo>
                    <a:pt x="763" y="1852"/>
                    <a:pt x="596" y="1590"/>
                    <a:pt x="596" y="1256"/>
                  </a:cubicBezTo>
                  <a:cubicBezTo>
                    <a:pt x="620" y="970"/>
                    <a:pt x="787" y="685"/>
                    <a:pt x="1072" y="566"/>
                  </a:cubicBezTo>
                  <a:cubicBezTo>
                    <a:pt x="1215" y="494"/>
                    <a:pt x="1263" y="328"/>
                    <a:pt x="1215" y="161"/>
                  </a:cubicBezTo>
                  <a:cubicBezTo>
                    <a:pt x="1162" y="54"/>
                    <a:pt x="1055" y="0"/>
                    <a:pt x="9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8"/>
            <p:cNvSpPr/>
            <p:nvPr/>
          </p:nvSpPr>
          <p:spPr>
            <a:xfrm>
              <a:off x="6442195" y="1670922"/>
              <a:ext cx="92525" cy="187770"/>
            </a:xfrm>
            <a:custGeom>
              <a:avLst/>
              <a:gdLst/>
              <a:ahLst/>
              <a:cxnLst/>
              <a:rect l="l" t="t" r="r" b="b"/>
              <a:pathLst>
                <a:path w="2620" h="5317" extrusionOk="0">
                  <a:moveTo>
                    <a:pt x="2282" y="0"/>
                  </a:moveTo>
                  <a:cubicBezTo>
                    <a:pt x="2268" y="0"/>
                    <a:pt x="2253" y="1"/>
                    <a:pt x="2239" y="3"/>
                  </a:cubicBezTo>
                  <a:cubicBezTo>
                    <a:pt x="953" y="241"/>
                    <a:pt x="0" y="1337"/>
                    <a:pt x="0" y="2646"/>
                  </a:cubicBezTo>
                  <a:cubicBezTo>
                    <a:pt x="0" y="3956"/>
                    <a:pt x="953" y="5099"/>
                    <a:pt x="2239" y="5314"/>
                  </a:cubicBezTo>
                  <a:cubicBezTo>
                    <a:pt x="2251" y="5316"/>
                    <a:pt x="2264" y="5317"/>
                    <a:pt x="2277" y="5317"/>
                  </a:cubicBezTo>
                  <a:cubicBezTo>
                    <a:pt x="2414" y="5317"/>
                    <a:pt x="2574" y="5206"/>
                    <a:pt x="2596" y="5076"/>
                  </a:cubicBezTo>
                  <a:cubicBezTo>
                    <a:pt x="2620" y="4956"/>
                    <a:pt x="2549" y="4790"/>
                    <a:pt x="2358" y="4766"/>
                  </a:cubicBezTo>
                  <a:cubicBezTo>
                    <a:pt x="1358" y="4599"/>
                    <a:pt x="643" y="3718"/>
                    <a:pt x="643" y="2694"/>
                  </a:cubicBezTo>
                  <a:cubicBezTo>
                    <a:pt x="643" y="1646"/>
                    <a:pt x="1382" y="789"/>
                    <a:pt x="2358" y="598"/>
                  </a:cubicBezTo>
                  <a:cubicBezTo>
                    <a:pt x="2501" y="575"/>
                    <a:pt x="2620" y="432"/>
                    <a:pt x="2596" y="241"/>
                  </a:cubicBezTo>
                  <a:cubicBezTo>
                    <a:pt x="2574" y="111"/>
                    <a:pt x="2433" y="0"/>
                    <a:pt x="2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58"/>
          <p:cNvGrpSpPr/>
          <p:nvPr/>
        </p:nvGrpSpPr>
        <p:grpSpPr>
          <a:xfrm>
            <a:off x="5634823" y="1597856"/>
            <a:ext cx="356611" cy="340648"/>
            <a:chOff x="5634823" y="1597856"/>
            <a:chExt cx="356611" cy="340648"/>
          </a:xfrm>
        </p:grpSpPr>
        <p:sp>
          <p:nvSpPr>
            <p:cNvPr id="2008" name="Google Shape;2008;p58"/>
            <p:cNvSpPr/>
            <p:nvPr/>
          </p:nvSpPr>
          <p:spPr>
            <a:xfrm>
              <a:off x="5634823" y="1597856"/>
              <a:ext cx="356611" cy="164850"/>
            </a:xfrm>
            <a:custGeom>
              <a:avLst/>
              <a:gdLst/>
              <a:ahLst/>
              <a:cxnLst/>
              <a:rect l="l" t="t" r="r" b="b"/>
              <a:pathLst>
                <a:path w="10098" h="4668" extrusionOk="0">
                  <a:moveTo>
                    <a:pt x="6597" y="762"/>
                  </a:moveTo>
                  <a:cubicBezTo>
                    <a:pt x="6764" y="762"/>
                    <a:pt x="6883" y="881"/>
                    <a:pt x="6883" y="1072"/>
                  </a:cubicBezTo>
                  <a:cubicBezTo>
                    <a:pt x="6883" y="1215"/>
                    <a:pt x="6764" y="1358"/>
                    <a:pt x="6597" y="1358"/>
                  </a:cubicBezTo>
                  <a:lnTo>
                    <a:pt x="6407" y="1358"/>
                  </a:lnTo>
                  <a:cubicBezTo>
                    <a:pt x="6240" y="1358"/>
                    <a:pt x="6121" y="1239"/>
                    <a:pt x="6121" y="1072"/>
                  </a:cubicBezTo>
                  <a:cubicBezTo>
                    <a:pt x="6121" y="905"/>
                    <a:pt x="6240" y="762"/>
                    <a:pt x="6407" y="762"/>
                  </a:cubicBezTo>
                  <a:close/>
                  <a:moveTo>
                    <a:pt x="8502" y="762"/>
                  </a:moveTo>
                  <a:cubicBezTo>
                    <a:pt x="8645" y="762"/>
                    <a:pt x="8788" y="881"/>
                    <a:pt x="8788" y="1072"/>
                  </a:cubicBezTo>
                  <a:cubicBezTo>
                    <a:pt x="8788" y="1215"/>
                    <a:pt x="8669" y="1358"/>
                    <a:pt x="8502" y="1358"/>
                  </a:cubicBezTo>
                  <a:lnTo>
                    <a:pt x="8312" y="1358"/>
                  </a:lnTo>
                  <a:cubicBezTo>
                    <a:pt x="8169" y="1358"/>
                    <a:pt x="8026" y="1239"/>
                    <a:pt x="8026" y="1072"/>
                  </a:cubicBezTo>
                  <a:cubicBezTo>
                    <a:pt x="8026" y="905"/>
                    <a:pt x="8145" y="762"/>
                    <a:pt x="8312" y="762"/>
                  </a:cubicBezTo>
                  <a:close/>
                  <a:moveTo>
                    <a:pt x="358" y="0"/>
                  </a:moveTo>
                  <a:cubicBezTo>
                    <a:pt x="143" y="0"/>
                    <a:pt x="0" y="167"/>
                    <a:pt x="0" y="357"/>
                  </a:cubicBezTo>
                  <a:lnTo>
                    <a:pt x="0" y="4311"/>
                  </a:lnTo>
                  <a:cubicBezTo>
                    <a:pt x="0" y="4525"/>
                    <a:pt x="191" y="4668"/>
                    <a:pt x="358" y="4668"/>
                  </a:cubicBezTo>
                  <a:lnTo>
                    <a:pt x="1072" y="4668"/>
                  </a:lnTo>
                  <a:lnTo>
                    <a:pt x="1072" y="3525"/>
                  </a:lnTo>
                  <a:cubicBezTo>
                    <a:pt x="1072" y="3239"/>
                    <a:pt x="1310" y="3025"/>
                    <a:pt x="1596" y="3025"/>
                  </a:cubicBezTo>
                  <a:lnTo>
                    <a:pt x="8502" y="3025"/>
                  </a:lnTo>
                  <a:cubicBezTo>
                    <a:pt x="8788" y="3025"/>
                    <a:pt x="9002" y="3263"/>
                    <a:pt x="9002" y="3525"/>
                  </a:cubicBezTo>
                  <a:lnTo>
                    <a:pt x="9002" y="4668"/>
                  </a:lnTo>
                  <a:lnTo>
                    <a:pt x="9717" y="4668"/>
                  </a:lnTo>
                  <a:cubicBezTo>
                    <a:pt x="9931" y="4668"/>
                    <a:pt x="10074" y="4477"/>
                    <a:pt x="10074" y="4311"/>
                  </a:cubicBezTo>
                  <a:lnTo>
                    <a:pt x="10074" y="357"/>
                  </a:lnTo>
                  <a:cubicBezTo>
                    <a:pt x="10098" y="167"/>
                    <a:pt x="9931" y="0"/>
                    <a:pt x="9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8"/>
            <p:cNvSpPr/>
            <p:nvPr/>
          </p:nvSpPr>
          <p:spPr>
            <a:xfrm>
              <a:off x="5692846" y="1726508"/>
              <a:ext cx="239718" cy="77410"/>
            </a:xfrm>
            <a:custGeom>
              <a:avLst/>
              <a:gdLst/>
              <a:ahLst/>
              <a:cxnLst/>
              <a:rect l="l" t="t" r="r" b="b"/>
              <a:pathLst>
                <a:path w="6788" h="2192" extrusionOk="0">
                  <a:moveTo>
                    <a:pt x="24" y="1"/>
                  </a:moveTo>
                  <a:lnTo>
                    <a:pt x="24" y="1263"/>
                  </a:lnTo>
                  <a:lnTo>
                    <a:pt x="1" y="1263"/>
                  </a:lnTo>
                  <a:lnTo>
                    <a:pt x="691" y="2144"/>
                  </a:lnTo>
                  <a:cubicBezTo>
                    <a:pt x="715" y="2192"/>
                    <a:pt x="739" y="2192"/>
                    <a:pt x="763" y="2192"/>
                  </a:cubicBezTo>
                  <a:lnTo>
                    <a:pt x="5978" y="2192"/>
                  </a:lnTo>
                  <a:cubicBezTo>
                    <a:pt x="6002" y="2192"/>
                    <a:pt x="6050" y="2192"/>
                    <a:pt x="6073" y="2144"/>
                  </a:cubicBezTo>
                  <a:lnTo>
                    <a:pt x="6788" y="1263"/>
                  </a:lnTo>
                  <a:lnTo>
                    <a:pt x="6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8"/>
            <p:cNvSpPr/>
            <p:nvPr/>
          </p:nvSpPr>
          <p:spPr>
            <a:xfrm>
              <a:off x="5694541" y="1864448"/>
              <a:ext cx="21048" cy="74056"/>
            </a:xfrm>
            <a:custGeom>
              <a:avLst/>
              <a:gdLst/>
              <a:ahLst/>
              <a:cxnLst/>
              <a:rect l="l" t="t" r="r" b="b"/>
              <a:pathLst>
                <a:path w="596" h="2097" extrusionOk="0">
                  <a:moveTo>
                    <a:pt x="310" y="0"/>
                  </a:moveTo>
                  <a:cubicBezTo>
                    <a:pt x="119" y="0"/>
                    <a:pt x="0" y="119"/>
                    <a:pt x="0" y="310"/>
                  </a:cubicBezTo>
                  <a:lnTo>
                    <a:pt x="0" y="1786"/>
                  </a:lnTo>
                  <a:cubicBezTo>
                    <a:pt x="0" y="1977"/>
                    <a:pt x="119" y="2096"/>
                    <a:pt x="310" y="2096"/>
                  </a:cubicBezTo>
                  <a:cubicBezTo>
                    <a:pt x="453" y="2096"/>
                    <a:pt x="596" y="1977"/>
                    <a:pt x="596" y="1786"/>
                  </a:cubicBezTo>
                  <a:lnTo>
                    <a:pt x="596" y="310"/>
                  </a:lnTo>
                  <a:cubicBezTo>
                    <a:pt x="596" y="119"/>
                    <a:pt x="500" y="0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8"/>
            <p:cNvSpPr/>
            <p:nvPr/>
          </p:nvSpPr>
          <p:spPr>
            <a:xfrm>
              <a:off x="5766866" y="1864448"/>
              <a:ext cx="21048" cy="74056"/>
            </a:xfrm>
            <a:custGeom>
              <a:avLst/>
              <a:gdLst/>
              <a:ahLst/>
              <a:cxnLst/>
              <a:rect l="l" t="t" r="r" b="b"/>
              <a:pathLst>
                <a:path w="596" h="2097" extrusionOk="0">
                  <a:moveTo>
                    <a:pt x="286" y="0"/>
                  </a:moveTo>
                  <a:cubicBezTo>
                    <a:pt x="119" y="0"/>
                    <a:pt x="0" y="119"/>
                    <a:pt x="0" y="310"/>
                  </a:cubicBezTo>
                  <a:lnTo>
                    <a:pt x="0" y="1786"/>
                  </a:lnTo>
                  <a:cubicBezTo>
                    <a:pt x="0" y="1977"/>
                    <a:pt x="119" y="2096"/>
                    <a:pt x="286" y="2096"/>
                  </a:cubicBezTo>
                  <a:cubicBezTo>
                    <a:pt x="429" y="2096"/>
                    <a:pt x="596" y="1977"/>
                    <a:pt x="596" y="1786"/>
                  </a:cubicBezTo>
                  <a:lnTo>
                    <a:pt x="596" y="310"/>
                  </a:lnTo>
                  <a:cubicBezTo>
                    <a:pt x="596" y="119"/>
                    <a:pt x="477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8"/>
            <p:cNvSpPr/>
            <p:nvPr/>
          </p:nvSpPr>
          <p:spPr>
            <a:xfrm>
              <a:off x="5838344" y="1864448"/>
              <a:ext cx="21048" cy="74056"/>
            </a:xfrm>
            <a:custGeom>
              <a:avLst/>
              <a:gdLst/>
              <a:ahLst/>
              <a:cxnLst/>
              <a:rect l="l" t="t" r="r" b="b"/>
              <a:pathLst>
                <a:path w="596" h="2097" extrusionOk="0">
                  <a:moveTo>
                    <a:pt x="286" y="0"/>
                  </a:moveTo>
                  <a:cubicBezTo>
                    <a:pt x="143" y="0"/>
                    <a:pt x="1" y="119"/>
                    <a:pt x="1" y="310"/>
                  </a:cubicBezTo>
                  <a:lnTo>
                    <a:pt x="1" y="1786"/>
                  </a:lnTo>
                  <a:cubicBezTo>
                    <a:pt x="1" y="1977"/>
                    <a:pt x="96" y="2096"/>
                    <a:pt x="286" y="2096"/>
                  </a:cubicBezTo>
                  <a:cubicBezTo>
                    <a:pt x="477" y="2096"/>
                    <a:pt x="596" y="1977"/>
                    <a:pt x="596" y="1786"/>
                  </a:cubicBezTo>
                  <a:lnTo>
                    <a:pt x="596" y="310"/>
                  </a:lnTo>
                  <a:cubicBezTo>
                    <a:pt x="596" y="119"/>
                    <a:pt x="429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8"/>
            <p:cNvSpPr/>
            <p:nvPr/>
          </p:nvSpPr>
          <p:spPr>
            <a:xfrm>
              <a:off x="5909821" y="1864448"/>
              <a:ext cx="21083" cy="74056"/>
            </a:xfrm>
            <a:custGeom>
              <a:avLst/>
              <a:gdLst/>
              <a:ahLst/>
              <a:cxnLst/>
              <a:rect l="l" t="t" r="r" b="b"/>
              <a:pathLst>
                <a:path w="597" h="2097" extrusionOk="0">
                  <a:moveTo>
                    <a:pt x="287" y="0"/>
                  </a:moveTo>
                  <a:cubicBezTo>
                    <a:pt x="144" y="0"/>
                    <a:pt x="1" y="119"/>
                    <a:pt x="1" y="310"/>
                  </a:cubicBezTo>
                  <a:lnTo>
                    <a:pt x="1" y="1786"/>
                  </a:lnTo>
                  <a:cubicBezTo>
                    <a:pt x="1" y="1977"/>
                    <a:pt x="120" y="2096"/>
                    <a:pt x="287" y="2096"/>
                  </a:cubicBezTo>
                  <a:cubicBezTo>
                    <a:pt x="477" y="2096"/>
                    <a:pt x="596" y="1977"/>
                    <a:pt x="596" y="1786"/>
                  </a:cubicBezTo>
                  <a:lnTo>
                    <a:pt x="596" y="310"/>
                  </a:lnTo>
                  <a:cubicBezTo>
                    <a:pt x="596" y="119"/>
                    <a:pt x="429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4" name="Google Shape;2014;p58"/>
          <p:cNvSpPr/>
          <p:nvPr/>
        </p:nvSpPr>
        <p:spPr>
          <a:xfrm>
            <a:off x="4898082" y="1586060"/>
            <a:ext cx="189288" cy="357458"/>
          </a:xfrm>
          <a:custGeom>
            <a:avLst/>
            <a:gdLst/>
            <a:ahLst/>
            <a:cxnLst/>
            <a:rect l="l" t="t" r="r" b="b"/>
            <a:pathLst>
              <a:path w="5360" h="10122" extrusionOk="0">
                <a:moveTo>
                  <a:pt x="2692" y="1"/>
                </a:moveTo>
                <a:cubicBezTo>
                  <a:pt x="2287" y="1"/>
                  <a:pt x="1978" y="334"/>
                  <a:pt x="1978" y="715"/>
                </a:cubicBezTo>
                <a:cubicBezTo>
                  <a:pt x="1978" y="1001"/>
                  <a:pt x="2144" y="1239"/>
                  <a:pt x="2382" y="1358"/>
                </a:cubicBezTo>
                <a:lnTo>
                  <a:pt x="2382" y="4383"/>
                </a:lnTo>
                <a:lnTo>
                  <a:pt x="1311" y="4383"/>
                </a:lnTo>
                <a:cubicBezTo>
                  <a:pt x="1120" y="4383"/>
                  <a:pt x="1025" y="4216"/>
                  <a:pt x="1025" y="4073"/>
                </a:cubicBezTo>
                <a:lnTo>
                  <a:pt x="1025" y="3668"/>
                </a:lnTo>
                <a:cubicBezTo>
                  <a:pt x="1239" y="3549"/>
                  <a:pt x="1430" y="3311"/>
                  <a:pt x="1430" y="3001"/>
                </a:cubicBezTo>
                <a:cubicBezTo>
                  <a:pt x="1430" y="2620"/>
                  <a:pt x="1096" y="2287"/>
                  <a:pt x="715" y="2287"/>
                </a:cubicBezTo>
                <a:cubicBezTo>
                  <a:pt x="334" y="2287"/>
                  <a:pt x="1" y="2620"/>
                  <a:pt x="1" y="3001"/>
                </a:cubicBezTo>
                <a:cubicBezTo>
                  <a:pt x="1" y="3311"/>
                  <a:pt x="192" y="3549"/>
                  <a:pt x="430" y="3668"/>
                </a:cubicBezTo>
                <a:lnTo>
                  <a:pt x="430" y="4073"/>
                </a:lnTo>
                <a:cubicBezTo>
                  <a:pt x="430" y="4573"/>
                  <a:pt x="834" y="4978"/>
                  <a:pt x="1311" y="4978"/>
                </a:cubicBezTo>
                <a:lnTo>
                  <a:pt x="2382" y="4978"/>
                </a:lnTo>
                <a:lnTo>
                  <a:pt x="2382" y="8312"/>
                </a:lnTo>
                <a:lnTo>
                  <a:pt x="1501" y="8312"/>
                </a:lnTo>
                <a:cubicBezTo>
                  <a:pt x="1049" y="8312"/>
                  <a:pt x="692" y="8645"/>
                  <a:pt x="692" y="9098"/>
                </a:cubicBezTo>
                <a:lnTo>
                  <a:pt x="692" y="9812"/>
                </a:lnTo>
                <a:cubicBezTo>
                  <a:pt x="692" y="10003"/>
                  <a:pt x="811" y="10122"/>
                  <a:pt x="977" y="10122"/>
                </a:cubicBezTo>
                <a:lnTo>
                  <a:pt x="4359" y="10122"/>
                </a:lnTo>
                <a:cubicBezTo>
                  <a:pt x="4502" y="10122"/>
                  <a:pt x="4645" y="10003"/>
                  <a:pt x="4645" y="9812"/>
                </a:cubicBezTo>
                <a:lnTo>
                  <a:pt x="4645" y="9098"/>
                </a:lnTo>
                <a:cubicBezTo>
                  <a:pt x="4645" y="8645"/>
                  <a:pt x="4288" y="8312"/>
                  <a:pt x="3835" y="8312"/>
                </a:cubicBezTo>
                <a:lnTo>
                  <a:pt x="2954" y="8312"/>
                </a:lnTo>
                <a:lnTo>
                  <a:pt x="2954" y="7169"/>
                </a:lnTo>
                <a:lnTo>
                  <a:pt x="4026" y="7169"/>
                </a:lnTo>
                <a:cubicBezTo>
                  <a:pt x="4526" y="7169"/>
                  <a:pt x="4907" y="6764"/>
                  <a:pt x="4907" y="6288"/>
                </a:cubicBezTo>
                <a:lnTo>
                  <a:pt x="4907" y="5859"/>
                </a:lnTo>
                <a:cubicBezTo>
                  <a:pt x="5216" y="5716"/>
                  <a:pt x="5359" y="5478"/>
                  <a:pt x="5359" y="5169"/>
                </a:cubicBezTo>
                <a:cubicBezTo>
                  <a:pt x="5359" y="4787"/>
                  <a:pt x="5026" y="4454"/>
                  <a:pt x="4645" y="4454"/>
                </a:cubicBezTo>
                <a:cubicBezTo>
                  <a:pt x="4264" y="4454"/>
                  <a:pt x="3930" y="4787"/>
                  <a:pt x="3930" y="5169"/>
                </a:cubicBezTo>
                <a:cubicBezTo>
                  <a:pt x="3930" y="5478"/>
                  <a:pt x="4121" y="5716"/>
                  <a:pt x="4359" y="5835"/>
                </a:cubicBezTo>
                <a:lnTo>
                  <a:pt x="4359" y="6240"/>
                </a:lnTo>
                <a:cubicBezTo>
                  <a:pt x="4359" y="6431"/>
                  <a:pt x="4192" y="6550"/>
                  <a:pt x="4049" y="6550"/>
                </a:cubicBezTo>
                <a:lnTo>
                  <a:pt x="2978" y="6550"/>
                </a:lnTo>
                <a:lnTo>
                  <a:pt x="2978" y="1358"/>
                </a:lnTo>
                <a:cubicBezTo>
                  <a:pt x="3216" y="1239"/>
                  <a:pt x="3406" y="1001"/>
                  <a:pt x="3406" y="715"/>
                </a:cubicBezTo>
                <a:cubicBezTo>
                  <a:pt x="3406" y="334"/>
                  <a:pt x="3073" y="1"/>
                  <a:pt x="2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5" name="Google Shape;2015;p58"/>
          <p:cNvGrpSpPr/>
          <p:nvPr/>
        </p:nvGrpSpPr>
        <p:grpSpPr>
          <a:xfrm>
            <a:off x="4015030" y="1586908"/>
            <a:ext cx="310384" cy="357458"/>
            <a:chOff x="4015030" y="1586908"/>
            <a:chExt cx="310384" cy="357458"/>
          </a:xfrm>
        </p:grpSpPr>
        <p:sp>
          <p:nvSpPr>
            <p:cNvPr id="2016" name="Google Shape;2016;p58"/>
            <p:cNvSpPr/>
            <p:nvPr/>
          </p:nvSpPr>
          <p:spPr>
            <a:xfrm>
              <a:off x="4187438" y="1783718"/>
              <a:ext cx="103473" cy="101778"/>
            </a:xfrm>
            <a:custGeom>
              <a:avLst/>
              <a:gdLst/>
              <a:ahLst/>
              <a:cxnLst/>
              <a:rect l="l" t="t" r="r" b="b"/>
              <a:pathLst>
                <a:path w="2930" h="2882" extrusionOk="0">
                  <a:moveTo>
                    <a:pt x="2930" y="0"/>
                  </a:moveTo>
                  <a:cubicBezTo>
                    <a:pt x="2644" y="143"/>
                    <a:pt x="2335" y="381"/>
                    <a:pt x="1930" y="691"/>
                  </a:cubicBezTo>
                  <a:cubicBezTo>
                    <a:pt x="1334" y="1167"/>
                    <a:pt x="548" y="1905"/>
                    <a:pt x="1" y="2882"/>
                  </a:cubicBezTo>
                  <a:lnTo>
                    <a:pt x="2930" y="2882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8"/>
            <p:cNvSpPr/>
            <p:nvPr/>
          </p:nvSpPr>
          <p:spPr>
            <a:xfrm>
              <a:off x="4188286" y="1645778"/>
              <a:ext cx="102625" cy="106016"/>
            </a:xfrm>
            <a:custGeom>
              <a:avLst/>
              <a:gdLst/>
              <a:ahLst/>
              <a:cxnLst/>
              <a:rect l="l" t="t" r="r" b="b"/>
              <a:pathLst>
                <a:path w="2906" h="3002" extrusionOk="0">
                  <a:moveTo>
                    <a:pt x="1" y="1"/>
                  </a:moveTo>
                  <a:cubicBezTo>
                    <a:pt x="477" y="810"/>
                    <a:pt x="1644" y="2525"/>
                    <a:pt x="2906" y="3001"/>
                  </a:cubicBezTo>
                  <a:lnTo>
                    <a:pt x="2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8"/>
            <p:cNvSpPr/>
            <p:nvPr/>
          </p:nvSpPr>
          <p:spPr>
            <a:xfrm>
              <a:off x="4181576" y="1674383"/>
              <a:ext cx="72360" cy="80765"/>
            </a:xfrm>
            <a:custGeom>
              <a:avLst/>
              <a:gdLst/>
              <a:ahLst/>
              <a:cxnLst/>
              <a:rect l="l" t="t" r="r" b="b"/>
              <a:pathLst>
                <a:path w="2049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048" y="2286"/>
                  </a:lnTo>
                  <a:cubicBezTo>
                    <a:pt x="1191" y="1667"/>
                    <a:pt x="429" y="71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8"/>
            <p:cNvSpPr/>
            <p:nvPr/>
          </p:nvSpPr>
          <p:spPr>
            <a:xfrm>
              <a:off x="4180728" y="1776126"/>
              <a:ext cx="82461" cy="79953"/>
            </a:xfrm>
            <a:custGeom>
              <a:avLst/>
              <a:gdLst/>
              <a:ahLst/>
              <a:cxnLst/>
              <a:rect l="l" t="t" r="r" b="b"/>
              <a:pathLst>
                <a:path w="2335" h="2264" extrusionOk="0">
                  <a:moveTo>
                    <a:pt x="0" y="1"/>
                  </a:moveTo>
                  <a:lnTo>
                    <a:pt x="0" y="2263"/>
                  </a:lnTo>
                  <a:lnTo>
                    <a:pt x="24" y="2263"/>
                  </a:lnTo>
                  <a:cubicBezTo>
                    <a:pt x="548" y="1454"/>
                    <a:pt x="1239" y="858"/>
                    <a:pt x="1763" y="430"/>
                  </a:cubicBezTo>
                  <a:cubicBezTo>
                    <a:pt x="1977" y="263"/>
                    <a:pt x="2167" y="120"/>
                    <a:pt x="2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8"/>
            <p:cNvSpPr/>
            <p:nvPr/>
          </p:nvSpPr>
          <p:spPr>
            <a:xfrm>
              <a:off x="4015030" y="1586908"/>
              <a:ext cx="310384" cy="37893"/>
            </a:xfrm>
            <a:custGeom>
              <a:avLst/>
              <a:gdLst/>
              <a:ahLst/>
              <a:cxnLst/>
              <a:rect l="l" t="t" r="r" b="b"/>
              <a:pathLst>
                <a:path w="8789" h="1073" extrusionOk="0">
                  <a:moveTo>
                    <a:pt x="96" y="1"/>
                  </a:moveTo>
                  <a:cubicBezTo>
                    <a:pt x="25" y="1"/>
                    <a:pt x="1" y="24"/>
                    <a:pt x="1" y="96"/>
                  </a:cubicBezTo>
                  <a:lnTo>
                    <a:pt x="1" y="977"/>
                  </a:lnTo>
                  <a:cubicBezTo>
                    <a:pt x="1" y="1048"/>
                    <a:pt x="25" y="1072"/>
                    <a:pt x="96" y="1072"/>
                  </a:cubicBezTo>
                  <a:lnTo>
                    <a:pt x="8693" y="1072"/>
                  </a:lnTo>
                  <a:cubicBezTo>
                    <a:pt x="8765" y="1072"/>
                    <a:pt x="8788" y="1048"/>
                    <a:pt x="8788" y="977"/>
                  </a:cubicBezTo>
                  <a:lnTo>
                    <a:pt x="8788" y="96"/>
                  </a:lnTo>
                  <a:cubicBezTo>
                    <a:pt x="8788" y="24"/>
                    <a:pt x="8765" y="1"/>
                    <a:pt x="8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8"/>
            <p:cNvSpPr/>
            <p:nvPr/>
          </p:nvSpPr>
          <p:spPr>
            <a:xfrm>
              <a:off x="4087355" y="1674383"/>
              <a:ext cx="73208" cy="80765"/>
            </a:xfrm>
            <a:custGeom>
              <a:avLst/>
              <a:gdLst/>
              <a:ahLst/>
              <a:cxnLst/>
              <a:rect l="l" t="t" r="r" b="b"/>
              <a:pathLst>
                <a:path w="2073" h="2287" extrusionOk="0">
                  <a:moveTo>
                    <a:pt x="2073" y="0"/>
                  </a:moveTo>
                  <a:cubicBezTo>
                    <a:pt x="1596" y="715"/>
                    <a:pt x="882" y="1667"/>
                    <a:pt x="1" y="2286"/>
                  </a:cubicBezTo>
                  <a:lnTo>
                    <a:pt x="2073" y="2286"/>
                  </a:lnTo>
                  <a:lnTo>
                    <a:pt x="20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8"/>
            <p:cNvSpPr/>
            <p:nvPr/>
          </p:nvSpPr>
          <p:spPr>
            <a:xfrm>
              <a:off x="4078103" y="1776126"/>
              <a:ext cx="81613" cy="79953"/>
            </a:xfrm>
            <a:custGeom>
              <a:avLst/>
              <a:gdLst/>
              <a:ahLst/>
              <a:cxnLst/>
              <a:rect l="l" t="t" r="r" b="b"/>
              <a:pathLst>
                <a:path w="2311" h="2264" extrusionOk="0">
                  <a:moveTo>
                    <a:pt x="1" y="1"/>
                  </a:moveTo>
                  <a:cubicBezTo>
                    <a:pt x="191" y="120"/>
                    <a:pt x="358" y="263"/>
                    <a:pt x="572" y="430"/>
                  </a:cubicBezTo>
                  <a:cubicBezTo>
                    <a:pt x="1096" y="834"/>
                    <a:pt x="1787" y="1454"/>
                    <a:pt x="2311" y="2263"/>
                  </a:cubicBezTo>
                  <a:lnTo>
                    <a:pt x="2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8"/>
            <p:cNvSpPr/>
            <p:nvPr/>
          </p:nvSpPr>
          <p:spPr>
            <a:xfrm>
              <a:off x="4015030" y="1906509"/>
              <a:ext cx="310384" cy="37858"/>
            </a:xfrm>
            <a:custGeom>
              <a:avLst/>
              <a:gdLst/>
              <a:ahLst/>
              <a:cxnLst/>
              <a:rect l="l" t="t" r="r" b="b"/>
              <a:pathLst>
                <a:path w="8789" h="1072" extrusionOk="0">
                  <a:moveTo>
                    <a:pt x="96" y="0"/>
                  </a:moveTo>
                  <a:cubicBezTo>
                    <a:pt x="72" y="0"/>
                    <a:pt x="1" y="24"/>
                    <a:pt x="1" y="95"/>
                  </a:cubicBezTo>
                  <a:lnTo>
                    <a:pt x="1" y="976"/>
                  </a:lnTo>
                  <a:cubicBezTo>
                    <a:pt x="1" y="1048"/>
                    <a:pt x="25" y="1072"/>
                    <a:pt x="96" y="1072"/>
                  </a:cubicBezTo>
                  <a:lnTo>
                    <a:pt x="8693" y="1072"/>
                  </a:lnTo>
                  <a:cubicBezTo>
                    <a:pt x="8765" y="1072"/>
                    <a:pt x="8788" y="1048"/>
                    <a:pt x="8788" y="976"/>
                  </a:cubicBezTo>
                  <a:lnTo>
                    <a:pt x="8788" y="95"/>
                  </a:lnTo>
                  <a:cubicBezTo>
                    <a:pt x="8788" y="24"/>
                    <a:pt x="8765" y="0"/>
                    <a:pt x="8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8"/>
            <p:cNvSpPr/>
            <p:nvPr/>
          </p:nvSpPr>
          <p:spPr>
            <a:xfrm>
              <a:off x="4051193" y="1783718"/>
              <a:ext cx="102661" cy="101778"/>
            </a:xfrm>
            <a:custGeom>
              <a:avLst/>
              <a:gdLst/>
              <a:ahLst/>
              <a:cxnLst/>
              <a:rect l="l" t="t" r="r" b="b"/>
              <a:pathLst>
                <a:path w="2907" h="2882" extrusionOk="0">
                  <a:moveTo>
                    <a:pt x="1" y="0"/>
                  </a:moveTo>
                  <a:lnTo>
                    <a:pt x="1" y="2882"/>
                  </a:lnTo>
                  <a:lnTo>
                    <a:pt x="2906" y="2882"/>
                  </a:lnTo>
                  <a:cubicBezTo>
                    <a:pt x="2382" y="1905"/>
                    <a:pt x="1573" y="1167"/>
                    <a:pt x="977" y="691"/>
                  </a:cubicBezTo>
                  <a:cubicBezTo>
                    <a:pt x="596" y="381"/>
                    <a:pt x="263" y="14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8"/>
            <p:cNvSpPr/>
            <p:nvPr/>
          </p:nvSpPr>
          <p:spPr>
            <a:xfrm>
              <a:off x="4051193" y="1645778"/>
              <a:ext cx="101813" cy="106016"/>
            </a:xfrm>
            <a:custGeom>
              <a:avLst/>
              <a:gdLst/>
              <a:ahLst/>
              <a:cxnLst/>
              <a:rect l="l" t="t" r="r" b="b"/>
              <a:pathLst>
                <a:path w="2883" h="3002" extrusionOk="0">
                  <a:moveTo>
                    <a:pt x="1" y="1"/>
                  </a:moveTo>
                  <a:lnTo>
                    <a:pt x="1" y="3001"/>
                  </a:lnTo>
                  <a:cubicBezTo>
                    <a:pt x="1239" y="2525"/>
                    <a:pt x="2406" y="834"/>
                    <a:pt x="2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6" name="Google Shape;2026;p58"/>
          <p:cNvGrpSpPr/>
          <p:nvPr/>
        </p:nvGrpSpPr>
        <p:grpSpPr>
          <a:xfrm>
            <a:off x="3174039" y="1586908"/>
            <a:ext cx="357458" cy="358412"/>
            <a:chOff x="3174039" y="1586908"/>
            <a:chExt cx="357458" cy="358412"/>
          </a:xfrm>
        </p:grpSpPr>
        <p:sp>
          <p:nvSpPr>
            <p:cNvPr id="2027" name="Google Shape;2027;p58"/>
            <p:cNvSpPr/>
            <p:nvPr/>
          </p:nvSpPr>
          <p:spPr>
            <a:xfrm>
              <a:off x="3174039" y="1586908"/>
              <a:ext cx="184203" cy="358306"/>
            </a:xfrm>
            <a:custGeom>
              <a:avLst/>
              <a:gdLst/>
              <a:ahLst/>
              <a:cxnLst/>
              <a:rect l="l" t="t" r="r" b="b"/>
              <a:pathLst>
                <a:path w="5216" h="10146" extrusionOk="0">
                  <a:moveTo>
                    <a:pt x="1501" y="1"/>
                  </a:moveTo>
                  <a:cubicBezTo>
                    <a:pt x="1310" y="1"/>
                    <a:pt x="1191" y="120"/>
                    <a:pt x="1191" y="310"/>
                  </a:cubicBezTo>
                  <a:cubicBezTo>
                    <a:pt x="1191" y="453"/>
                    <a:pt x="1310" y="596"/>
                    <a:pt x="1501" y="596"/>
                  </a:cubicBezTo>
                  <a:lnTo>
                    <a:pt x="2358" y="596"/>
                  </a:lnTo>
                  <a:lnTo>
                    <a:pt x="2358" y="1906"/>
                  </a:lnTo>
                  <a:lnTo>
                    <a:pt x="2215" y="1906"/>
                  </a:lnTo>
                  <a:cubicBezTo>
                    <a:pt x="1977" y="1906"/>
                    <a:pt x="1763" y="2120"/>
                    <a:pt x="1763" y="2358"/>
                  </a:cubicBezTo>
                  <a:lnTo>
                    <a:pt x="1763" y="3430"/>
                  </a:lnTo>
                  <a:lnTo>
                    <a:pt x="72" y="3430"/>
                  </a:lnTo>
                  <a:cubicBezTo>
                    <a:pt x="24" y="3430"/>
                    <a:pt x="0" y="3454"/>
                    <a:pt x="0" y="3478"/>
                  </a:cubicBezTo>
                  <a:lnTo>
                    <a:pt x="0" y="4835"/>
                  </a:lnTo>
                  <a:lnTo>
                    <a:pt x="1310" y="4835"/>
                  </a:lnTo>
                  <a:cubicBezTo>
                    <a:pt x="1715" y="4835"/>
                    <a:pt x="2048" y="5145"/>
                    <a:pt x="2048" y="5573"/>
                  </a:cubicBezTo>
                  <a:lnTo>
                    <a:pt x="2048" y="8002"/>
                  </a:lnTo>
                  <a:cubicBezTo>
                    <a:pt x="2048" y="8431"/>
                    <a:pt x="1715" y="8740"/>
                    <a:pt x="1310" y="8740"/>
                  </a:cubicBezTo>
                  <a:lnTo>
                    <a:pt x="0" y="8740"/>
                  </a:lnTo>
                  <a:lnTo>
                    <a:pt x="0" y="10098"/>
                  </a:lnTo>
                  <a:cubicBezTo>
                    <a:pt x="0" y="10122"/>
                    <a:pt x="24" y="10146"/>
                    <a:pt x="72" y="10146"/>
                  </a:cubicBezTo>
                  <a:lnTo>
                    <a:pt x="4668" y="10146"/>
                  </a:lnTo>
                  <a:cubicBezTo>
                    <a:pt x="2215" y="8574"/>
                    <a:pt x="2215" y="4978"/>
                    <a:pt x="4668" y="3430"/>
                  </a:cubicBezTo>
                  <a:lnTo>
                    <a:pt x="3549" y="3430"/>
                  </a:lnTo>
                  <a:lnTo>
                    <a:pt x="3549" y="2358"/>
                  </a:lnTo>
                  <a:cubicBezTo>
                    <a:pt x="3549" y="2120"/>
                    <a:pt x="3334" y="1906"/>
                    <a:pt x="3096" y="1906"/>
                  </a:cubicBezTo>
                  <a:lnTo>
                    <a:pt x="2953" y="1906"/>
                  </a:lnTo>
                  <a:lnTo>
                    <a:pt x="2953" y="596"/>
                  </a:lnTo>
                  <a:lnTo>
                    <a:pt x="4025" y="596"/>
                  </a:lnTo>
                  <a:cubicBezTo>
                    <a:pt x="4192" y="596"/>
                    <a:pt x="4358" y="691"/>
                    <a:pt x="4430" y="834"/>
                  </a:cubicBezTo>
                  <a:lnTo>
                    <a:pt x="4620" y="1168"/>
                  </a:lnTo>
                  <a:cubicBezTo>
                    <a:pt x="4687" y="1267"/>
                    <a:pt x="4788" y="1309"/>
                    <a:pt x="4891" y="1309"/>
                  </a:cubicBezTo>
                  <a:cubicBezTo>
                    <a:pt x="4936" y="1309"/>
                    <a:pt x="4982" y="1301"/>
                    <a:pt x="5025" y="1287"/>
                  </a:cubicBezTo>
                  <a:cubicBezTo>
                    <a:pt x="5192" y="1191"/>
                    <a:pt x="5216" y="1025"/>
                    <a:pt x="5144" y="858"/>
                  </a:cubicBezTo>
                  <a:lnTo>
                    <a:pt x="4978" y="548"/>
                  </a:lnTo>
                  <a:cubicBezTo>
                    <a:pt x="4763" y="215"/>
                    <a:pt x="4406" y="1"/>
                    <a:pt x="4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8"/>
            <p:cNvSpPr/>
            <p:nvPr/>
          </p:nvSpPr>
          <p:spPr>
            <a:xfrm>
              <a:off x="3174039" y="1778668"/>
              <a:ext cx="51313" cy="96728"/>
            </a:xfrm>
            <a:custGeom>
              <a:avLst/>
              <a:gdLst/>
              <a:ahLst/>
              <a:cxnLst/>
              <a:rect l="l" t="t" r="r" b="b"/>
              <a:pathLst>
                <a:path w="1453" h="2739" extrusionOk="0">
                  <a:moveTo>
                    <a:pt x="0" y="0"/>
                  </a:moveTo>
                  <a:lnTo>
                    <a:pt x="0" y="2739"/>
                  </a:lnTo>
                  <a:lnTo>
                    <a:pt x="1310" y="2739"/>
                  </a:lnTo>
                  <a:cubicBezTo>
                    <a:pt x="1405" y="2691"/>
                    <a:pt x="1453" y="2644"/>
                    <a:pt x="1453" y="2572"/>
                  </a:cubicBezTo>
                  <a:lnTo>
                    <a:pt x="1453" y="143"/>
                  </a:lnTo>
                  <a:cubicBezTo>
                    <a:pt x="1453" y="48"/>
                    <a:pt x="1405" y="0"/>
                    <a:pt x="1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8"/>
            <p:cNvSpPr/>
            <p:nvPr/>
          </p:nvSpPr>
          <p:spPr>
            <a:xfrm>
              <a:off x="3294286" y="1707932"/>
              <a:ext cx="237211" cy="237387"/>
            </a:xfrm>
            <a:custGeom>
              <a:avLst/>
              <a:gdLst/>
              <a:ahLst/>
              <a:cxnLst/>
              <a:rect l="l" t="t" r="r" b="b"/>
              <a:pathLst>
                <a:path w="6717" h="6722" extrusionOk="0">
                  <a:moveTo>
                    <a:pt x="3330" y="767"/>
                  </a:moveTo>
                  <a:cubicBezTo>
                    <a:pt x="3527" y="767"/>
                    <a:pt x="3728" y="789"/>
                    <a:pt x="3930" y="836"/>
                  </a:cubicBezTo>
                  <a:cubicBezTo>
                    <a:pt x="5073" y="1098"/>
                    <a:pt x="5954" y="2146"/>
                    <a:pt x="5954" y="3361"/>
                  </a:cubicBezTo>
                  <a:cubicBezTo>
                    <a:pt x="5978" y="4575"/>
                    <a:pt x="5121" y="5623"/>
                    <a:pt x="3930" y="5885"/>
                  </a:cubicBezTo>
                  <a:cubicBezTo>
                    <a:pt x="3738" y="5927"/>
                    <a:pt x="3547" y="5948"/>
                    <a:pt x="3358" y="5948"/>
                  </a:cubicBezTo>
                  <a:cubicBezTo>
                    <a:pt x="1960" y="5948"/>
                    <a:pt x="739" y="4830"/>
                    <a:pt x="739" y="3361"/>
                  </a:cubicBezTo>
                  <a:cubicBezTo>
                    <a:pt x="739" y="1899"/>
                    <a:pt x="1929" y="767"/>
                    <a:pt x="3330" y="767"/>
                  </a:cubicBezTo>
                  <a:close/>
                  <a:moveTo>
                    <a:pt x="3359" y="0"/>
                  </a:moveTo>
                  <a:cubicBezTo>
                    <a:pt x="1562" y="0"/>
                    <a:pt x="1" y="1485"/>
                    <a:pt x="1" y="3361"/>
                  </a:cubicBezTo>
                  <a:cubicBezTo>
                    <a:pt x="1" y="5255"/>
                    <a:pt x="1519" y="6722"/>
                    <a:pt x="3341" y="6722"/>
                  </a:cubicBezTo>
                  <a:cubicBezTo>
                    <a:pt x="3535" y="6722"/>
                    <a:pt x="3731" y="6705"/>
                    <a:pt x="3930" y="6671"/>
                  </a:cubicBezTo>
                  <a:cubicBezTo>
                    <a:pt x="5502" y="6385"/>
                    <a:pt x="6693" y="5028"/>
                    <a:pt x="6693" y="3361"/>
                  </a:cubicBezTo>
                  <a:cubicBezTo>
                    <a:pt x="6716" y="1694"/>
                    <a:pt x="5502" y="336"/>
                    <a:pt x="3930" y="51"/>
                  </a:cubicBezTo>
                  <a:cubicBezTo>
                    <a:pt x="3738" y="17"/>
                    <a:pt x="3547" y="0"/>
                    <a:pt x="3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8"/>
            <p:cNvSpPr/>
            <p:nvPr/>
          </p:nvSpPr>
          <p:spPr>
            <a:xfrm>
              <a:off x="3341397" y="1755113"/>
              <a:ext cx="142990" cy="143026"/>
            </a:xfrm>
            <a:custGeom>
              <a:avLst/>
              <a:gdLst/>
              <a:ahLst/>
              <a:cxnLst/>
              <a:rect l="l" t="t" r="r" b="b"/>
              <a:pathLst>
                <a:path w="4049" h="4050" extrusionOk="0">
                  <a:moveTo>
                    <a:pt x="2044" y="0"/>
                  </a:moveTo>
                  <a:cubicBezTo>
                    <a:pt x="2030" y="0"/>
                    <a:pt x="2015" y="0"/>
                    <a:pt x="2001" y="0"/>
                  </a:cubicBezTo>
                  <a:cubicBezTo>
                    <a:pt x="882" y="0"/>
                    <a:pt x="0" y="929"/>
                    <a:pt x="0" y="2025"/>
                  </a:cubicBezTo>
                  <a:cubicBezTo>
                    <a:pt x="0" y="3120"/>
                    <a:pt x="882" y="4025"/>
                    <a:pt x="2001" y="4049"/>
                  </a:cubicBezTo>
                  <a:cubicBezTo>
                    <a:pt x="2015" y="4049"/>
                    <a:pt x="2029" y="4049"/>
                    <a:pt x="2042" y="4049"/>
                  </a:cubicBezTo>
                  <a:cubicBezTo>
                    <a:pt x="3052" y="4049"/>
                    <a:pt x="4025" y="3199"/>
                    <a:pt x="4025" y="2025"/>
                  </a:cubicBezTo>
                  <a:cubicBezTo>
                    <a:pt x="4049" y="850"/>
                    <a:pt x="3099" y="0"/>
                    <a:pt x="2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58"/>
          <p:cNvGrpSpPr/>
          <p:nvPr/>
        </p:nvGrpSpPr>
        <p:grpSpPr>
          <a:xfrm>
            <a:off x="2438992" y="1587755"/>
            <a:ext cx="210301" cy="356611"/>
            <a:chOff x="2438992" y="1587755"/>
            <a:chExt cx="210301" cy="356611"/>
          </a:xfrm>
        </p:grpSpPr>
        <p:sp>
          <p:nvSpPr>
            <p:cNvPr id="2032" name="Google Shape;2032;p58"/>
            <p:cNvSpPr/>
            <p:nvPr/>
          </p:nvSpPr>
          <p:spPr>
            <a:xfrm>
              <a:off x="2577745" y="1819881"/>
              <a:ext cx="28640" cy="79070"/>
            </a:xfrm>
            <a:custGeom>
              <a:avLst/>
              <a:gdLst/>
              <a:ahLst/>
              <a:cxnLst/>
              <a:rect l="l" t="t" r="r" b="b"/>
              <a:pathLst>
                <a:path w="811" h="2239" extrusionOk="0">
                  <a:moveTo>
                    <a:pt x="1" y="0"/>
                  </a:moveTo>
                  <a:lnTo>
                    <a:pt x="1" y="2239"/>
                  </a:lnTo>
                  <a:lnTo>
                    <a:pt x="811" y="2239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8"/>
            <p:cNvSpPr/>
            <p:nvPr/>
          </p:nvSpPr>
          <p:spPr>
            <a:xfrm>
              <a:off x="2482712" y="1819881"/>
              <a:ext cx="27793" cy="79070"/>
            </a:xfrm>
            <a:custGeom>
              <a:avLst/>
              <a:gdLst/>
              <a:ahLst/>
              <a:cxnLst/>
              <a:rect l="l" t="t" r="r" b="b"/>
              <a:pathLst>
                <a:path w="787" h="2239" extrusionOk="0">
                  <a:moveTo>
                    <a:pt x="1" y="0"/>
                  </a:moveTo>
                  <a:lnTo>
                    <a:pt x="1" y="2239"/>
                  </a:lnTo>
                  <a:lnTo>
                    <a:pt x="787" y="2239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8"/>
            <p:cNvSpPr/>
            <p:nvPr/>
          </p:nvSpPr>
          <p:spPr>
            <a:xfrm>
              <a:off x="2438992" y="1587755"/>
              <a:ext cx="210301" cy="356611"/>
            </a:xfrm>
            <a:custGeom>
              <a:avLst/>
              <a:gdLst/>
              <a:ahLst/>
              <a:cxnLst/>
              <a:rect l="l" t="t" r="r" b="b"/>
              <a:pathLst>
                <a:path w="5955" h="10098" extrusionOk="0">
                  <a:moveTo>
                    <a:pt x="2120" y="667"/>
                  </a:moveTo>
                  <a:cubicBezTo>
                    <a:pt x="2382" y="667"/>
                    <a:pt x="2620" y="882"/>
                    <a:pt x="2620" y="1167"/>
                  </a:cubicBezTo>
                  <a:lnTo>
                    <a:pt x="2620" y="3573"/>
                  </a:lnTo>
                  <a:cubicBezTo>
                    <a:pt x="2620" y="3858"/>
                    <a:pt x="2430" y="4097"/>
                    <a:pt x="2120" y="4097"/>
                  </a:cubicBezTo>
                  <a:lnTo>
                    <a:pt x="1144" y="4097"/>
                  </a:lnTo>
                  <a:cubicBezTo>
                    <a:pt x="882" y="4097"/>
                    <a:pt x="643" y="3882"/>
                    <a:pt x="643" y="3573"/>
                  </a:cubicBezTo>
                  <a:lnTo>
                    <a:pt x="643" y="1167"/>
                  </a:lnTo>
                  <a:cubicBezTo>
                    <a:pt x="643" y="905"/>
                    <a:pt x="834" y="667"/>
                    <a:pt x="1144" y="667"/>
                  </a:cubicBezTo>
                  <a:close/>
                  <a:moveTo>
                    <a:pt x="4835" y="667"/>
                  </a:moveTo>
                  <a:cubicBezTo>
                    <a:pt x="5097" y="667"/>
                    <a:pt x="5335" y="882"/>
                    <a:pt x="5335" y="1167"/>
                  </a:cubicBezTo>
                  <a:lnTo>
                    <a:pt x="5335" y="3573"/>
                  </a:lnTo>
                  <a:cubicBezTo>
                    <a:pt x="5335" y="3858"/>
                    <a:pt x="5121" y="4097"/>
                    <a:pt x="4835" y="4097"/>
                  </a:cubicBezTo>
                  <a:lnTo>
                    <a:pt x="3858" y="4097"/>
                  </a:lnTo>
                  <a:cubicBezTo>
                    <a:pt x="3573" y="4097"/>
                    <a:pt x="3334" y="3882"/>
                    <a:pt x="3334" y="3573"/>
                  </a:cubicBezTo>
                  <a:lnTo>
                    <a:pt x="3334" y="1167"/>
                  </a:lnTo>
                  <a:cubicBezTo>
                    <a:pt x="3334" y="905"/>
                    <a:pt x="3549" y="667"/>
                    <a:pt x="3858" y="667"/>
                  </a:cubicBezTo>
                  <a:close/>
                  <a:moveTo>
                    <a:pt x="977" y="4763"/>
                  </a:moveTo>
                  <a:cubicBezTo>
                    <a:pt x="1144" y="4763"/>
                    <a:pt x="1286" y="4930"/>
                    <a:pt x="1286" y="5073"/>
                  </a:cubicBezTo>
                  <a:cubicBezTo>
                    <a:pt x="1286" y="5240"/>
                    <a:pt x="1167" y="5359"/>
                    <a:pt x="977" y="5359"/>
                  </a:cubicBezTo>
                  <a:cubicBezTo>
                    <a:pt x="834" y="5359"/>
                    <a:pt x="691" y="5240"/>
                    <a:pt x="691" y="5073"/>
                  </a:cubicBezTo>
                  <a:cubicBezTo>
                    <a:pt x="691" y="4930"/>
                    <a:pt x="810" y="4763"/>
                    <a:pt x="977" y="4763"/>
                  </a:cubicBezTo>
                  <a:close/>
                  <a:moveTo>
                    <a:pt x="2120" y="5954"/>
                  </a:moveTo>
                  <a:cubicBezTo>
                    <a:pt x="2382" y="5954"/>
                    <a:pt x="2620" y="6168"/>
                    <a:pt x="2620" y="6478"/>
                  </a:cubicBezTo>
                  <a:lnTo>
                    <a:pt x="2620" y="8883"/>
                  </a:lnTo>
                  <a:cubicBezTo>
                    <a:pt x="2620" y="9145"/>
                    <a:pt x="2430" y="9383"/>
                    <a:pt x="2120" y="9383"/>
                  </a:cubicBezTo>
                  <a:lnTo>
                    <a:pt x="1144" y="9383"/>
                  </a:lnTo>
                  <a:cubicBezTo>
                    <a:pt x="882" y="9383"/>
                    <a:pt x="643" y="9169"/>
                    <a:pt x="643" y="8883"/>
                  </a:cubicBezTo>
                  <a:lnTo>
                    <a:pt x="643" y="6478"/>
                  </a:lnTo>
                  <a:cubicBezTo>
                    <a:pt x="643" y="6192"/>
                    <a:pt x="834" y="5954"/>
                    <a:pt x="1144" y="5954"/>
                  </a:cubicBezTo>
                  <a:close/>
                  <a:moveTo>
                    <a:pt x="4835" y="5954"/>
                  </a:moveTo>
                  <a:cubicBezTo>
                    <a:pt x="5097" y="5954"/>
                    <a:pt x="5335" y="6168"/>
                    <a:pt x="5335" y="6478"/>
                  </a:cubicBezTo>
                  <a:lnTo>
                    <a:pt x="5335" y="8883"/>
                  </a:lnTo>
                  <a:cubicBezTo>
                    <a:pt x="5335" y="9145"/>
                    <a:pt x="5121" y="9383"/>
                    <a:pt x="4835" y="9383"/>
                  </a:cubicBezTo>
                  <a:lnTo>
                    <a:pt x="3858" y="9383"/>
                  </a:lnTo>
                  <a:cubicBezTo>
                    <a:pt x="3573" y="9383"/>
                    <a:pt x="3334" y="9169"/>
                    <a:pt x="3334" y="8883"/>
                  </a:cubicBezTo>
                  <a:lnTo>
                    <a:pt x="3334" y="6478"/>
                  </a:lnTo>
                  <a:cubicBezTo>
                    <a:pt x="3334" y="6192"/>
                    <a:pt x="3549" y="5954"/>
                    <a:pt x="3858" y="5954"/>
                  </a:cubicBezTo>
                  <a:close/>
                  <a:moveTo>
                    <a:pt x="96" y="0"/>
                  </a:moveTo>
                  <a:cubicBezTo>
                    <a:pt x="48" y="0"/>
                    <a:pt x="0" y="24"/>
                    <a:pt x="0" y="96"/>
                  </a:cubicBezTo>
                  <a:lnTo>
                    <a:pt x="0" y="10002"/>
                  </a:lnTo>
                  <a:cubicBezTo>
                    <a:pt x="0" y="10074"/>
                    <a:pt x="48" y="10098"/>
                    <a:pt x="96" y="10098"/>
                  </a:cubicBezTo>
                  <a:lnTo>
                    <a:pt x="5883" y="10098"/>
                  </a:lnTo>
                  <a:cubicBezTo>
                    <a:pt x="5930" y="10098"/>
                    <a:pt x="5954" y="10074"/>
                    <a:pt x="5954" y="10002"/>
                  </a:cubicBezTo>
                  <a:lnTo>
                    <a:pt x="5954" y="96"/>
                  </a:lnTo>
                  <a:cubicBezTo>
                    <a:pt x="5954" y="48"/>
                    <a:pt x="5930" y="0"/>
                    <a:pt x="5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8"/>
            <p:cNvSpPr/>
            <p:nvPr/>
          </p:nvSpPr>
          <p:spPr>
            <a:xfrm>
              <a:off x="2482712" y="1632323"/>
              <a:ext cx="27793" cy="79106"/>
            </a:xfrm>
            <a:custGeom>
              <a:avLst/>
              <a:gdLst/>
              <a:ahLst/>
              <a:cxnLst/>
              <a:rect l="l" t="t" r="r" b="b"/>
              <a:pathLst>
                <a:path w="787" h="2240" extrusionOk="0">
                  <a:moveTo>
                    <a:pt x="1" y="1"/>
                  </a:moveTo>
                  <a:lnTo>
                    <a:pt x="1" y="2239"/>
                  </a:lnTo>
                  <a:lnTo>
                    <a:pt x="787" y="2239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8"/>
            <p:cNvSpPr/>
            <p:nvPr/>
          </p:nvSpPr>
          <p:spPr>
            <a:xfrm>
              <a:off x="2577745" y="1632323"/>
              <a:ext cx="28640" cy="79106"/>
            </a:xfrm>
            <a:custGeom>
              <a:avLst/>
              <a:gdLst/>
              <a:ahLst/>
              <a:cxnLst/>
              <a:rect l="l" t="t" r="r" b="b"/>
              <a:pathLst>
                <a:path w="811" h="2240" extrusionOk="0">
                  <a:moveTo>
                    <a:pt x="1" y="1"/>
                  </a:moveTo>
                  <a:lnTo>
                    <a:pt x="1" y="2239"/>
                  </a:lnTo>
                  <a:lnTo>
                    <a:pt x="811" y="2239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" name="Google Shape;2037;p58"/>
          <p:cNvGrpSpPr/>
          <p:nvPr/>
        </p:nvGrpSpPr>
        <p:grpSpPr>
          <a:xfrm>
            <a:off x="1546688" y="1597856"/>
            <a:ext cx="356611" cy="328853"/>
            <a:chOff x="1546688" y="1597856"/>
            <a:chExt cx="356611" cy="328853"/>
          </a:xfrm>
        </p:grpSpPr>
        <p:sp>
          <p:nvSpPr>
            <p:cNvPr id="2038" name="Google Shape;2038;p58"/>
            <p:cNvSpPr/>
            <p:nvPr/>
          </p:nvSpPr>
          <p:spPr>
            <a:xfrm>
              <a:off x="1671138" y="1653335"/>
              <a:ext cx="105168" cy="48134"/>
            </a:xfrm>
            <a:custGeom>
              <a:avLst/>
              <a:gdLst/>
              <a:ahLst/>
              <a:cxnLst/>
              <a:rect l="l" t="t" r="r" b="b"/>
              <a:pathLst>
                <a:path w="2978" h="1363" extrusionOk="0">
                  <a:moveTo>
                    <a:pt x="1477" y="1"/>
                  </a:moveTo>
                  <a:cubicBezTo>
                    <a:pt x="858" y="1"/>
                    <a:pt x="287" y="358"/>
                    <a:pt x="48" y="954"/>
                  </a:cubicBezTo>
                  <a:cubicBezTo>
                    <a:pt x="1" y="1096"/>
                    <a:pt x="48" y="1287"/>
                    <a:pt x="191" y="1335"/>
                  </a:cubicBezTo>
                  <a:cubicBezTo>
                    <a:pt x="236" y="1354"/>
                    <a:pt x="281" y="1363"/>
                    <a:pt x="323" y="1363"/>
                  </a:cubicBezTo>
                  <a:cubicBezTo>
                    <a:pt x="441" y="1363"/>
                    <a:pt x="544" y="1296"/>
                    <a:pt x="596" y="1192"/>
                  </a:cubicBezTo>
                  <a:cubicBezTo>
                    <a:pt x="739" y="834"/>
                    <a:pt x="1096" y="596"/>
                    <a:pt x="1477" y="596"/>
                  </a:cubicBezTo>
                  <a:cubicBezTo>
                    <a:pt x="1858" y="596"/>
                    <a:pt x="2216" y="834"/>
                    <a:pt x="2382" y="1192"/>
                  </a:cubicBezTo>
                  <a:cubicBezTo>
                    <a:pt x="2430" y="1311"/>
                    <a:pt x="2525" y="1358"/>
                    <a:pt x="2644" y="1358"/>
                  </a:cubicBezTo>
                  <a:cubicBezTo>
                    <a:pt x="2668" y="1358"/>
                    <a:pt x="2739" y="1358"/>
                    <a:pt x="2763" y="1335"/>
                  </a:cubicBezTo>
                  <a:cubicBezTo>
                    <a:pt x="2906" y="1287"/>
                    <a:pt x="2978" y="1096"/>
                    <a:pt x="2906" y="954"/>
                  </a:cubicBezTo>
                  <a:cubicBezTo>
                    <a:pt x="2668" y="382"/>
                    <a:pt x="2096" y="1"/>
                    <a:pt x="1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8"/>
            <p:cNvSpPr/>
            <p:nvPr/>
          </p:nvSpPr>
          <p:spPr>
            <a:xfrm>
              <a:off x="1613116" y="1597856"/>
              <a:ext cx="222908" cy="103826"/>
            </a:xfrm>
            <a:custGeom>
              <a:avLst/>
              <a:gdLst/>
              <a:ahLst/>
              <a:cxnLst/>
              <a:rect l="l" t="t" r="r" b="b"/>
              <a:pathLst>
                <a:path w="6312" h="2940" extrusionOk="0">
                  <a:moveTo>
                    <a:pt x="3192" y="0"/>
                  </a:moveTo>
                  <a:cubicBezTo>
                    <a:pt x="2430" y="0"/>
                    <a:pt x="1715" y="262"/>
                    <a:pt x="1144" y="738"/>
                  </a:cubicBezTo>
                  <a:cubicBezTo>
                    <a:pt x="596" y="1215"/>
                    <a:pt x="215" y="1858"/>
                    <a:pt x="96" y="2572"/>
                  </a:cubicBezTo>
                  <a:cubicBezTo>
                    <a:pt x="1" y="2763"/>
                    <a:pt x="96" y="2906"/>
                    <a:pt x="263" y="2929"/>
                  </a:cubicBezTo>
                  <a:cubicBezTo>
                    <a:pt x="284" y="2937"/>
                    <a:pt x="307" y="2940"/>
                    <a:pt x="330" y="2940"/>
                  </a:cubicBezTo>
                  <a:cubicBezTo>
                    <a:pt x="459" y="2940"/>
                    <a:pt x="600" y="2833"/>
                    <a:pt x="620" y="2691"/>
                  </a:cubicBezTo>
                  <a:cubicBezTo>
                    <a:pt x="834" y="1477"/>
                    <a:pt x="1906" y="596"/>
                    <a:pt x="3144" y="596"/>
                  </a:cubicBezTo>
                  <a:cubicBezTo>
                    <a:pt x="4406" y="596"/>
                    <a:pt x="5454" y="1477"/>
                    <a:pt x="5692" y="2691"/>
                  </a:cubicBezTo>
                  <a:cubicBezTo>
                    <a:pt x="5716" y="2858"/>
                    <a:pt x="5835" y="2929"/>
                    <a:pt x="5978" y="2929"/>
                  </a:cubicBezTo>
                  <a:lnTo>
                    <a:pt x="6049" y="2929"/>
                  </a:lnTo>
                  <a:cubicBezTo>
                    <a:pt x="6192" y="2906"/>
                    <a:pt x="6311" y="2763"/>
                    <a:pt x="6288" y="2572"/>
                  </a:cubicBezTo>
                  <a:cubicBezTo>
                    <a:pt x="6169" y="1858"/>
                    <a:pt x="5764" y="1215"/>
                    <a:pt x="5216" y="738"/>
                  </a:cubicBezTo>
                  <a:cubicBezTo>
                    <a:pt x="4644" y="262"/>
                    <a:pt x="3930" y="0"/>
                    <a:pt x="3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8"/>
            <p:cNvSpPr/>
            <p:nvPr/>
          </p:nvSpPr>
          <p:spPr>
            <a:xfrm>
              <a:off x="1546688" y="1628968"/>
              <a:ext cx="356611" cy="297741"/>
            </a:xfrm>
            <a:custGeom>
              <a:avLst/>
              <a:gdLst/>
              <a:ahLst/>
              <a:cxnLst/>
              <a:rect l="l" t="t" r="r" b="b"/>
              <a:pathLst>
                <a:path w="10098" h="8431" extrusionOk="0">
                  <a:moveTo>
                    <a:pt x="1048" y="5573"/>
                  </a:moveTo>
                  <a:cubicBezTo>
                    <a:pt x="1191" y="5573"/>
                    <a:pt x="1334" y="5692"/>
                    <a:pt x="1334" y="5859"/>
                  </a:cubicBezTo>
                  <a:cubicBezTo>
                    <a:pt x="1334" y="6049"/>
                    <a:pt x="1215" y="6168"/>
                    <a:pt x="1048" y="6168"/>
                  </a:cubicBezTo>
                  <a:cubicBezTo>
                    <a:pt x="905" y="6168"/>
                    <a:pt x="739" y="6049"/>
                    <a:pt x="739" y="5859"/>
                  </a:cubicBezTo>
                  <a:cubicBezTo>
                    <a:pt x="739" y="5716"/>
                    <a:pt x="858" y="5573"/>
                    <a:pt x="1048" y="5573"/>
                  </a:cubicBezTo>
                  <a:close/>
                  <a:moveTo>
                    <a:pt x="2358" y="5573"/>
                  </a:moveTo>
                  <a:cubicBezTo>
                    <a:pt x="2525" y="5573"/>
                    <a:pt x="2644" y="5692"/>
                    <a:pt x="2644" y="5859"/>
                  </a:cubicBezTo>
                  <a:cubicBezTo>
                    <a:pt x="2644" y="6049"/>
                    <a:pt x="2501" y="6168"/>
                    <a:pt x="2358" y="6168"/>
                  </a:cubicBezTo>
                  <a:cubicBezTo>
                    <a:pt x="2167" y="6168"/>
                    <a:pt x="2048" y="6049"/>
                    <a:pt x="2048" y="5859"/>
                  </a:cubicBezTo>
                  <a:cubicBezTo>
                    <a:pt x="2048" y="5716"/>
                    <a:pt x="2167" y="5573"/>
                    <a:pt x="2358" y="5573"/>
                  </a:cubicBezTo>
                  <a:close/>
                  <a:moveTo>
                    <a:pt x="3644" y="5573"/>
                  </a:moveTo>
                  <a:cubicBezTo>
                    <a:pt x="3811" y="5573"/>
                    <a:pt x="3930" y="5692"/>
                    <a:pt x="3930" y="5859"/>
                  </a:cubicBezTo>
                  <a:cubicBezTo>
                    <a:pt x="3930" y="6049"/>
                    <a:pt x="3811" y="6168"/>
                    <a:pt x="3644" y="6168"/>
                  </a:cubicBezTo>
                  <a:cubicBezTo>
                    <a:pt x="3453" y="6168"/>
                    <a:pt x="3334" y="6049"/>
                    <a:pt x="3334" y="5859"/>
                  </a:cubicBezTo>
                  <a:cubicBezTo>
                    <a:pt x="3334" y="5716"/>
                    <a:pt x="3453" y="5573"/>
                    <a:pt x="3644" y="5573"/>
                  </a:cubicBezTo>
                  <a:close/>
                  <a:moveTo>
                    <a:pt x="8955" y="5573"/>
                  </a:moveTo>
                  <a:cubicBezTo>
                    <a:pt x="9121" y="5573"/>
                    <a:pt x="9264" y="5692"/>
                    <a:pt x="9264" y="5859"/>
                  </a:cubicBezTo>
                  <a:cubicBezTo>
                    <a:pt x="9264" y="6049"/>
                    <a:pt x="9121" y="6168"/>
                    <a:pt x="8955" y="6168"/>
                  </a:cubicBezTo>
                  <a:lnTo>
                    <a:pt x="6383" y="6168"/>
                  </a:lnTo>
                  <a:cubicBezTo>
                    <a:pt x="6192" y="6168"/>
                    <a:pt x="6073" y="6049"/>
                    <a:pt x="6073" y="5859"/>
                  </a:cubicBezTo>
                  <a:cubicBezTo>
                    <a:pt x="6073" y="5716"/>
                    <a:pt x="6192" y="5573"/>
                    <a:pt x="6383" y="5573"/>
                  </a:cubicBezTo>
                  <a:close/>
                  <a:moveTo>
                    <a:pt x="858" y="0"/>
                  </a:moveTo>
                  <a:cubicBezTo>
                    <a:pt x="691" y="0"/>
                    <a:pt x="572" y="119"/>
                    <a:pt x="572" y="310"/>
                  </a:cubicBezTo>
                  <a:lnTo>
                    <a:pt x="572" y="4311"/>
                  </a:lnTo>
                  <a:lnTo>
                    <a:pt x="96" y="4311"/>
                  </a:lnTo>
                  <a:cubicBezTo>
                    <a:pt x="24" y="4311"/>
                    <a:pt x="0" y="4358"/>
                    <a:pt x="0" y="4406"/>
                  </a:cubicBezTo>
                  <a:lnTo>
                    <a:pt x="0" y="7335"/>
                  </a:lnTo>
                  <a:cubicBezTo>
                    <a:pt x="0" y="7383"/>
                    <a:pt x="24" y="7407"/>
                    <a:pt x="96" y="7407"/>
                  </a:cubicBezTo>
                  <a:lnTo>
                    <a:pt x="1072" y="7407"/>
                  </a:lnTo>
                  <a:lnTo>
                    <a:pt x="1072" y="8335"/>
                  </a:lnTo>
                  <a:cubicBezTo>
                    <a:pt x="1072" y="8407"/>
                    <a:pt x="1096" y="8431"/>
                    <a:pt x="1167" y="8431"/>
                  </a:cubicBezTo>
                  <a:lnTo>
                    <a:pt x="2239" y="8431"/>
                  </a:lnTo>
                  <a:cubicBezTo>
                    <a:pt x="2263" y="8431"/>
                    <a:pt x="2334" y="8407"/>
                    <a:pt x="2334" y="8359"/>
                  </a:cubicBezTo>
                  <a:lnTo>
                    <a:pt x="2644" y="7407"/>
                  </a:lnTo>
                  <a:lnTo>
                    <a:pt x="7454" y="7407"/>
                  </a:lnTo>
                  <a:lnTo>
                    <a:pt x="7764" y="8359"/>
                  </a:lnTo>
                  <a:cubicBezTo>
                    <a:pt x="7764" y="8407"/>
                    <a:pt x="7835" y="8431"/>
                    <a:pt x="7859" y="8431"/>
                  </a:cubicBezTo>
                  <a:lnTo>
                    <a:pt x="8931" y="8431"/>
                  </a:lnTo>
                  <a:cubicBezTo>
                    <a:pt x="9002" y="8431"/>
                    <a:pt x="9026" y="8407"/>
                    <a:pt x="9026" y="8335"/>
                  </a:cubicBezTo>
                  <a:lnTo>
                    <a:pt x="9026" y="7407"/>
                  </a:lnTo>
                  <a:lnTo>
                    <a:pt x="10002" y="7407"/>
                  </a:lnTo>
                  <a:cubicBezTo>
                    <a:pt x="10074" y="7407"/>
                    <a:pt x="10098" y="7383"/>
                    <a:pt x="10098" y="7335"/>
                  </a:cubicBezTo>
                  <a:lnTo>
                    <a:pt x="10098" y="4406"/>
                  </a:lnTo>
                  <a:cubicBezTo>
                    <a:pt x="10074" y="4358"/>
                    <a:pt x="10026" y="4311"/>
                    <a:pt x="9979" y="4311"/>
                  </a:cubicBezTo>
                  <a:lnTo>
                    <a:pt x="9478" y="4311"/>
                  </a:lnTo>
                  <a:lnTo>
                    <a:pt x="9478" y="310"/>
                  </a:lnTo>
                  <a:cubicBezTo>
                    <a:pt x="9478" y="143"/>
                    <a:pt x="9359" y="0"/>
                    <a:pt x="9193" y="0"/>
                  </a:cubicBezTo>
                  <a:cubicBezTo>
                    <a:pt x="9026" y="0"/>
                    <a:pt x="8907" y="119"/>
                    <a:pt x="8907" y="310"/>
                  </a:cubicBezTo>
                  <a:lnTo>
                    <a:pt x="8907" y="4311"/>
                  </a:lnTo>
                  <a:lnTo>
                    <a:pt x="1143" y="4311"/>
                  </a:lnTo>
                  <a:lnTo>
                    <a:pt x="1143" y="310"/>
                  </a:lnTo>
                  <a:cubicBezTo>
                    <a:pt x="1143" y="143"/>
                    <a:pt x="1024" y="0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1595;p54"/>
          <p:cNvGrpSpPr/>
          <p:nvPr/>
        </p:nvGrpSpPr>
        <p:grpSpPr>
          <a:xfrm>
            <a:off x="5338951" y="3152617"/>
            <a:ext cx="339255" cy="339253"/>
            <a:chOff x="5338951" y="3152617"/>
            <a:chExt cx="339255" cy="339253"/>
          </a:xfrm>
        </p:grpSpPr>
        <p:sp>
          <p:nvSpPr>
            <p:cNvPr id="256" name="Google Shape;1596;p54"/>
            <p:cNvSpPr/>
            <p:nvPr/>
          </p:nvSpPr>
          <p:spPr>
            <a:xfrm>
              <a:off x="5338956" y="3175462"/>
              <a:ext cx="339250" cy="293564"/>
            </a:xfrm>
            <a:custGeom>
              <a:avLst/>
              <a:gdLst/>
              <a:ahLst/>
              <a:cxnLst/>
              <a:rect l="l" t="t" r="r" b="b"/>
              <a:pathLst>
                <a:path w="1703" h="1513" extrusionOk="0">
                  <a:moveTo>
                    <a:pt x="856" y="1"/>
                  </a:moveTo>
                  <a:cubicBezTo>
                    <a:pt x="549" y="1"/>
                    <a:pt x="255" y="179"/>
                    <a:pt x="144" y="480"/>
                  </a:cubicBezTo>
                  <a:cubicBezTo>
                    <a:pt x="1" y="869"/>
                    <a:pt x="185" y="1300"/>
                    <a:pt x="575" y="1464"/>
                  </a:cubicBezTo>
                  <a:cubicBezTo>
                    <a:pt x="664" y="1497"/>
                    <a:pt x="755" y="1512"/>
                    <a:pt x="845" y="1512"/>
                  </a:cubicBezTo>
                  <a:cubicBezTo>
                    <a:pt x="1147" y="1512"/>
                    <a:pt x="1432" y="1334"/>
                    <a:pt x="1559" y="1033"/>
                  </a:cubicBezTo>
                  <a:cubicBezTo>
                    <a:pt x="1703" y="644"/>
                    <a:pt x="1518" y="193"/>
                    <a:pt x="1128" y="49"/>
                  </a:cubicBezTo>
                  <a:cubicBezTo>
                    <a:pt x="1039" y="16"/>
                    <a:pt x="947" y="1"/>
                    <a:pt x="856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8280000" algn="bl" rotWithShape="0">
                <a:schemeClr val="accen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7" name="Google Shape;1597;p54"/>
            <p:cNvGrpSpPr/>
            <p:nvPr/>
          </p:nvGrpSpPr>
          <p:grpSpPr>
            <a:xfrm>
              <a:off x="5338951" y="3152617"/>
              <a:ext cx="339253" cy="339253"/>
              <a:chOff x="1492675" y="4992125"/>
              <a:chExt cx="481825" cy="481825"/>
            </a:xfrm>
          </p:grpSpPr>
          <p:sp>
            <p:nvSpPr>
              <p:cNvPr id="258" name="Google Shape;1598;p54"/>
              <p:cNvSpPr/>
              <p:nvPr/>
            </p:nvSpPr>
            <p:spPr>
              <a:xfrm>
                <a:off x="149267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728" y="5990"/>
                    </a:moveTo>
                    <a:cubicBezTo>
                      <a:pt x="13161" y="5990"/>
                      <a:pt x="13595" y="6156"/>
                      <a:pt x="13925" y="6487"/>
                    </a:cubicBezTo>
                    <a:cubicBezTo>
                      <a:pt x="14587" y="7149"/>
                      <a:pt x="14587" y="8221"/>
                      <a:pt x="13928" y="8884"/>
                    </a:cubicBezTo>
                    <a:lnTo>
                      <a:pt x="10028" y="12780"/>
                    </a:lnTo>
                    <a:cubicBezTo>
                      <a:pt x="9709" y="13100"/>
                      <a:pt x="9278" y="13280"/>
                      <a:pt x="8830" y="13280"/>
                    </a:cubicBezTo>
                    <a:lnTo>
                      <a:pt x="8815" y="13280"/>
                    </a:lnTo>
                    <a:cubicBezTo>
                      <a:pt x="8811" y="13280"/>
                      <a:pt x="8807" y="13280"/>
                      <a:pt x="8804" y="13280"/>
                    </a:cubicBezTo>
                    <a:cubicBezTo>
                      <a:pt x="8362" y="13280"/>
                      <a:pt x="7936" y="13103"/>
                      <a:pt x="7622" y="12789"/>
                    </a:cubicBezTo>
                    <a:lnTo>
                      <a:pt x="5346" y="10528"/>
                    </a:lnTo>
                    <a:cubicBezTo>
                      <a:pt x="4632" y="9877"/>
                      <a:pt x="4605" y="8760"/>
                      <a:pt x="5288" y="8077"/>
                    </a:cubicBezTo>
                    <a:cubicBezTo>
                      <a:pt x="5620" y="7745"/>
                      <a:pt x="6053" y="7581"/>
                      <a:pt x="6485" y="7581"/>
                    </a:cubicBezTo>
                    <a:cubicBezTo>
                      <a:pt x="6944" y="7581"/>
                      <a:pt x="7402" y="7766"/>
                      <a:pt x="7737" y="8134"/>
                    </a:cubicBezTo>
                    <a:lnTo>
                      <a:pt x="8812" y="9206"/>
                    </a:lnTo>
                    <a:lnTo>
                      <a:pt x="11531" y="6487"/>
                    </a:lnTo>
                    <a:cubicBezTo>
                      <a:pt x="11861" y="6156"/>
                      <a:pt x="12294" y="5990"/>
                      <a:pt x="12728" y="5990"/>
                    </a:cubicBezTo>
                    <a:close/>
                    <a:moveTo>
                      <a:pt x="9637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3" y="4686"/>
                      <a:pt x="1" y="7098"/>
                      <a:pt x="1" y="9637"/>
                    </a:cubicBezTo>
                    <a:cubicBezTo>
                      <a:pt x="1" y="12175"/>
                      <a:pt x="1013" y="14587"/>
                      <a:pt x="2849" y="16424"/>
                    </a:cubicBezTo>
                    <a:cubicBezTo>
                      <a:pt x="4686" y="18261"/>
                      <a:pt x="7095" y="19273"/>
                      <a:pt x="9637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58" y="14587"/>
                      <a:pt x="19273" y="12175"/>
                      <a:pt x="19273" y="9637"/>
                    </a:cubicBezTo>
                    <a:cubicBezTo>
                      <a:pt x="19273" y="7098"/>
                      <a:pt x="18258" y="4686"/>
                      <a:pt x="16421" y="2849"/>
                    </a:cubicBezTo>
                    <a:cubicBezTo>
                      <a:pt x="14584" y="1012"/>
                      <a:pt x="12175" y="1"/>
                      <a:pt x="9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59" name="Google Shape;1599;p54"/>
              <p:cNvSpPr/>
              <p:nvPr/>
            </p:nvSpPr>
            <p:spPr>
              <a:xfrm>
                <a:off x="1639625" y="5170175"/>
                <a:ext cx="1901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60" name="Google Shape;1600;p54"/>
          <p:cNvGrpSpPr/>
          <p:nvPr/>
        </p:nvGrpSpPr>
        <p:grpSpPr>
          <a:xfrm>
            <a:off x="3518173" y="3716411"/>
            <a:ext cx="339259" cy="339253"/>
            <a:chOff x="3518173" y="3716411"/>
            <a:chExt cx="339259" cy="339253"/>
          </a:xfrm>
        </p:grpSpPr>
        <p:sp>
          <p:nvSpPr>
            <p:cNvPr id="261" name="Google Shape;1601;p54"/>
            <p:cNvSpPr/>
            <p:nvPr/>
          </p:nvSpPr>
          <p:spPr>
            <a:xfrm>
              <a:off x="3518181" y="3739256"/>
              <a:ext cx="339250" cy="293564"/>
            </a:xfrm>
            <a:custGeom>
              <a:avLst/>
              <a:gdLst/>
              <a:ahLst/>
              <a:cxnLst/>
              <a:rect l="l" t="t" r="r" b="b"/>
              <a:pathLst>
                <a:path w="1703" h="1513" extrusionOk="0">
                  <a:moveTo>
                    <a:pt x="856" y="1"/>
                  </a:moveTo>
                  <a:cubicBezTo>
                    <a:pt x="549" y="1"/>
                    <a:pt x="255" y="179"/>
                    <a:pt x="144" y="480"/>
                  </a:cubicBezTo>
                  <a:cubicBezTo>
                    <a:pt x="1" y="869"/>
                    <a:pt x="185" y="1300"/>
                    <a:pt x="575" y="1464"/>
                  </a:cubicBezTo>
                  <a:cubicBezTo>
                    <a:pt x="664" y="1497"/>
                    <a:pt x="755" y="1512"/>
                    <a:pt x="845" y="1512"/>
                  </a:cubicBezTo>
                  <a:cubicBezTo>
                    <a:pt x="1147" y="1512"/>
                    <a:pt x="1432" y="1334"/>
                    <a:pt x="1559" y="1033"/>
                  </a:cubicBezTo>
                  <a:cubicBezTo>
                    <a:pt x="1703" y="644"/>
                    <a:pt x="1518" y="193"/>
                    <a:pt x="1128" y="49"/>
                  </a:cubicBezTo>
                  <a:cubicBezTo>
                    <a:pt x="1039" y="16"/>
                    <a:pt x="947" y="1"/>
                    <a:pt x="856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8280000" algn="bl" rotWithShape="0">
                <a:schemeClr val="accen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2" name="Google Shape;1602;p54"/>
            <p:cNvGrpSpPr/>
            <p:nvPr/>
          </p:nvGrpSpPr>
          <p:grpSpPr>
            <a:xfrm>
              <a:off x="3518173" y="3716411"/>
              <a:ext cx="339253" cy="339253"/>
              <a:chOff x="2085525" y="4992125"/>
              <a:chExt cx="481825" cy="481825"/>
            </a:xfrm>
          </p:grpSpPr>
          <p:sp>
            <p:nvSpPr>
              <p:cNvPr id="263" name="Google Shape;1603;p54"/>
              <p:cNvSpPr/>
              <p:nvPr/>
            </p:nvSpPr>
            <p:spPr>
              <a:xfrm>
                <a:off x="2244150" y="5152125"/>
                <a:ext cx="164500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6473" extrusionOk="0">
                    <a:moveTo>
                      <a:pt x="618" y="1"/>
                    </a:moveTo>
                    <a:cubicBezTo>
                      <a:pt x="474" y="1"/>
                      <a:pt x="329" y="56"/>
                      <a:pt x="220" y="165"/>
                    </a:cubicBezTo>
                    <a:cubicBezTo>
                      <a:pt x="3" y="385"/>
                      <a:pt x="0" y="737"/>
                      <a:pt x="214" y="957"/>
                    </a:cubicBezTo>
                    <a:lnTo>
                      <a:pt x="2093" y="2836"/>
                    </a:lnTo>
                    <a:cubicBezTo>
                      <a:pt x="2313" y="3059"/>
                      <a:pt x="2313" y="3414"/>
                      <a:pt x="2093" y="3637"/>
                    </a:cubicBezTo>
                    <a:lnTo>
                      <a:pt x="214" y="5516"/>
                    </a:lnTo>
                    <a:cubicBezTo>
                      <a:pt x="0" y="5736"/>
                      <a:pt x="3" y="6088"/>
                      <a:pt x="220" y="6308"/>
                    </a:cubicBezTo>
                    <a:cubicBezTo>
                      <a:pt x="329" y="6418"/>
                      <a:pt x="474" y="6473"/>
                      <a:pt x="618" y="6473"/>
                    </a:cubicBezTo>
                    <a:cubicBezTo>
                      <a:pt x="760" y="6473"/>
                      <a:pt x="902" y="6420"/>
                      <a:pt x="1012" y="6314"/>
                    </a:cubicBezTo>
                    <a:lnTo>
                      <a:pt x="1018" y="6308"/>
                    </a:lnTo>
                    <a:lnTo>
                      <a:pt x="2897" y="4495"/>
                    </a:lnTo>
                    <a:cubicBezTo>
                      <a:pt x="3007" y="4390"/>
                      <a:pt x="3148" y="4337"/>
                      <a:pt x="3290" y="4337"/>
                    </a:cubicBezTo>
                    <a:cubicBezTo>
                      <a:pt x="3431" y="4337"/>
                      <a:pt x="3573" y="4390"/>
                      <a:pt x="3683" y="4495"/>
                    </a:cubicBezTo>
                    <a:lnTo>
                      <a:pt x="5562" y="6308"/>
                    </a:lnTo>
                    <a:lnTo>
                      <a:pt x="5568" y="6314"/>
                    </a:lnTo>
                    <a:cubicBezTo>
                      <a:pt x="5678" y="6420"/>
                      <a:pt x="5820" y="6473"/>
                      <a:pt x="5962" y="6473"/>
                    </a:cubicBezTo>
                    <a:cubicBezTo>
                      <a:pt x="6106" y="6473"/>
                      <a:pt x="6250" y="6418"/>
                      <a:pt x="6360" y="6308"/>
                    </a:cubicBezTo>
                    <a:cubicBezTo>
                      <a:pt x="6577" y="6088"/>
                      <a:pt x="6580" y="5736"/>
                      <a:pt x="6366" y="5516"/>
                    </a:cubicBezTo>
                    <a:lnTo>
                      <a:pt x="4487" y="3637"/>
                    </a:lnTo>
                    <a:cubicBezTo>
                      <a:pt x="4267" y="3414"/>
                      <a:pt x="4267" y="3059"/>
                      <a:pt x="4487" y="2836"/>
                    </a:cubicBezTo>
                    <a:lnTo>
                      <a:pt x="6366" y="957"/>
                    </a:lnTo>
                    <a:cubicBezTo>
                      <a:pt x="6580" y="737"/>
                      <a:pt x="6577" y="385"/>
                      <a:pt x="6360" y="165"/>
                    </a:cubicBezTo>
                    <a:cubicBezTo>
                      <a:pt x="6250" y="56"/>
                      <a:pt x="6106" y="1"/>
                      <a:pt x="5962" y="1"/>
                    </a:cubicBezTo>
                    <a:cubicBezTo>
                      <a:pt x="5820" y="1"/>
                      <a:pt x="5678" y="53"/>
                      <a:pt x="5568" y="159"/>
                    </a:cubicBezTo>
                    <a:lnTo>
                      <a:pt x="5562" y="165"/>
                    </a:lnTo>
                    <a:lnTo>
                      <a:pt x="3683" y="1978"/>
                    </a:lnTo>
                    <a:cubicBezTo>
                      <a:pt x="3573" y="2083"/>
                      <a:pt x="3431" y="2136"/>
                      <a:pt x="3290" y="2136"/>
                    </a:cubicBezTo>
                    <a:cubicBezTo>
                      <a:pt x="3148" y="2136"/>
                      <a:pt x="3007" y="2083"/>
                      <a:pt x="2897" y="1978"/>
                    </a:cubicBezTo>
                    <a:lnTo>
                      <a:pt x="1018" y="165"/>
                    </a:lnTo>
                    <a:lnTo>
                      <a:pt x="1012" y="159"/>
                    </a:lnTo>
                    <a:cubicBezTo>
                      <a:pt x="902" y="53"/>
                      <a:pt x="760" y="1"/>
                      <a:pt x="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4" name="Google Shape;1604;p54"/>
              <p:cNvSpPr/>
              <p:nvPr/>
            </p:nvSpPr>
            <p:spPr>
              <a:xfrm>
                <a:off x="208552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313" y="5263"/>
                    </a:moveTo>
                    <a:cubicBezTo>
                      <a:pt x="12748" y="5263"/>
                      <a:pt x="13183" y="5429"/>
                      <a:pt x="13515" y="5761"/>
                    </a:cubicBezTo>
                    <a:cubicBezTo>
                      <a:pt x="14174" y="6424"/>
                      <a:pt x="14171" y="7496"/>
                      <a:pt x="13509" y="8155"/>
                    </a:cubicBezTo>
                    <a:lnTo>
                      <a:pt x="12030" y="9637"/>
                    </a:lnTo>
                    <a:lnTo>
                      <a:pt x="13512" y="11118"/>
                    </a:lnTo>
                    <a:cubicBezTo>
                      <a:pt x="14174" y="11778"/>
                      <a:pt x="14177" y="12850"/>
                      <a:pt x="13515" y="13512"/>
                    </a:cubicBezTo>
                    <a:cubicBezTo>
                      <a:pt x="13184" y="13844"/>
                      <a:pt x="12749" y="14011"/>
                      <a:pt x="12315" y="14011"/>
                    </a:cubicBezTo>
                    <a:cubicBezTo>
                      <a:pt x="11883" y="14011"/>
                      <a:pt x="11451" y="13847"/>
                      <a:pt x="11121" y="13518"/>
                    </a:cubicBezTo>
                    <a:lnTo>
                      <a:pt x="9636" y="12088"/>
                    </a:lnTo>
                    <a:lnTo>
                      <a:pt x="8152" y="13518"/>
                    </a:lnTo>
                    <a:cubicBezTo>
                      <a:pt x="7822" y="13847"/>
                      <a:pt x="7390" y="14011"/>
                      <a:pt x="6958" y="14011"/>
                    </a:cubicBezTo>
                    <a:cubicBezTo>
                      <a:pt x="6523" y="14011"/>
                      <a:pt x="6087" y="13844"/>
                      <a:pt x="5755" y="13512"/>
                    </a:cubicBezTo>
                    <a:cubicBezTo>
                      <a:pt x="5095" y="12850"/>
                      <a:pt x="5098" y="11778"/>
                      <a:pt x="5761" y="11118"/>
                    </a:cubicBezTo>
                    <a:lnTo>
                      <a:pt x="7239" y="9637"/>
                    </a:lnTo>
                    <a:lnTo>
                      <a:pt x="5758" y="8155"/>
                    </a:lnTo>
                    <a:cubicBezTo>
                      <a:pt x="5095" y="7496"/>
                      <a:pt x="5092" y="6424"/>
                      <a:pt x="5755" y="5761"/>
                    </a:cubicBezTo>
                    <a:cubicBezTo>
                      <a:pt x="6085" y="5429"/>
                      <a:pt x="6519" y="5263"/>
                      <a:pt x="6954" y="5263"/>
                    </a:cubicBezTo>
                    <a:cubicBezTo>
                      <a:pt x="7386" y="5263"/>
                      <a:pt x="7818" y="5428"/>
                      <a:pt x="8149" y="5758"/>
                    </a:cubicBezTo>
                    <a:lnTo>
                      <a:pt x="9633" y="7188"/>
                    </a:lnTo>
                    <a:lnTo>
                      <a:pt x="11118" y="5758"/>
                    </a:lnTo>
                    <a:cubicBezTo>
                      <a:pt x="11448" y="5428"/>
                      <a:pt x="11881" y="5263"/>
                      <a:pt x="12313" y="5263"/>
                    </a:cubicBezTo>
                    <a:close/>
                    <a:moveTo>
                      <a:pt x="9636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2" y="4686"/>
                      <a:pt x="0" y="7098"/>
                      <a:pt x="0" y="9637"/>
                    </a:cubicBezTo>
                    <a:cubicBezTo>
                      <a:pt x="0" y="12175"/>
                      <a:pt x="1012" y="14587"/>
                      <a:pt x="2849" y="16424"/>
                    </a:cubicBezTo>
                    <a:cubicBezTo>
                      <a:pt x="4686" y="18261"/>
                      <a:pt x="7095" y="19273"/>
                      <a:pt x="9636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61" y="14587"/>
                      <a:pt x="19272" y="12175"/>
                      <a:pt x="19272" y="9637"/>
                    </a:cubicBezTo>
                    <a:cubicBezTo>
                      <a:pt x="19272" y="7098"/>
                      <a:pt x="18261" y="4686"/>
                      <a:pt x="16421" y="2849"/>
                    </a:cubicBezTo>
                    <a:cubicBezTo>
                      <a:pt x="14584" y="1012"/>
                      <a:pt x="12175" y="1"/>
                      <a:pt x="9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65" name="Google Shape;1605;p54"/>
          <p:cNvGrpSpPr/>
          <p:nvPr/>
        </p:nvGrpSpPr>
        <p:grpSpPr>
          <a:xfrm>
            <a:off x="3518173" y="3152617"/>
            <a:ext cx="339259" cy="339253"/>
            <a:chOff x="3518173" y="3152617"/>
            <a:chExt cx="339259" cy="339253"/>
          </a:xfrm>
        </p:grpSpPr>
        <p:sp>
          <p:nvSpPr>
            <p:cNvPr id="266" name="Google Shape;1606;p54"/>
            <p:cNvSpPr/>
            <p:nvPr/>
          </p:nvSpPr>
          <p:spPr>
            <a:xfrm>
              <a:off x="3518181" y="3175462"/>
              <a:ext cx="339250" cy="293564"/>
            </a:xfrm>
            <a:custGeom>
              <a:avLst/>
              <a:gdLst/>
              <a:ahLst/>
              <a:cxnLst/>
              <a:rect l="l" t="t" r="r" b="b"/>
              <a:pathLst>
                <a:path w="1703" h="1513" extrusionOk="0">
                  <a:moveTo>
                    <a:pt x="856" y="1"/>
                  </a:moveTo>
                  <a:cubicBezTo>
                    <a:pt x="549" y="1"/>
                    <a:pt x="255" y="179"/>
                    <a:pt x="144" y="480"/>
                  </a:cubicBezTo>
                  <a:cubicBezTo>
                    <a:pt x="1" y="869"/>
                    <a:pt x="185" y="1300"/>
                    <a:pt x="575" y="1464"/>
                  </a:cubicBezTo>
                  <a:cubicBezTo>
                    <a:pt x="664" y="1497"/>
                    <a:pt x="755" y="1512"/>
                    <a:pt x="845" y="1512"/>
                  </a:cubicBezTo>
                  <a:cubicBezTo>
                    <a:pt x="1147" y="1512"/>
                    <a:pt x="1432" y="1334"/>
                    <a:pt x="1559" y="1033"/>
                  </a:cubicBezTo>
                  <a:cubicBezTo>
                    <a:pt x="1703" y="644"/>
                    <a:pt x="1518" y="193"/>
                    <a:pt x="1128" y="49"/>
                  </a:cubicBezTo>
                  <a:cubicBezTo>
                    <a:pt x="1039" y="16"/>
                    <a:pt x="947" y="1"/>
                    <a:pt x="856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8280000" algn="bl" rotWithShape="0">
                <a:schemeClr val="accen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" name="Google Shape;1607;p54"/>
            <p:cNvGrpSpPr/>
            <p:nvPr/>
          </p:nvGrpSpPr>
          <p:grpSpPr>
            <a:xfrm>
              <a:off x="3518173" y="3152617"/>
              <a:ext cx="339253" cy="339253"/>
              <a:chOff x="2085525" y="4992125"/>
              <a:chExt cx="481825" cy="481825"/>
            </a:xfrm>
          </p:grpSpPr>
          <p:sp>
            <p:nvSpPr>
              <p:cNvPr id="268" name="Google Shape;1608;p54"/>
              <p:cNvSpPr/>
              <p:nvPr/>
            </p:nvSpPr>
            <p:spPr>
              <a:xfrm>
                <a:off x="2244150" y="5152125"/>
                <a:ext cx="164500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6473" extrusionOk="0">
                    <a:moveTo>
                      <a:pt x="618" y="1"/>
                    </a:moveTo>
                    <a:cubicBezTo>
                      <a:pt x="474" y="1"/>
                      <a:pt x="329" y="56"/>
                      <a:pt x="220" y="165"/>
                    </a:cubicBezTo>
                    <a:cubicBezTo>
                      <a:pt x="3" y="385"/>
                      <a:pt x="0" y="737"/>
                      <a:pt x="214" y="957"/>
                    </a:cubicBezTo>
                    <a:lnTo>
                      <a:pt x="2093" y="2836"/>
                    </a:lnTo>
                    <a:cubicBezTo>
                      <a:pt x="2313" y="3059"/>
                      <a:pt x="2313" y="3414"/>
                      <a:pt x="2093" y="3637"/>
                    </a:cubicBezTo>
                    <a:lnTo>
                      <a:pt x="214" y="5516"/>
                    </a:lnTo>
                    <a:cubicBezTo>
                      <a:pt x="0" y="5736"/>
                      <a:pt x="3" y="6088"/>
                      <a:pt x="220" y="6308"/>
                    </a:cubicBezTo>
                    <a:cubicBezTo>
                      <a:pt x="329" y="6418"/>
                      <a:pt x="474" y="6473"/>
                      <a:pt x="618" y="6473"/>
                    </a:cubicBezTo>
                    <a:cubicBezTo>
                      <a:pt x="760" y="6473"/>
                      <a:pt x="902" y="6420"/>
                      <a:pt x="1012" y="6314"/>
                    </a:cubicBezTo>
                    <a:lnTo>
                      <a:pt x="1018" y="6308"/>
                    </a:lnTo>
                    <a:lnTo>
                      <a:pt x="2897" y="4495"/>
                    </a:lnTo>
                    <a:cubicBezTo>
                      <a:pt x="3007" y="4390"/>
                      <a:pt x="3148" y="4337"/>
                      <a:pt x="3290" y="4337"/>
                    </a:cubicBezTo>
                    <a:cubicBezTo>
                      <a:pt x="3431" y="4337"/>
                      <a:pt x="3573" y="4390"/>
                      <a:pt x="3683" y="4495"/>
                    </a:cubicBezTo>
                    <a:lnTo>
                      <a:pt x="5562" y="6308"/>
                    </a:lnTo>
                    <a:lnTo>
                      <a:pt x="5568" y="6314"/>
                    </a:lnTo>
                    <a:cubicBezTo>
                      <a:pt x="5678" y="6420"/>
                      <a:pt x="5820" y="6473"/>
                      <a:pt x="5962" y="6473"/>
                    </a:cubicBezTo>
                    <a:cubicBezTo>
                      <a:pt x="6106" y="6473"/>
                      <a:pt x="6250" y="6418"/>
                      <a:pt x="6360" y="6308"/>
                    </a:cubicBezTo>
                    <a:cubicBezTo>
                      <a:pt x="6577" y="6088"/>
                      <a:pt x="6580" y="5736"/>
                      <a:pt x="6366" y="5516"/>
                    </a:cubicBezTo>
                    <a:lnTo>
                      <a:pt x="4487" y="3637"/>
                    </a:lnTo>
                    <a:cubicBezTo>
                      <a:pt x="4267" y="3414"/>
                      <a:pt x="4267" y="3059"/>
                      <a:pt x="4487" y="2836"/>
                    </a:cubicBezTo>
                    <a:lnTo>
                      <a:pt x="6366" y="957"/>
                    </a:lnTo>
                    <a:cubicBezTo>
                      <a:pt x="6580" y="737"/>
                      <a:pt x="6577" y="385"/>
                      <a:pt x="6360" y="165"/>
                    </a:cubicBezTo>
                    <a:cubicBezTo>
                      <a:pt x="6250" y="56"/>
                      <a:pt x="6106" y="1"/>
                      <a:pt x="5962" y="1"/>
                    </a:cubicBezTo>
                    <a:cubicBezTo>
                      <a:pt x="5820" y="1"/>
                      <a:pt x="5678" y="53"/>
                      <a:pt x="5568" y="159"/>
                    </a:cubicBezTo>
                    <a:lnTo>
                      <a:pt x="5562" y="165"/>
                    </a:lnTo>
                    <a:lnTo>
                      <a:pt x="3683" y="1978"/>
                    </a:lnTo>
                    <a:cubicBezTo>
                      <a:pt x="3573" y="2083"/>
                      <a:pt x="3431" y="2136"/>
                      <a:pt x="3290" y="2136"/>
                    </a:cubicBezTo>
                    <a:cubicBezTo>
                      <a:pt x="3148" y="2136"/>
                      <a:pt x="3007" y="2083"/>
                      <a:pt x="2897" y="1978"/>
                    </a:cubicBezTo>
                    <a:lnTo>
                      <a:pt x="1018" y="165"/>
                    </a:lnTo>
                    <a:lnTo>
                      <a:pt x="1012" y="159"/>
                    </a:lnTo>
                    <a:cubicBezTo>
                      <a:pt x="902" y="53"/>
                      <a:pt x="760" y="1"/>
                      <a:pt x="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9" name="Google Shape;1609;p54"/>
              <p:cNvSpPr/>
              <p:nvPr/>
            </p:nvSpPr>
            <p:spPr>
              <a:xfrm>
                <a:off x="208552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313" y="5263"/>
                    </a:moveTo>
                    <a:cubicBezTo>
                      <a:pt x="12748" y="5263"/>
                      <a:pt x="13183" y="5429"/>
                      <a:pt x="13515" y="5761"/>
                    </a:cubicBezTo>
                    <a:cubicBezTo>
                      <a:pt x="14174" y="6424"/>
                      <a:pt x="14171" y="7496"/>
                      <a:pt x="13509" y="8155"/>
                    </a:cubicBezTo>
                    <a:lnTo>
                      <a:pt x="12030" y="9637"/>
                    </a:lnTo>
                    <a:lnTo>
                      <a:pt x="13512" y="11118"/>
                    </a:lnTo>
                    <a:cubicBezTo>
                      <a:pt x="14174" y="11778"/>
                      <a:pt x="14177" y="12850"/>
                      <a:pt x="13515" y="13512"/>
                    </a:cubicBezTo>
                    <a:cubicBezTo>
                      <a:pt x="13184" y="13844"/>
                      <a:pt x="12749" y="14011"/>
                      <a:pt x="12315" y="14011"/>
                    </a:cubicBezTo>
                    <a:cubicBezTo>
                      <a:pt x="11883" y="14011"/>
                      <a:pt x="11451" y="13847"/>
                      <a:pt x="11121" y="13518"/>
                    </a:cubicBezTo>
                    <a:lnTo>
                      <a:pt x="9636" y="12088"/>
                    </a:lnTo>
                    <a:lnTo>
                      <a:pt x="8152" y="13518"/>
                    </a:lnTo>
                    <a:cubicBezTo>
                      <a:pt x="7822" y="13847"/>
                      <a:pt x="7390" y="14011"/>
                      <a:pt x="6958" y="14011"/>
                    </a:cubicBezTo>
                    <a:cubicBezTo>
                      <a:pt x="6523" y="14011"/>
                      <a:pt x="6087" y="13844"/>
                      <a:pt x="5755" y="13512"/>
                    </a:cubicBezTo>
                    <a:cubicBezTo>
                      <a:pt x="5095" y="12850"/>
                      <a:pt x="5098" y="11778"/>
                      <a:pt x="5761" y="11118"/>
                    </a:cubicBezTo>
                    <a:lnTo>
                      <a:pt x="7239" y="9637"/>
                    </a:lnTo>
                    <a:lnTo>
                      <a:pt x="5758" y="8155"/>
                    </a:lnTo>
                    <a:cubicBezTo>
                      <a:pt x="5095" y="7496"/>
                      <a:pt x="5092" y="6424"/>
                      <a:pt x="5755" y="5761"/>
                    </a:cubicBezTo>
                    <a:cubicBezTo>
                      <a:pt x="6085" y="5429"/>
                      <a:pt x="6519" y="5263"/>
                      <a:pt x="6954" y="5263"/>
                    </a:cubicBezTo>
                    <a:cubicBezTo>
                      <a:pt x="7386" y="5263"/>
                      <a:pt x="7818" y="5428"/>
                      <a:pt x="8149" y="5758"/>
                    </a:cubicBezTo>
                    <a:lnTo>
                      <a:pt x="9633" y="7188"/>
                    </a:lnTo>
                    <a:lnTo>
                      <a:pt x="11118" y="5758"/>
                    </a:lnTo>
                    <a:cubicBezTo>
                      <a:pt x="11448" y="5428"/>
                      <a:pt x="11881" y="5263"/>
                      <a:pt x="12313" y="5263"/>
                    </a:cubicBezTo>
                    <a:close/>
                    <a:moveTo>
                      <a:pt x="9636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2" y="4686"/>
                      <a:pt x="0" y="7098"/>
                      <a:pt x="0" y="9637"/>
                    </a:cubicBezTo>
                    <a:cubicBezTo>
                      <a:pt x="0" y="12175"/>
                      <a:pt x="1012" y="14587"/>
                      <a:pt x="2849" y="16424"/>
                    </a:cubicBezTo>
                    <a:cubicBezTo>
                      <a:pt x="4686" y="18261"/>
                      <a:pt x="7095" y="19273"/>
                      <a:pt x="9636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61" y="14587"/>
                      <a:pt x="19272" y="12175"/>
                      <a:pt x="19272" y="9637"/>
                    </a:cubicBezTo>
                    <a:cubicBezTo>
                      <a:pt x="19272" y="7098"/>
                      <a:pt x="18261" y="4686"/>
                      <a:pt x="16421" y="2849"/>
                    </a:cubicBezTo>
                    <a:cubicBezTo>
                      <a:pt x="14584" y="1012"/>
                      <a:pt x="12175" y="1"/>
                      <a:pt x="9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70" name="Google Shape;1610;p54"/>
          <p:cNvGrpSpPr/>
          <p:nvPr/>
        </p:nvGrpSpPr>
        <p:grpSpPr>
          <a:xfrm>
            <a:off x="3518176" y="2565980"/>
            <a:ext cx="339255" cy="339253"/>
            <a:chOff x="3518176" y="2565980"/>
            <a:chExt cx="339255" cy="339253"/>
          </a:xfrm>
        </p:grpSpPr>
        <p:sp>
          <p:nvSpPr>
            <p:cNvPr id="271" name="Google Shape;1611;p54"/>
            <p:cNvSpPr/>
            <p:nvPr/>
          </p:nvSpPr>
          <p:spPr>
            <a:xfrm>
              <a:off x="3518181" y="2588825"/>
              <a:ext cx="339250" cy="293564"/>
            </a:xfrm>
            <a:custGeom>
              <a:avLst/>
              <a:gdLst/>
              <a:ahLst/>
              <a:cxnLst/>
              <a:rect l="l" t="t" r="r" b="b"/>
              <a:pathLst>
                <a:path w="1703" h="1513" extrusionOk="0">
                  <a:moveTo>
                    <a:pt x="856" y="1"/>
                  </a:moveTo>
                  <a:cubicBezTo>
                    <a:pt x="549" y="1"/>
                    <a:pt x="255" y="179"/>
                    <a:pt x="144" y="480"/>
                  </a:cubicBezTo>
                  <a:cubicBezTo>
                    <a:pt x="1" y="869"/>
                    <a:pt x="185" y="1300"/>
                    <a:pt x="575" y="1464"/>
                  </a:cubicBezTo>
                  <a:cubicBezTo>
                    <a:pt x="664" y="1497"/>
                    <a:pt x="755" y="1512"/>
                    <a:pt x="845" y="1512"/>
                  </a:cubicBezTo>
                  <a:cubicBezTo>
                    <a:pt x="1147" y="1512"/>
                    <a:pt x="1432" y="1334"/>
                    <a:pt x="1559" y="1033"/>
                  </a:cubicBezTo>
                  <a:cubicBezTo>
                    <a:pt x="1703" y="644"/>
                    <a:pt x="1518" y="193"/>
                    <a:pt x="1128" y="49"/>
                  </a:cubicBezTo>
                  <a:cubicBezTo>
                    <a:pt x="1039" y="16"/>
                    <a:pt x="947" y="1"/>
                    <a:pt x="856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8280000" algn="bl" rotWithShape="0">
                <a:schemeClr val="accen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1612;p54"/>
            <p:cNvGrpSpPr/>
            <p:nvPr/>
          </p:nvGrpSpPr>
          <p:grpSpPr>
            <a:xfrm>
              <a:off x="3518176" y="2565980"/>
              <a:ext cx="339253" cy="339253"/>
              <a:chOff x="1492675" y="4992125"/>
              <a:chExt cx="481825" cy="481825"/>
            </a:xfrm>
          </p:grpSpPr>
          <p:sp>
            <p:nvSpPr>
              <p:cNvPr id="273" name="Google Shape;1613;p54"/>
              <p:cNvSpPr/>
              <p:nvPr/>
            </p:nvSpPr>
            <p:spPr>
              <a:xfrm>
                <a:off x="149267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728" y="5990"/>
                    </a:moveTo>
                    <a:cubicBezTo>
                      <a:pt x="13161" y="5990"/>
                      <a:pt x="13595" y="6156"/>
                      <a:pt x="13925" y="6487"/>
                    </a:cubicBezTo>
                    <a:cubicBezTo>
                      <a:pt x="14587" y="7149"/>
                      <a:pt x="14587" y="8221"/>
                      <a:pt x="13928" y="8884"/>
                    </a:cubicBezTo>
                    <a:lnTo>
                      <a:pt x="10028" y="12780"/>
                    </a:lnTo>
                    <a:cubicBezTo>
                      <a:pt x="9709" y="13100"/>
                      <a:pt x="9278" y="13280"/>
                      <a:pt x="8830" y="13280"/>
                    </a:cubicBezTo>
                    <a:lnTo>
                      <a:pt x="8815" y="13280"/>
                    </a:lnTo>
                    <a:cubicBezTo>
                      <a:pt x="8811" y="13280"/>
                      <a:pt x="8807" y="13280"/>
                      <a:pt x="8804" y="13280"/>
                    </a:cubicBezTo>
                    <a:cubicBezTo>
                      <a:pt x="8362" y="13280"/>
                      <a:pt x="7936" y="13103"/>
                      <a:pt x="7622" y="12789"/>
                    </a:cubicBezTo>
                    <a:lnTo>
                      <a:pt x="5346" y="10528"/>
                    </a:lnTo>
                    <a:cubicBezTo>
                      <a:pt x="4632" y="9877"/>
                      <a:pt x="4605" y="8760"/>
                      <a:pt x="5288" y="8077"/>
                    </a:cubicBezTo>
                    <a:cubicBezTo>
                      <a:pt x="5620" y="7745"/>
                      <a:pt x="6053" y="7581"/>
                      <a:pt x="6485" y="7581"/>
                    </a:cubicBezTo>
                    <a:cubicBezTo>
                      <a:pt x="6944" y="7581"/>
                      <a:pt x="7402" y="7766"/>
                      <a:pt x="7737" y="8134"/>
                    </a:cubicBezTo>
                    <a:lnTo>
                      <a:pt x="8812" y="9206"/>
                    </a:lnTo>
                    <a:lnTo>
                      <a:pt x="11531" y="6487"/>
                    </a:lnTo>
                    <a:cubicBezTo>
                      <a:pt x="11861" y="6156"/>
                      <a:pt x="12294" y="5990"/>
                      <a:pt x="12728" y="5990"/>
                    </a:cubicBezTo>
                    <a:close/>
                    <a:moveTo>
                      <a:pt x="9637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3" y="4686"/>
                      <a:pt x="1" y="7098"/>
                      <a:pt x="1" y="9637"/>
                    </a:cubicBezTo>
                    <a:cubicBezTo>
                      <a:pt x="1" y="12175"/>
                      <a:pt x="1013" y="14587"/>
                      <a:pt x="2849" y="16424"/>
                    </a:cubicBezTo>
                    <a:cubicBezTo>
                      <a:pt x="4686" y="18261"/>
                      <a:pt x="7095" y="19273"/>
                      <a:pt x="9637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58" y="14587"/>
                      <a:pt x="19273" y="12175"/>
                      <a:pt x="19273" y="9637"/>
                    </a:cubicBezTo>
                    <a:cubicBezTo>
                      <a:pt x="19273" y="7098"/>
                      <a:pt x="18258" y="4686"/>
                      <a:pt x="16421" y="2849"/>
                    </a:cubicBezTo>
                    <a:cubicBezTo>
                      <a:pt x="14584" y="1012"/>
                      <a:pt x="12175" y="1"/>
                      <a:pt x="9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4" name="Google Shape;1614;p54"/>
              <p:cNvSpPr/>
              <p:nvPr/>
            </p:nvSpPr>
            <p:spPr>
              <a:xfrm>
                <a:off x="1639625" y="5170175"/>
                <a:ext cx="1901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75" name="Google Shape;1615;p54"/>
          <p:cNvGrpSpPr/>
          <p:nvPr/>
        </p:nvGrpSpPr>
        <p:grpSpPr>
          <a:xfrm>
            <a:off x="5338948" y="2565980"/>
            <a:ext cx="339259" cy="339253"/>
            <a:chOff x="5338948" y="2565980"/>
            <a:chExt cx="339259" cy="339253"/>
          </a:xfrm>
        </p:grpSpPr>
        <p:sp>
          <p:nvSpPr>
            <p:cNvPr id="276" name="Google Shape;1616;p54"/>
            <p:cNvSpPr/>
            <p:nvPr/>
          </p:nvSpPr>
          <p:spPr>
            <a:xfrm>
              <a:off x="5338956" y="2588825"/>
              <a:ext cx="339250" cy="293564"/>
            </a:xfrm>
            <a:custGeom>
              <a:avLst/>
              <a:gdLst/>
              <a:ahLst/>
              <a:cxnLst/>
              <a:rect l="l" t="t" r="r" b="b"/>
              <a:pathLst>
                <a:path w="1703" h="1513" extrusionOk="0">
                  <a:moveTo>
                    <a:pt x="856" y="1"/>
                  </a:moveTo>
                  <a:cubicBezTo>
                    <a:pt x="549" y="1"/>
                    <a:pt x="255" y="179"/>
                    <a:pt x="144" y="480"/>
                  </a:cubicBezTo>
                  <a:cubicBezTo>
                    <a:pt x="1" y="869"/>
                    <a:pt x="185" y="1300"/>
                    <a:pt x="575" y="1464"/>
                  </a:cubicBezTo>
                  <a:cubicBezTo>
                    <a:pt x="664" y="1497"/>
                    <a:pt x="755" y="1512"/>
                    <a:pt x="845" y="1512"/>
                  </a:cubicBezTo>
                  <a:cubicBezTo>
                    <a:pt x="1147" y="1512"/>
                    <a:pt x="1432" y="1334"/>
                    <a:pt x="1559" y="1033"/>
                  </a:cubicBezTo>
                  <a:cubicBezTo>
                    <a:pt x="1703" y="644"/>
                    <a:pt x="1518" y="193"/>
                    <a:pt x="1128" y="49"/>
                  </a:cubicBezTo>
                  <a:cubicBezTo>
                    <a:pt x="1039" y="16"/>
                    <a:pt x="947" y="1"/>
                    <a:pt x="856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8280000" algn="bl" rotWithShape="0">
                <a:schemeClr val="accen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1617;p54"/>
            <p:cNvGrpSpPr/>
            <p:nvPr/>
          </p:nvGrpSpPr>
          <p:grpSpPr>
            <a:xfrm>
              <a:off x="5338948" y="2565980"/>
              <a:ext cx="339253" cy="339253"/>
              <a:chOff x="2085525" y="4992125"/>
              <a:chExt cx="481825" cy="481825"/>
            </a:xfrm>
          </p:grpSpPr>
          <p:sp>
            <p:nvSpPr>
              <p:cNvPr id="278" name="Google Shape;1618;p54"/>
              <p:cNvSpPr/>
              <p:nvPr/>
            </p:nvSpPr>
            <p:spPr>
              <a:xfrm>
                <a:off x="2244150" y="5152125"/>
                <a:ext cx="164500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6473" extrusionOk="0">
                    <a:moveTo>
                      <a:pt x="618" y="1"/>
                    </a:moveTo>
                    <a:cubicBezTo>
                      <a:pt x="474" y="1"/>
                      <a:pt x="329" y="56"/>
                      <a:pt x="220" y="165"/>
                    </a:cubicBezTo>
                    <a:cubicBezTo>
                      <a:pt x="3" y="385"/>
                      <a:pt x="0" y="737"/>
                      <a:pt x="214" y="957"/>
                    </a:cubicBezTo>
                    <a:lnTo>
                      <a:pt x="2093" y="2836"/>
                    </a:lnTo>
                    <a:cubicBezTo>
                      <a:pt x="2313" y="3059"/>
                      <a:pt x="2313" y="3414"/>
                      <a:pt x="2093" y="3637"/>
                    </a:cubicBezTo>
                    <a:lnTo>
                      <a:pt x="214" y="5516"/>
                    </a:lnTo>
                    <a:cubicBezTo>
                      <a:pt x="0" y="5736"/>
                      <a:pt x="3" y="6088"/>
                      <a:pt x="220" y="6308"/>
                    </a:cubicBezTo>
                    <a:cubicBezTo>
                      <a:pt x="329" y="6418"/>
                      <a:pt x="474" y="6473"/>
                      <a:pt x="618" y="6473"/>
                    </a:cubicBezTo>
                    <a:cubicBezTo>
                      <a:pt x="760" y="6473"/>
                      <a:pt x="902" y="6420"/>
                      <a:pt x="1012" y="6314"/>
                    </a:cubicBezTo>
                    <a:lnTo>
                      <a:pt x="1018" y="6308"/>
                    </a:lnTo>
                    <a:lnTo>
                      <a:pt x="2897" y="4495"/>
                    </a:lnTo>
                    <a:cubicBezTo>
                      <a:pt x="3007" y="4390"/>
                      <a:pt x="3148" y="4337"/>
                      <a:pt x="3290" y="4337"/>
                    </a:cubicBezTo>
                    <a:cubicBezTo>
                      <a:pt x="3431" y="4337"/>
                      <a:pt x="3573" y="4390"/>
                      <a:pt x="3683" y="4495"/>
                    </a:cubicBezTo>
                    <a:lnTo>
                      <a:pt x="5562" y="6308"/>
                    </a:lnTo>
                    <a:lnTo>
                      <a:pt x="5568" y="6314"/>
                    </a:lnTo>
                    <a:cubicBezTo>
                      <a:pt x="5678" y="6420"/>
                      <a:pt x="5820" y="6473"/>
                      <a:pt x="5962" y="6473"/>
                    </a:cubicBezTo>
                    <a:cubicBezTo>
                      <a:pt x="6106" y="6473"/>
                      <a:pt x="6250" y="6418"/>
                      <a:pt x="6360" y="6308"/>
                    </a:cubicBezTo>
                    <a:cubicBezTo>
                      <a:pt x="6577" y="6088"/>
                      <a:pt x="6580" y="5736"/>
                      <a:pt x="6366" y="5516"/>
                    </a:cubicBezTo>
                    <a:lnTo>
                      <a:pt x="4487" y="3637"/>
                    </a:lnTo>
                    <a:cubicBezTo>
                      <a:pt x="4267" y="3414"/>
                      <a:pt x="4267" y="3059"/>
                      <a:pt x="4487" y="2836"/>
                    </a:cubicBezTo>
                    <a:lnTo>
                      <a:pt x="6366" y="957"/>
                    </a:lnTo>
                    <a:cubicBezTo>
                      <a:pt x="6580" y="737"/>
                      <a:pt x="6577" y="385"/>
                      <a:pt x="6360" y="165"/>
                    </a:cubicBezTo>
                    <a:cubicBezTo>
                      <a:pt x="6250" y="56"/>
                      <a:pt x="6106" y="1"/>
                      <a:pt x="5962" y="1"/>
                    </a:cubicBezTo>
                    <a:cubicBezTo>
                      <a:pt x="5820" y="1"/>
                      <a:pt x="5678" y="53"/>
                      <a:pt x="5568" y="159"/>
                    </a:cubicBezTo>
                    <a:lnTo>
                      <a:pt x="5562" y="165"/>
                    </a:lnTo>
                    <a:lnTo>
                      <a:pt x="3683" y="1978"/>
                    </a:lnTo>
                    <a:cubicBezTo>
                      <a:pt x="3573" y="2083"/>
                      <a:pt x="3431" y="2136"/>
                      <a:pt x="3290" y="2136"/>
                    </a:cubicBezTo>
                    <a:cubicBezTo>
                      <a:pt x="3148" y="2136"/>
                      <a:pt x="3007" y="2083"/>
                      <a:pt x="2897" y="1978"/>
                    </a:cubicBezTo>
                    <a:lnTo>
                      <a:pt x="1018" y="165"/>
                    </a:lnTo>
                    <a:lnTo>
                      <a:pt x="1012" y="159"/>
                    </a:lnTo>
                    <a:cubicBezTo>
                      <a:pt x="902" y="53"/>
                      <a:pt x="760" y="1"/>
                      <a:pt x="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9" name="Google Shape;1619;p54"/>
              <p:cNvSpPr/>
              <p:nvPr/>
            </p:nvSpPr>
            <p:spPr>
              <a:xfrm>
                <a:off x="208552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313" y="5263"/>
                    </a:moveTo>
                    <a:cubicBezTo>
                      <a:pt x="12748" y="5263"/>
                      <a:pt x="13183" y="5429"/>
                      <a:pt x="13515" y="5761"/>
                    </a:cubicBezTo>
                    <a:cubicBezTo>
                      <a:pt x="14174" y="6424"/>
                      <a:pt x="14171" y="7496"/>
                      <a:pt x="13509" y="8155"/>
                    </a:cubicBezTo>
                    <a:lnTo>
                      <a:pt x="12030" y="9637"/>
                    </a:lnTo>
                    <a:lnTo>
                      <a:pt x="13512" y="11118"/>
                    </a:lnTo>
                    <a:cubicBezTo>
                      <a:pt x="14174" y="11778"/>
                      <a:pt x="14177" y="12850"/>
                      <a:pt x="13515" y="13512"/>
                    </a:cubicBezTo>
                    <a:cubicBezTo>
                      <a:pt x="13184" y="13844"/>
                      <a:pt x="12749" y="14011"/>
                      <a:pt x="12315" y="14011"/>
                    </a:cubicBezTo>
                    <a:cubicBezTo>
                      <a:pt x="11883" y="14011"/>
                      <a:pt x="11451" y="13847"/>
                      <a:pt x="11121" y="13518"/>
                    </a:cubicBezTo>
                    <a:lnTo>
                      <a:pt x="9636" y="12088"/>
                    </a:lnTo>
                    <a:lnTo>
                      <a:pt x="8152" y="13518"/>
                    </a:lnTo>
                    <a:cubicBezTo>
                      <a:pt x="7822" y="13847"/>
                      <a:pt x="7390" y="14011"/>
                      <a:pt x="6958" y="14011"/>
                    </a:cubicBezTo>
                    <a:cubicBezTo>
                      <a:pt x="6523" y="14011"/>
                      <a:pt x="6087" y="13844"/>
                      <a:pt x="5755" y="13512"/>
                    </a:cubicBezTo>
                    <a:cubicBezTo>
                      <a:pt x="5095" y="12850"/>
                      <a:pt x="5098" y="11778"/>
                      <a:pt x="5761" y="11118"/>
                    </a:cubicBezTo>
                    <a:lnTo>
                      <a:pt x="7239" y="9637"/>
                    </a:lnTo>
                    <a:lnTo>
                      <a:pt x="5758" y="8155"/>
                    </a:lnTo>
                    <a:cubicBezTo>
                      <a:pt x="5095" y="7496"/>
                      <a:pt x="5092" y="6424"/>
                      <a:pt x="5755" y="5761"/>
                    </a:cubicBezTo>
                    <a:cubicBezTo>
                      <a:pt x="6085" y="5429"/>
                      <a:pt x="6519" y="5263"/>
                      <a:pt x="6954" y="5263"/>
                    </a:cubicBezTo>
                    <a:cubicBezTo>
                      <a:pt x="7386" y="5263"/>
                      <a:pt x="7818" y="5428"/>
                      <a:pt x="8149" y="5758"/>
                    </a:cubicBezTo>
                    <a:lnTo>
                      <a:pt x="9633" y="7188"/>
                    </a:lnTo>
                    <a:lnTo>
                      <a:pt x="11118" y="5758"/>
                    </a:lnTo>
                    <a:cubicBezTo>
                      <a:pt x="11448" y="5428"/>
                      <a:pt x="11881" y="5263"/>
                      <a:pt x="12313" y="5263"/>
                    </a:cubicBezTo>
                    <a:close/>
                    <a:moveTo>
                      <a:pt x="9636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2" y="4686"/>
                      <a:pt x="0" y="7098"/>
                      <a:pt x="0" y="9637"/>
                    </a:cubicBezTo>
                    <a:cubicBezTo>
                      <a:pt x="0" y="12175"/>
                      <a:pt x="1012" y="14587"/>
                      <a:pt x="2849" y="16424"/>
                    </a:cubicBezTo>
                    <a:cubicBezTo>
                      <a:pt x="4686" y="18261"/>
                      <a:pt x="7095" y="19273"/>
                      <a:pt x="9636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61" y="14587"/>
                      <a:pt x="19272" y="12175"/>
                      <a:pt x="19272" y="9637"/>
                    </a:cubicBezTo>
                    <a:cubicBezTo>
                      <a:pt x="19272" y="7098"/>
                      <a:pt x="18261" y="4686"/>
                      <a:pt x="16421" y="2849"/>
                    </a:cubicBezTo>
                    <a:cubicBezTo>
                      <a:pt x="14584" y="1012"/>
                      <a:pt x="12175" y="1"/>
                      <a:pt x="9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80" name="Google Shape;1620;p54"/>
          <p:cNvGrpSpPr/>
          <p:nvPr/>
        </p:nvGrpSpPr>
        <p:grpSpPr>
          <a:xfrm>
            <a:off x="5338948" y="3716411"/>
            <a:ext cx="339259" cy="339253"/>
            <a:chOff x="5338948" y="3716411"/>
            <a:chExt cx="339259" cy="339253"/>
          </a:xfrm>
        </p:grpSpPr>
        <p:sp>
          <p:nvSpPr>
            <p:cNvPr id="281" name="Google Shape;1621;p54"/>
            <p:cNvSpPr/>
            <p:nvPr/>
          </p:nvSpPr>
          <p:spPr>
            <a:xfrm>
              <a:off x="5338956" y="3739256"/>
              <a:ext cx="339250" cy="293564"/>
            </a:xfrm>
            <a:custGeom>
              <a:avLst/>
              <a:gdLst/>
              <a:ahLst/>
              <a:cxnLst/>
              <a:rect l="l" t="t" r="r" b="b"/>
              <a:pathLst>
                <a:path w="1703" h="1513" extrusionOk="0">
                  <a:moveTo>
                    <a:pt x="856" y="1"/>
                  </a:moveTo>
                  <a:cubicBezTo>
                    <a:pt x="549" y="1"/>
                    <a:pt x="255" y="179"/>
                    <a:pt x="144" y="480"/>
                  </a:cubicBezTo>
                  <a:cubicBezTo>
                    <a:pt x="1" y="869"/>
                    <a:pt x="185" y="1300"/>
                    <a:pt x="575" y="1464"/>
                  </a:cubicBezTo>
                  <a:cubicBezTo>
                    <a:pt x="664" y="1497"/>
                    <a:pt x="755" y="1512"/>
                    <a:pt x="845" y="1512"/>
                  </a:cubicBezTo>
                  <a:cubicBezTo>
                    <a:pt x="1147" y="1512"/>
                    <a:pt x="1432" y="1334"/>
                    <a:pt x="1559" y="1033"/>
                  </a:cubicBezTo>
                  <a:cubicBezTo>
                    <a:pt x="1703" y="644"/>
                    <a:pt x="1518" y="193"/>
                    <a:pt x="1128" y="49"/>
                  </a:cubicBezTo>
                  <a:cubicBezTo>
                    <a:pt x="1039" y="16"/>
                    <a:pt x="947" y="1"/>
                    <a:pt x="856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8280000" algn="bl" rotWithShape="0">
                <a:schemeClr val="accen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" name="Google Shape;1622;p54"/>
            <p:cNvGrpSpPr/>
            <p:nvPr/>
          </p:nvGrpSpPr>
          <p:grpSpPr>
            <a:xfrm>
              <a:off x="5338948" y="3716411"/>
              <a:ext cx="339253" cy="339253"/>
              <a:chOff x="2085525" y="4992125"/>
              <a:chExt cx="481825" cy="481825"/>
            </a:xfrm>
          </p:grpSpPr>
          <p:sp>
            <p:nvSpPr>
              <p:cNvPr id="283" name="Google Shape;1623;p54"/>
              <p:cNvSpPr/>
              <p:nvPr/>
            </p:nvSpPr>
            <p:spPr>
              <a:xfrm>
                <a:off x="2244150" y="5152125"/>
                <a:ext cx="164500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6473" extrusionOk="0">
                    <a:moveTo>
                      <a:pt x="618" y="1"/>
                    </a:moveTo>
                    <a:cubicBezTo>
                      <a:pt x="474" y="1"/>
                      <a:pt x="329" y="56"/>
                      <a:pt x="220" y="165"/>
                    </a:cubicBezTo>
                    <a:cubicBezTo>
                      <a:pt x="3" y="385"/>
                      <a:pt x="0" y="737"/>
                      <a:pt x="214" y="957"/>
                    </a:cubicBezTo>
                    <a:lnTo>
                      <a:pt x="2093" y="2836"/>
                    </a:lnTo>
                    <a:cubicBezTo>
                      <a:pt x="2313" y="3059"/>
                      <a:pt x="2313" y="3414"/>
                      <a:pt x="2093" y="3637"/>
                    </a:cubicBezTo>
                    <a:lnTo>
                      <a:pt x="214" y="5516"/>
                    </a:lnTo>
                    <a:cubicBezTo>
                      <a:pt x="0" y="5736"/>
                      <a:pt x="3" y="6088"/>
                      <a:pt x="220" y="6308"/>
                    </a:cubicBezTo>
                    <a:cubicBezTo>
                      <a:pt x="329" y="6418"/>
                      <a:pt x="474" y="6473"/>
                      <a:pt x="618" y="6473"/>
                    </a:cubicBezTo>
                    <a:cubicBezTo>
                      <a:pt x="760" y="6473"/>
                      <a:pt x="902" y="6420"/>
                      <a:pt x="1012" y="6314"/>
                    </a:cubicBezTo>
                    <a:lnTo>
                      <a:pt x="1018" y="6308"/>
                    </a:lnTo>
                    <a:lnTo>
                      <a:pt x="2897" y="4495"/>
                    </a:lnTo>
                    <a:cubicBezTo>
                      <a:pt x="3007" y="4390"/>
                      <a:pt x="3148" y="4337"/>
                      <a:pt x="3290" y="4337"/>
                    </a:cubicBezTo>
                    <a:cubicBezTo>
                      <a:pt x="3431" y="4337"/>
                      <a:pt x="3573" y="4390"/>
                      <a:pt x="3683" y="4495"/>
                    </a:cubicBezTo>
                    <a:lnTo>
                      <a:pt x="5562" y="6308"/>
                    </a:lnTo>
                    <a:lnTo>
                      <a:pt x="5568" y="6314"/>
                    </a:lnTo>
                    <a:cubicBezTo>
                      <a:pt x="5678" y="6420"/>
                      <a:pt x="5820" y="6473"/>
                      <a:pt x="5962" y="6473"/>
                    </a:cubicBezTo>
                    <a:cubicBezTo>
                      <a:pt x="6106" y="6473"/>
                      <a:pt x="6250" y="6418"/>
                      <a:pt x="6360" y="6308"/>
                    </a:cubicBezTo>
                    <a:cubicBezTo>
                      <a:pt x="6577" y="6088"/>
                      <a:pt x="6580" y="5736"/>
                      <a:pt x="6366" y="5516"/>
                    </a:cubicBezTo>
                    <a:lnTo>
                      <a:pt x="4487" y="3637"/>
                    </a:lnTo>
                    <a:cubicBezTo>
                      <a:pt x="4267" y="3414"/>
                      <a:pt x="4267" y="3059"/>
                      <a:pt x="4487" y="2836"/>
                    </a:cubicBezTo>
                    <a:lnTo>
                      <a:pt x="6366" y="957"/>
                    </a:lnTo>
                    <a:cubicBezTo>
                      <a:pt x="6580" y="737"/>
                      <a:pt x="6577" y="385"/>
                      <a:pt x="6360" y="165"/>
                    </a:cubicBezTo>
                    <a:cubicBezTo>
                      <a:pt x="6250" y="56"/>
                      <a:pt x="6106" y="1"/>
                      <a:pt x="5962" y="1"/>
                    </a:cubicBezTo>
                    <a:cubicBezTo>
                      <a:pt x="5820" y="1"/>
                      <a:pt x="5678" y="53"/>
                      <a:pt x="5568" y="159"/>
                    </a:cubicBezTo>
                    <a:lnTo>
                      <a:pt x="5562" y="165"/>
                    </a:lnTo>
                    <a:lnTo>
                      <a:pt x="3683" y="1978"/>
                    </a:lnTo>
                    <a:cubicBezTo>
                      <a:pt x="3573" y="2083"/>
                      <a:pt x="3431" y="2136"/>
                      <a:pt x="3290" y="2136"/>
                    </a:cubicBezTo>
                    <a:cubicBezTo>
                      <a:pt x="3148" y="2136"/>
                      <a:pt x="3007" y="2083"/>
                      <a:pt x="2897" y="1978"/>
                    </a:cubicBezTo>
                    <a:lnTo>
                      <a:pt x="1018" y="165"/>
                    </a:lnTo>
                    <a:lnTo>
                      <a:pt x="1012" y="159"/>
                    </a:lnTo>
                    <a:cubicBezTo>
                      <a:pt x="902" y="53"/>
                      <a:pt x="760" y="1"/>
                      <a:pt x="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84" name="Google Shape;1624;p54"/>
              <p:cNvSpPr/>
              <p:nvPr/>
            </p:nvSpPr>
            <p:spPr>
              <a:xfrm>
                <a:off x="208552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313" y="5263"/>
                    </a:moveTo>
                    <a:cubicBezTo>
                      <a:pt x="12748" y="5263"/>
                      <a:pt x="13183" y="5429"/>
                      <a:pt x="13515" y="5761"/>
                    </a:cubicBezTo>
                    <a:cubicBezTo>
                      <a:pt x="14174" y="6424"/>
                      <a:pt x="14171" y="7496"/>
                      <a:pt x="13509" y="8155"/>
                    </a:cubicBezTo>
                    <a:lnTo>
                      <a:pt x="12030" y="9637"/>
                    </a:lnTo>
                    <a:lnTo>
                      <a:pt x="13512" y="11118"/>
                    </a:lnTo>
                    <a:cubicBezTo>
                      <a:pt x="14174" y="11778"/>
                      <a:pt x="14177" y="12850"/>
                      <a:pt x="13515" y="13512"/>
                    </a:cubicBezTo>
                    <a:cubicBezTo>
                      <a:pt x="13184" y="13844"/>
                      <a:pt x="12749" y="14011"/>
                      <a:pt x="12315" y="14011"/>
                    </a:cubicBezTo>
                    <a:cubicBezTo>
                      <a:pt x="11883" y="14011"/>
                      <a:pt x="11451" y="13847"/>
                      <a:pt x="11121" y="13518"/>
                    </a:cubicBezTo>
                    <a:lnTo>
                      <a:pt x="9636" y="12088"/>
                    </a:lnTo>
                    <a:lnTo>
                      <a:pt x="8152" y="13518"/>
                    </a:lnTo>
                    <a:cubicBezTo>
                      <a:pt x="7822" y="13847"/>
                      <a:pt x="7390" y="14011"/>
                      <a:pt x="6958" y="14011"/>
                    </a:cubicBezTo>
                    <a:cubicBezTo>
                      <a:pt x="6523" y="14011"/>
                      <a:pt x="6087" y="13844"/>
                      <a:pt x="5755" y="13512"/>
                    </a:cubicBezTo>
                    <a:cubicBezTo>
                      <a:pt x="5095" y="12850"/>
                      <a:pt x="5098" y="11778"/>
                      <a:pt x="5761" y="11118"/>
                    </a:cubicBezTo>
                    <a:lnTo>
                      <a:pt x="7239" y="9637"/>
                    </a:lnTo>
                    <a:lnTo>
                      <a:pt x="5758" y="8155"/>
                    </a:lnTo>
                    <a:cubicBezTo>
                      <a:pt x="5095" y="7496"/>
                      <a:pt x="5092" y="6424"/>
                      <a:pt x="5755" y="5761"/>
                    </a:cubicBezTo>
                    <a:cubicBezTo>
                      <a:pt x="6085" y="5429"/>
                      <a:pt x="6519" y="5263"/>
                      <a:pt x="6954" y="5263"/>
                    </a:cubicBezTo>
                    <a:cubicBezTo>
                      <a:pt x="7386" y="5263"/>
                      <a:pt x="7818" y="5428"/>
                      <a:pt x="8149" y="5758"/>
                    </a:cubicBezTo>
                    <a:lnTo>
                      <a:pt x="9633" y="7188"/>
                    </a:lnTo>
                    <a:lnTo>
                      <a:pt x="11118" y="5758"/>
                    </a:lnTo>
                    <a:cubicBezTo>
                      <a:pt x="11448" y="5428"/>
                      <a:pt x="11881" y="5263"/>
                      <a:pt x="12313" y="5263"/>
                    </a:cubicBezTo>
                    <a:close/>
                    <a:moveTo>
                      <a:pt x="9636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2" y="4686"/>
                      <a:pt x="0" y="7098"/>
                      <a:pt x="0" y="9637"/>
                    </a:cubicBezTo>
                    <a:cubicBezTo>
                      <a:pt x="0" y="12175"/>
                      <a:pt x="1012" y="14587"/>
                      <a:pt x="2849" y="16424"/>
                    </a:cubicBezTo>
                    <a:cubicBezTo>
                      <a:pt x="4686" y="18261"/>
                      <a:pt x="7095" y="19273"/>
                      <a:pt x="9636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61" y="14587"/>
                      <a:pt x="19272" y="12175"/>
                      <a:pt x="19272" y="9637"/>
                    </a:cubicBezTo>
                    <a:cubicBezTo>
                      <a:pt x="19272" y="7098"/>
                      <a:pt x="18261" y="4686"/>
                      <a:pt x="16421" y="2849"/>
                    </a:cubicBezTo>
                    <a:cubicBezTo>
                      <a:pt x="14584" y="1012"/>
                      <a:pt x="12175" y="1"/>
                      <a:pt x="9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85" name="Google Shape;1625;p54"/>
          <p:cNvGrpSpPr/>
          <p:nvPr/>
        </p:nvGrpSpPr>
        <p:grpSpPr>
          <a:xfrm>
            <a:off x="7148698" y="3152617"/>
            <a:ext cx="339259" cy="339253"/>
            <a:chOff x="7148698" y="3152617"/>
            <a:chExt cx="339259" cy="339253"/>
          </a:xfrm>
        </p:grpSpPr>
        <p:sp>
          <p:nvSpPr>
            <p:cNvPr id="286" name="Google Shape;1626;p54"/>
            <p:cNvSpPr/>
            <p:nvPr/>
          </p:nvSpPr>
          <p:spPr>
            <a:xfrm>
              <a:off x="7148706" y="3175462"/>
              <a:ext cx="339250" cy="293564"/>
            </a:xfrm>
            <a:custGeom>
              <a:avLst/>
              <a:gdLst/>
              <a:ahLst/>
              <a:cxnLst/>
              <a:rect l="l" t="t" r="r" b="b"/>
              <a:pathLst>
                <a:path w="1703" h="1513" extrusionOk="0">
                  <a:moveTo>
                    <a:pt x="856" y="1"/>
                  </a:moveTo>
                  <a:cubicBezTo>
                    <a:pt x="549" y="1"/>
                    <a:pt x="255" y="179"/>
                    <a:pt x="144" y="480"/>
                  </a:cubicBezTo>
                  <a:cubicBezTo>
                    <a:pt x="1" y="869"/>
                    <a:pt x="185" y="1300"/>
                    <a:pt x="575" y="1464"/>
                  </a:cubicBezTo>
                  <a:cubicBezTo>
                    <a:pt x="664" y="1497"/>
                    <a:pt x="755" y="1512"/>
                    <a:pt x="845" y="1512"/>
                  </a:cubicBezTo>
                  <a:cubicBezTo>
                    <a:pt x="1147" y="1512"/>
                    <a:pt x="1432" y="1334"/>
                    <a:pt x="1559" y="1033"/>
                  </a:cubicBezTo>
                  <a:cubicBezTo>
                    <a:pt x="1703" y="644"/>
                    <a:pt x="1518" y="193"/>
                    <a:pt x="1128" y="49"/>
                  </a:cubicBezTo>
                  <a:cubicBezTo>
                    <a:pt x="1039" y="16"/>
                    <a:pt x="947" y="1"/>
                    <a:pt x="856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8280000" algn="bl" rotWithShape="0">
                <a:schemeClr val="accen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" name="Google Shape;1627;p54"/>
            <p:cNvGrpSpPr/>
            <p:nvPr/>
          </p:nvGrpSpPr>
          <p:grpSpPr>
            <a:xfrm>
              <a:off x="7148698" y="3152617"/>
              <a:ext cx="339253" cy="339253"/>
              <a:chOff x="2085525" y="4992125"/>
              <a:chExt cx="481825" cy="481825"/>
            </a:xfrm>
          </p:grpSpPr>
          <p:sp>
            <p:nvSpPr>
              <p:cNvPr id="288" name="Google Shape;1628;p54"/>
              <p:cNvSpPr/>
              <p:nvPr/>
            </p:nvSpPr>
            <p:spPr>
              <a:xfrm>
                <a:off x="2244150" y="5152125"/>
                <a:ext cx="164500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6473" extrusionOk="0">
                    <a:moveTo>
                      <a:pt x="618" y="1"/>
                    </a:moveTo>
                    <a:cubicBezTo>
                      <a:pt x="474" y="1"/>
                      <a:pt x="329" y="56"/>
                      <a:pt x="220" y="165"/>
                    </a:cubicBezTo>
                    <a:cubicBezTo>
                      <a:pt x="3" y="385"/>
                      <a:pt x="0" y="737"/>
                      <a:pt x="214" y="957"/>
                    </a:cubicBezTo>
                    <a:lnTo>
                      <a:pt x="2093" y="2836"/>
                    </a:lnTo>
                    <a:cubicBezTo>
                      <a:pt x="2313" y="3059"/>
                      <a:pt x="2313" y="3414"/>
                      <a:pt x="2093" y="3637"/>
                    </a:cubicBezTo>
                    <a:lnTo>
                      <a:pt x="214" y="5516"/>
                    </a:lnTo>
                    <a:cubicBezTo>
                      <a:pt x="0" y="5736"/>
                      <a:pt x="3" y="6088"/>
                      <a:pt x="220" y="6308"/>
                    </a:cubicBezTo>
                    <a:cubicBezTo>
                      <a:pt x="329" y="6418"/>
                      <a:pt x="474" y="6473"/>
                      <a:pt x="618" y="6473"/>
                    </a:cubicBezTo>
                    <a:cubicBezTo>
                      <a:pt x="760" y="6473"/>
                      <a:pt x="902" y="6420"/>
                      <a:pt x="1012" y="6314"/>
                    </a:cubicBezTo>
                    <a:lnTo>
                      <a:pt x="1018" y="6308"/>
                    </a:lnTo>
                    <a:lnTo>
                      <a:pt x="2897" y="4495"/>
                    </a:lnTo>
                    <a:cubicBezTo>
                      <a:pt x="3007" y="4390"/>
                      <a:pt x="3148" y="4337"/>
                      <a:pt x="3290" y="4337"/>
                    </a:cubicBezTo>
                    <a:cubicBezTo>
                      <a:pt x="3431" y="4337"/>
                      <a:pt x="3573" y="4390"/>
                      <a:pt x="3683" y="4495"/>
                    </a:cubicBezTo>
                    <a:lnTo>
                      <a:pt x="5562" y="6308"/>
                    </a:lnTo>
                    <a:lnTo>
                      <a:pt x="5568" y="6314"/>
                    </a:lnTo>
                    <a:cubicBezTo>
                      <a:pt x="5678" y="6420"/>
                      <a:pt x="5820" y="6473"/>
                      <a:pt x="5962" y="6473"/>
                    </a:cubicBezTo>
                    <a:cubicBezTo>
                      <a:pt x="6106" y="6473"/>
                      <a:pt x="6250" y="6418"/>
                      <a:pt x="6360" y="6308"/>
                    </a:cubicBezTo>
                    <a:cubicBezTo>
                      <a:pt x="6577" y="6088"/>
                      <a:pt x="6580" y="5736"/>
                      <a:pt x="6366" y="5516"/>
                    </a:cubicBezTo>
                    <a:lnTo>
                      <a:pt x="4487" y="3637"/>
                    </a:lnTo>
                    <a:cubicBezTo>
                      <a:pt x="4267" y="3414"/>
                      <a:pt x="4267" y="3059"/>
                      <a:pt x="4487" y="2836"/>
                    </a:cubicBezTo>
                    <a:lnTo>
                      <a:pt x="6366" y="957"/>
                    </a:lnTo>
                    <a:cubicBezTo>
                      <a:pt x="6580" y="737"/>
                      <a:pt x="6577" y="385"/>
                      <a:pt x="6360" y="165"/>
                    </a:cubicBezTo>
                    <a:cubicBezTo>
                      <a:pt x="6250" y="56"/>
                      <a:pt x="6106" y="1"/>
                      <a:pt x="5962" y="1"/>
                    </a:cubicBezTo>
                    <a:cubicBezTo>
                      <a:pt x="5820" y="1"/>
                      <a:pt x="5678" y="53"/>
                      <a:pt x="5568" y="159"/>
                    </a:cubicBezTo>
                    <a:lnTo>
                      <a:pt x="5562" y="165"/>
                    </a:lnTo>
                    <a:lnTo>
                      <a:pt x="3683" y="1978"/>
                    </a:lnTo>
                    <a:cubicBezTo>
                      <a:pt x="3573" y="2083"/>
                      <a:pt x="3431" y="2136"/>
                      <a:pt x="3290" y="2136"/>
                    </a:cubicBezTo>
                    <a:cubicBezTo>
                      <a:pt x="3148" y="2136"/>
                      <a:pt x="3007" y="2083"/>
                      <a:pt x="2897" y="1978"/>
                    </a:cubicBezTo>
                    <a:lnTo>
                      <a:pt x="1018" y="165"/>
                    </a:lnTo>
                    <a:lnTo>
                      <a:pt x="1012" y="159"/>
                    </a:lnTo>
                    <a:cubicBezTo>
                      <a:pt x="902" y="53"/>
                      <a:pt x="760" y="1"/>
                      <a:pt x="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89" name="Google Shape;1629;p54"/>
              <p:cNvSpPr/>
              <p:nvPr/>
            </p:nvSpPr>
            <p:spPr>
              <a:xfrm>
                <a:off x="208552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313" y="5263"/>
                    </a:moveTo>
                    <a:cubicBezTo>
                      <a:pt x="12748" y="5263"/>
                      <a:pt x="13183" y="5429"/>
                      <a:pt x="13515" y="5761"/>
                    </a:cubicBezTo>
                    <a:cubicBezTo>
                      <a:pt x="14174" y="6424"/>
                      <a:pt x="14171" y="7496"/>
                      <a:pt x="13509" y="8155"/>
                    </a:cubicBezTo>
                    <a:lnTo>
                      <a:pt x="12030" y="9637"/>
                    </a:lnTo>
                    <a:lnTo>
                      <a:pt x="13512" y="11118"/>
                    </a:lnTo>
                    <a:cubicBezTo>
                      <a:pt x="14174" y="11778"/>
                      <a:pt x="14177" y="12850"/>
                      <a:pt x="13515" y="13512"/>
                    </a:cubicBezTo>
                    <a:cubicBezTo>
                      <a:pt x="13184" y="13844"/>
                      <a:pt x="12749" y="14011"/>
                      <a:pt x="12315" y="14011"/>
                    </a:cubicBezTo>
                    <a:cubicBezTo>
                      <a:pt x="11883" y="14011"/>
                      <a:pt x="11451" y="13847"/>
                      <a:pt x="11121" y="13518"/>
                    </a:cubicBezTo>
                    <a:lnTo>
                      <a:pt x="9636" y="12088"/>
                    </a:lnTo>
                    <a:lnTo>
                      <a:pt x="8152" y="13518"/>
                    </a:lnTo>
                    <a:cubicBezTo>
                      <a:pt x="7822" y="13847"/>
                      <a:pt x="7390" y="14011"/>
                      <a:pt x="6958" y="14011"/>
                    </a:cubicBezTo>
                    <a:cubicBezTo>
                      <a:pt x="6523" y="14011"/>
                      <a:pt x="6087" y="13844"/>
                      <a:pt x="5755" y="13512"/>
                    </a:cubicBezTo>
                    <a:cubicBezTo>
                      <a:pt x="5095" y="12850"/>
                      <a:pt x="5098" y="11778"/>
                      <a:pt x="5761" y="11118"/>
                    </a:cubicBezTo>
                    <a:lnTo>
                      <a:pt x="7239" y="9637"/>
                    </a:lnTo>
                    <a:lnTo>
                      <a:pt x="5758" y="8155"/>
                    </a:lnTo>
                    <a:cubicBezTo>
                      <a:pt x="5095" y="7496"/>
                      <a:pt x="5092" y="6424"/>
                      <a:pt x="5755" y="5761"/>
                    </a:cubicBezTo>
                    <a:cubicBezTo>
                      <a:pt x="6085" y="5429"/>
                      <a:pt x="6519" y="5263"/>
                      <a:pt x="6954" y="5263"/>
                    </a:cubicBezTo>
                    <a:cubicBezTo>
                      <a:pt x="7386" y="5263"/>
                      <a:pt x="7818" y="5428"/>
                      <a:pt x="8149" y="5758"/>
                    </a:cubicBezTo>
                    <a:lnTo>
                      <a:pt x="9633" y="7188"/>
                    </a:lnTo>
                    <a:lnTo>
                      <a:pt x="11118" y="5758"/>
                    </a:lnTo>
                    <a:cubicBezTo>
                      <a:pt x="11448" y="5428"/>
                      <a:pt x="11881" y="5263"/>
                      <a:pt x="12313" y="5263"/>
                    </a:cubicBezTo>
                    <a:close/>
                    <a:moveTo>
                      <a:pt x="9636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2" y="4686"/>
                      <a:pt x="0" y="7098"/>
                      <a:pt x="0" y="9637"/>
                    </a:cubicBezTo>
                    <a:cubicBezTo>
                      <a:pt x="0" y="12175"/>
                      <a:pt x="1012" y="14587"/>
                      <a:pt x="2849" y="16424"/>
                    </a:cubicBezTo>
                    <a:cubicBezTo>
                      <a:pt x="4686" y="18261"/>
                      <a:pt x="7095" y="19273"/>
                      <a:pt x="9636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61" y="14587"/>
                      <a:pt x="19272" y="12175"/>
                      <a:pt x="19272" y="9637"/>
                    </a:cubicBezTo>
                    <a:cubicBezTo>
                      <a:pt x="19272" y="7098"/>
                      <a:pt x="18261" y="4686"/>
                      <a:pt x="16421" y="2849"/>
                    </a:cubicBezTo>
                    <a:cubicBezTo>
                      <a:pt x="14584" y="1012"/>
                      <a:pt x="12175" y="1"/>
                      <a:pt x="9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90" name="Google Shape;1630;p54"/>
          <p:cNvGrpSpPr/>
          <p:nvPr/>
        </p:nvGrpSpPr>
        <p:grpSpPr>
          <a:xfrm>
            <a:off x="7148698" y="2565980"/>
            <a:ext cx="339259" cy="339253"/>
            <a:chOff x="7148698" y="2565980"/>
            <a:chExt cx="339259" cy="339253"/>
          </a:xfrm>
        </p:grpSpPr>
        <p:sp>
          <p:nvSpPr>
            <p:cNvPr id="291" name="Google Shape;1631;p54"/>
            <p:cNvSpPr/>
            <p:nvPr/>
          </p:nvSpPr>
          <p:spPr>
            <a:xfrm>
              <a:off x="7148706" y="2588825"/>
              <a:ext cx="339250" cy="293564"/>
            </a:xfrm>
            <a:custGeom>
              <a:avLst/>
              <a:gdLst/>
              <a:ahLst/>
              <a:cxnLst/>
              <a:rect l="l" t="t" r="r" b="b"/>
              <a:pathLst>
                <a:path w="1703" h="1513" extrusionOk="0">
                  <a:moveTo>
                    <a:pt x="856" y="1"/>
                  </a:moveTo>
                  <a:cubicBezTo>
                    <a:pt x="549" y="1"/>
                    <a:pt x="255" y="179"/>
                    <a:pt x="144" y="480"/>
                  </a:cubicBezTo>
                  <a:cubicBezTo>
                    <a:pt x="1" y="869"/>
                    <a:pt x="185" y="1300"/>
                    <a:pt x="575" y="1464"/>
                  </a:cubicBezTo>
                  <a:cubicBezTo>
                    <a:pt x="664" y="1497"/>
                    <a:pt x="755" y="1512"/>
                    <a:pt x="845" y="1512"/>
                  </a:cubicBezTo>
                  <a:cubicBezTo>
                    <a:pt x="1147" y="1512"/>
                    <a:pt x="1432" y="1334"/>
                    <a:pt x="1559" y="1033"/>
                  </a:cubicBezTo>
                  <a:cubicBezTo>
                    <a:pt x="1703" y="644"/>
                    <a:pt x="1518" y="193"/>
                    <a:pt x="1128" y="49"/>
                  </a:cubicBezTo>
                  <a:cubicBezTo>
                    <a:pt x="1039" y="16"/>
                    <a:pt x="947" y="1"/>
                    <a:pt x="856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8280000" algn="bl" rotWithShape="0">
                <a:schemeClr val="accen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" name="Google Shape;1632;p54"/>
            <p:cNvGrpSpPr/>
            <p:nvPr/>
          </p:nvGrpSpPr>
          <p:grpSpPr>
            <a:xfrm>
              <a:off x="7148698" y="2565980"/>
              <a:ext cx="339253" cy="339253"/>
              <a:chOff x="2085525" y="4992125"/>
              <a:chExt cx="481825" cy="481825"/>
            </a:xfrm>
          </p:grpSpPr>
          <p:sp>
            <p:nvSpPr>
              <p:cNvPr id="293" name="Google Shape;1633;p54"/>
              <p:cNvSpPr/>
              <p:nvPr/>
            </p:nvSpPr>
            <p:spPr>
              <a:xfrm>
                <a:off x="2244150" y="5152125"/>
                <a:ext cx="164500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6473" extrusionOk="0">
                    <a:moveTo>
                      <a:pt x="618" y="1"/>
                    </a:moveTo>
                    <a:cubicBezTo>
                      <a:pt x="474" y="1"/>
                      <a:pt x="329" y="56"/>
                      <a:pt x="220" y="165"/>
                    </a:cubicBezTo>
                    <a:cubicBezTo>
                      <a:pt x="3" y="385"/>
                      <a:pt x="0" y="737"/>
                      <a:pt x="214" y="957"/>
                    </a:cubicBezTo>
                    <a:lnTo>
                      <a:pt x="2093" y="2836"/>
                    </a:lnTo>
                    <a:cubicBezTo>
                      <a:pt x="2313" y="3059"/>
                      <a:pt x="2313" y="3414"/>
                      <a:pt x="2093" y="3637"/>
                    </a:cubicBezTo>
                    <a:lnTo>
                      <a:pt x="214" y="5516"/>
                    </a:lnTo>
                    <a:cubicBezTo>
                      <a:pt x="0" y="5736"/>
                      <a:pt x="3" y="6088"/>
                      <a:pt x="220" y="6308"/>
                    </a:cubicBezTo>
                    <a:cubicBezTo>
                      <a:pt x="329" y="6418"/>
                      <a:pt x="474" y="6473"/>
                      <a:pt x="618" y="6473"/>
                    </a:cubicBezTo>
                    <a:cubicBezTo>
                      <a:pt x="760" y="6473"/>
                      <a:pt x="902" y="6420"/>
                      <a:pt x="1012" y="6314"/>
                    </a:cubicBezTo>
                    <a:lnTo>
                      <a:pt x="1018" y="6308"/>
                    </a:lnTo>
                    <a:lnTo>
                      <a:pt x="2897" y="4495"/>
                    </a:lnTo>
                    <a:cubicBezTo>
                      <a:pt x="3007" y="4390"/>
                      <a:pt x="3148" y="4337"/>
                      <a:pt x="3290" y="4337"/>
                    </a:cubicBezTo>
                    <a:cubicBezTo>
                      <a:pt x="3431" y="4337"/>
                      <a:pt x="3573" y="4390"/>
                      <a:pt x="3683" y="4495"/>
                    </a:cubicBezTo>
                    <a:lnTo>
                      <a:pt x="5562" y="6308"/>
                    </a:lnTo>
                    <a:lnTo>
                      <a:pt x="5568" y="6314"/>
                    </a:lnTo>
                    <a:cubicBezTo>
                      <a:pt x="5678" y="6420"/>
                      <a:pt x="5820" y="6473"/>
                      <a:pt x="5962" y="6473"/>
                    </a:cubicBezTo>
                    <a:cubicBezTo>
                      <a:pt x="6106" y="6473"/>
                      <a:pt x="6250" y="6418"/>
                      <a:pt x="6360" y="6308"/>
                    </a:cubicBezTo>
                    <a:cubicBezTo>
                      <a:pt x="6577" y="6088"/>
                      <a:pt x="6580" y="5736"/>
                      <a:pt x="6366" y="5516"/>
                    </a:cubicBezTo>
                    <a:lnTo>
                      <a:pt x="4487" y="3637"/>
                    </a:lnTo>
                    <a:cubicBezTo>
                      <a:pt x="4267" y="3414"/>
                      <a:pt x="4267" y="3059"/>
                      <a:pt x="4487" y="2836"/>
                    </a:cubicBezTo>
                    <a:lnTo>
                      <a:pt x="6366" y="957"/>
                    </a:lnTo>
                    <a:cubicBezTo>
                      <a:pt x="6580" y="737"/>
                      <a:pt x="6577" y="385"/>
                      <a:pt x="6360" y="165"/>
                    </a:cubicBezTo>
                    <a:cubicBezTo>
                      <a:pt x="6250" y="56"/>
                      <a:pt x="6106" y="1"/>
                      <a:pt x="5962" y="1"/>
                    </a:cubicBezTo>
                    <a:cubicBezTo>
                      <a:pt x="5820" y="1"/>
                      <a:pt x="5678" y="53"/>
                      <a:pt x="5568" y="159"/>
                    </a:cubicBezTo>
                    <a:lnTo>
                      <a:pt x="5562" y="165"/>
                    </a:lnTo>
                    <a:lnTo>
                      <a:pt x="3683" y="1978"/>
                    </a:lnTo>
                    <a:cubicBezTo>
                      <a:pt x="3573" y="2083"/>
                      <a:pt x="3431" y="2136"/>
                      <a:pt x="3290" y="2136"/>
                    </a:cubicBezTo>
                    <a:cubicBezTo>
                      <a:pt x="3148" y="2136"/>
                      <a:pt x="3007" y="2083"/>
                      <a:pt x="2897" y="1978"/>
                    </a:cubicBezTo>
                    <a:lnTo>
                      <a:pt x="1018" y="165"/>
                    </a:lnTo>
                    <a:lnTo>
                      <a:pt x="1012" y="159"/>
                    </a:lnTo>
                    <a:cubicBezTo>
                      <a:pt x="902" y="53"/>
                      <a:pt x="760" y="1"/>
                      <a:pt x="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4" name="Google Shape;1634;p54"/>
              <p:cNvSpPr/>
              <p:nvPr/>
            </p:nvSpPr>
            <p:spPr>
              <a:xfrm>
                <a:off x="208552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313" y="5263"/>
                    </a:moveTo>
                    <a:cubicBezTo>
                      <a:pt x="12748" y="5263"/>
                      <a:pt x="13183" y="5429"/>
                      <a:pt x="13515" y="5761"/>
                    </a:cubicBezTo>
                    <a:cubicBezTo>
                      <a:pt x="14174" y="6424"/>
                      <a:pt x="14171" y="7496"/>
                      <a:pt x="13509" y="8155"/>
                    </a:cubicBezTo>
                    <a:lnTo>
                      <a:pt x="12030" y="9637"/>
                    </a:lnTo>
                    <a:lnTo>
                      <a:pt x="13512" y="11118"/>
                    </a:lnTo>
                    <a:cubicBezTo>
                      <a:pt x="14174" y="11778"/>
                      <a:pt x="14177" y="12850"/>
                      <a:pt x="13515" y="13512"/>
                    </a:cubicBezTo>
                    <a:cubicBezTo>
                      <a:pt x="13184" y="13844"/>
                      <a:pt x="12749" y="14011"/>
                      <a:pt x="12315" y="14011"/>
                    </a:cubicBezTo>
                    <a:cubicBezTo>
                      <a:pt x="11883" y="14011"/>
                      <a:pt x="11451" y="13847"/>
                      <a:pt x="11121" y="13518"/>
                    </a:cubicBezTo>
                    <a:lnTo>
                      <a:pt x="9636" y="12088"/>
                    </a:lnTo>
                    <a:lnTo>
                      <a:pt x="8152" y="13518"/>
                    </a:lnTo>
                    <a:cubicBezTo>
                      <a:pt x="7822" y="13847"/>
                      <a:pt x="7390" y="14011"/>
                      <a:pt x="6958" y="14011"/>
                    </a:cubicBezTo>
                    <a:cubicBezTo>
                      <a:pt x="6523" y="14011"/>
                      <a:pt x="6087" y="13844"/>
                      <a:pt x="5755" y="13512"/>
                    </a:cubicBezTo>
                    <a:cubicBezTo>
                      <a:pt x="5095" y="12850"/>
                      <a:pt x="5098" y="11778"/>
                      <a:pt x="5761" y="11118"/>
                    </a:cubicBezTo>
                    <a:lnTo>
                      <a:pt x="7239" y="9637"/>
                    </a:lnTo>
                    <a:lnTo>
                      <a:pt x="5758" y="8155"/>
                    </a:lnTo>
                    <a:cubicBezTo>
                      <a:pt x="5095" y="7496"/>
                      <a:pt x="5092" y="6424"/>
                      <a:pt x="5755" y="5761"/>
                    </a:cubicBezTo>
                    <a:cubicBezTo>
                      <a:pt x="6085" y="5429"/>
                      <a:pt x="6519" y="5263"/>
                      <a:pt x="6954" y="5263"/>
                    </a:cubicBezTo>
                    <a:cubicBezTo>
                      <a:pt x="7386" y="5263"/>
                      <a:pt x="7818" y="5428"/>
                      <a:pt x="8149" y="5758"/>
                    </a:cubicBezTo>
                    <a:lnTo>
                      <a:pt x="9633" y="7188"/>
                    </a:lnTo>
                    <a:lnTo>
                      <a:pt x="11118" y="5758"/>
                    </a:lnTo>
                    <a:cubicBezTo>
                      <a:pt x="11448" y="5428"/>
                      <a:pt x="11881" y="5263"/>
                      <a:pt x="12313" y="5263"/>
                    </a:cubicBezTo>
                    <a:close/>
                    <a:moveTo>
                      <a:pt x="9636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2" y="4686"/>
                      <a:pt x="0" y="7098"/>
                      <a:pt x="0" y="9637"/>
                    </a:cubicBezTo>
                    <a:cubicBezTo>
                      <a:pt x="0" y="12175"/>
                      <a:pt x="1012" y="14587"/>
                      <a:pt x="2849" y="16424"/>
                    </a:cubicBezTo>
                    <a:cubicBezTo>
                      <a:pt x="4686" y="18261"/>
                      <a:pt x="7095" y="19273"/>
                      <a:pt x="9636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61" y="14587"/>
                      <a:pt x="19272" y="12175"/>
                      <a:pt x="19272" y="9637"/>
                    </a:cubicBezTo>
                    <a:cubicBezTo>
                      <a:pt x="19272" y="7098"/>
                      <a:pt x="18261" y="4686"/>
                      <a:pt x="16421" y="2849"/>
                    </a:cubicBezTo>
                    <a:cubicBezTo>
                      <a:pt x="14584" y="1012"/>
                      <a:pt x="12175" y="1"/>
                      <a:pt x="9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95" name="Google Shape;1635;p54"/>
          <p:cNvGrpSpPr/>
          <p:nvPr/>
        </p:nvGrpSpPr>
        <p:grpSpPr>
          <a:xfrm>
            <a:off x="7148701" y="3716411"/>
            <a:ext cx="339255" cy="339253"/>
            <a:chOff x="7148701" y="3716411"/>
            <a:chExt cx="339255" cy="339253"/>
          </a:xfrm>
        </p:grpSpPr>
        <p:sp>
          <p:nvSpPr>
            <p:cNvPr id="296" name="Google Shape;1636;p54"/>
            <p:cNvSpPr/>
            <p:nvPr/>
          </p:nvSpPr>
          <p:spPr>
            <a:xfrm>
              <a:off x="7148706" y="3739256"/>
              <a:ext cx="339250" cy="293564"/>
            </a:xfrm>
            <a:custGeom>
              <a:avLst/>
              <a:gdLst/>
              <a:ahLst/>
              <a:cxnLst/>
              <a:rect l="l" t="t" r="r" b="b"/>
              <a:pathLst>
                <a:path w="1703" h="1513" extrusionOk="0">
                  <a:moveTo>
                    <a:pt x="856" y="1"/>
                  </a:moveTo>
                  <a:cubicBezTo>
                    <a:pt x="549" y="1"/>
                    <a:pt x="255" y="179"/>
                    <a:pt x="144" y="480"/>
                  </a:cubicBezTo>
                  <a:cubicBezTo>
                    <a:pt x="1" y="869"/>
                    <a:pt x="185" y="1300"/>
                    <a:pt x="575" y="1464"/>
                  </a:cubicBezTo>
                  <a:cubicBezTo>
                    <a:pt x="664" y="1497"/>
                    <a:pt x="755" y="1512"/>
                    <a:pt x="845" y="1512"/>
                  </a:cubicBezTo>
                  <a:cubicBezTo>
                    <a:pt x="1147" y="1512"/>
                    <a:pt x="1432" y="1334"/>
                    <a:pt x="1559" y="1033"/>
                  </a:cubicBezTo>
                  <a:cubicBezTo>
                    <a:pt x="1703" y="644"/>
                    <a:pt x="1518" y="193"/>
                    <a:pt x="1128" y="49"/>
                  </a:cubicBezTo>
                  <a:cubicBezTo>
                    <a:pt x="1039" y="16"/>
                    <a:pt x="947" y="1"/>
                    <a:pt x="856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8280000" algn="bl" rotWithShape="0">
                <a:schemeClr val="accen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7" name="Google Shape;1637;p54"/>
            <p:cNvGrpSpPr/>
            <p:nvPr/>
          </p:nvGrpSpPr>
          <p:grpSpPr>
            <a:xfrm>
              <a:off x="7148701" y="3716411"/>
              <a:ext cx="339253" cy="339253"/>
              <a:chOff x="1492675" y="4992125"/>
              <a:chExt cx="481825" cy="481825"/>
            </a:xfrm>
          </p:grpSpPr>
          <p:sp>
            <p:nvSpPr>
              <p:cNvPr id="298" name="Google Shape;1638;p54"/>
              <p:cNvSpPr/>
              <p:nvPr/>
            </p:nvSpPr>
            <p:spPr>
              <a:xfrm>
                <a:off x="149267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728" y="5990"/>
                    </a:moveTo>
                    <a:cubicBezTo>
                      <a:pt x="13161" y="5990"/>
                      <a:pt x="13595" y="6156"/>
                      <a:pt x="13925" y="6487"/>
                    </a:cubicBezTo>
                    <a:cubicBezTo>
                      <a:pt x="14587" y="7149"/>
                      <a:pt x="14587" y="8221"/>
                      <a:pt x="13928" y="8884"/>
                    </a:cubicBezTo>
                    <a:lnTo>
                      <a:pt x="10028" y="12780"/>
                    </a:lnTo>
                    <a:cubicBezTo>
                      <a:pt x="9709" y="13100"/>
                      <a:pt x="9278" y="13280"/>
                      <a:pt x="8830" y="13280"/>
                    </a:cubicBezTo>
                    <a:lnTo>
                      <a:pt x="8815" y="13280"/>
                    </a:lnTo>
                    <a:cubicBezTo>
                      <a:pt x="8811" y="13280"/>
                      <a:pt x="8807" y="13280"/>
                      <a:pt x="8804" y="13280"/>
                    </a:cubicBezTo>
                    <a:cubicBezTo>
                      <a:pt x="8362" y="13280"/>
                      <a:pt x="7936" y="13103"/>
                      <a:pt x="7622" y="12789"/>
                    </a:cubicBezTo>
                    <a:lnTo>
                      <a:pt x="5346" y="10528"/>
                    </a:lnTo>
                    <a:cubicBezTo>
                      <a:pt x="4632" y="9877"/>
                      <a:pt x="4605" y="8760"/>
                      <a:pt x="5288" y="8077"/>
                    </a:cubicBezTo>
                    <a:cubicBezTo>
                      <a:pt x="5620" y="7745"/>
                      <a:pt x="6053" y="7581"/>
                      <a:pt x="6485" y="7581"/>
                    </a:cubicBezTo>
                    <a:cubicBezTo>
                      <a:pt x="6944" y="7581"/>
                      <a:pt x="7402" y="7766"/>
                      <a:pt x="7737" y="8134"/>
                    </a:cubicBezTo>
                    <a:lnTo>
                      <a:pt x="8812" y="9206"/>
                    </a:lnTo>
                    <a:lnTo>
                      <a:pt x="11531" y="6487"/>
                    </a:lnTo>
                    <a:cubicBezTo>
                      <a:pt x="11861" y="6156"/>
                      <a:pt x="12294" y="5990"/>
                      <a:pt x="12728" y="5990"/>
                    </a:cubicBezTo>
                    <a:close/>
                    <a:moveTo>
                      <a:pt x="9637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3" y="4686"/>
                      <a:pt x="1" y="7098"/>
                      <a:pt x="1" y="9637"/>
                    </a:cubicBezTo>
                    <a:cubicBezTo>
                      <a:pt x="1" y="12175"/>
                      <a:pt x="1013" y="14587"/>
                      <a:pt x="2849" y="16424"/>
                    </a:cubicBezTo>
                    <a:cubicBezTo>
                      <a:pt x="4686" y="18261"/>
                      <a:pt x="7095" y="19273"/>
                      <a:pt x="9637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58" y="14587"/>
                      <a:pt x="19273" y="12175"/>
                      <a:pt x="19273" y="9637"/>
                    </a:cubicBezTo>
                    <a:cubicBezTo>
                      <a:pt x="19273" y="7098"/>
                      <a:pt x="18258" y="4686"/>
                      <a:pt x="16421" y="2849"/>
                    </a:cubicBezTo>
                    <a:cubicBezTo>
                      <a:pt x="14584" y="1012"/>
                      <a:pt x="12175" y="1"/>
                      <a:pt x="9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9" name="Google Shape;1639;p54"/>
              <p:cNvSpPr/>
              <p:nvPr/>
            </p:nvSpPr>
            <p:spPr>
              <a:xfrm>
                <a:off x="1639625" y="5170175"/>
                <a:ext cx="1901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5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</a:t>
            </a:r>
            <a:r>
              <a:rPr lang="en">
                <a:solidFill>
                  <a:schemeClr val="accent4"/>
                </a:solidFill>
              </a:rPr>
              <a:t>RESOURCES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046" name="Google Shape;2046;p59"/>
          <p:cNvSpPr txBox="1">
            <a:spLocks noGrp="1"/>
          </p:cNvSpPr>
          <p:nvPr>
            <p:ph type="body" idx="4294967295"/>
          </p:nvPr>
        </p:nvSpPr>
        <p:spPr>
          <a:xfrm>
            <a:off x="713225" y="1152475"/>
            <a:ext cx="5356200" cy="16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an assortment of alternative resources whose style fits that of this template: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3"/>
              </a:rPr>
              <a:t>People earning money set of flat icons with isolated human characters coins banknotes books and gadgets vector illustration</a:t>
            </a:r>
            <a:endParaRPr/>
          </a:p>
        </p:txBody>
      </p:sp>
      <p:grpSp>
        <p:nvGrpSpPr>
          <p:cNvPr id="2047" name="Google Shape;2047;p59"/>
          <p:cNvGrpSpPr/>
          <p:nvPr/>
        </p:nvGrpSpPr>
        <p:grpSpPr>
          <a:xfrm>
            <a:off x="3152764" y="3327298"/>
            <a:ext cx="2398557" cy="1241995"/>
            <a:chOff x="4905364" y="2670073"/>
            <a:chExt cx="2398557" cy="1241995"/>
          </a:xfrm>
        </p:grpSpPr>
        <p:sp>
          <p:nvSpPr>
            <p:cNvPr id="2048" name="Google Shape;2048;p59"/>
            <p:cNvSpPr/>
            <p:nvPr/>
          </p:nvSpPr>
          <p:spPr>
            <a:xfrm>
              <a:off x="4925478" y="2670073"/>
              <a:ext cx="2378443" cy="1241995"/>
            </a:xfrm>
            <a:custGeom>
              <a:avLst/>
              <a:gdLst/>
              <a:ahLst/>
              <a:cxnLst/>
              <a:rect l="l" t="t" r="r" b="b"/>
              <a:pathLst>
                <a:path w="19357" h="10108" extrusionOk="0">
                  <a:moveTo>
                    <a:pt x="1046" y="5020"/>
                  </a:moveTo>
                  <a:cubicBezTo>
                    <a:pt x="1005" y="5020"/>
                    <a:pt x="985" y="5020"/>
                    <a:pt x="964" y="5040"/>
                  </a:cubicBezTo>
                  <a:lnTo>
                    <a:pt x="964" y="5020"/>
                  </a:lnTo>
                  <a:close/>
                  <a:moveTo>
                    <a:pt x="7280" y="7337"/>
                  </a:moveTo>
                  <a:cubicBezTo>
                    <a:pt x="7362" y="7378"/>
                    <a:pt x="7505" y="7419"/>
                    <a:pt x="7731" y="7460"/>
                  </a:cubicBezTo>
                  <a:lnTo>
                    <a:pt x="7731" y="7624"/>
                  </a:lnTo>
                  <a:lnTo>
                    <a:pt x="7567" y="7644"/>
                  </a:lnTo>
                  <a:cubicBezTo>
                    <a:pt x="7464" y="7583"/>
                    <a:pt x="7259" y="7521"/>
                    <a:pt x="7239" y="7398"/>
                  </a:cubicBezTo>
                  <a:cubicBezTo>
                    <a:pt x="7239" y="7378"/>
                    <a:pt x="7239" y="7357"/>
                    <a:pt x="7239" y="7337"/>
                  </a:cubicBezTo>
                  <a:close/>
                  <a:moveTo>
                    <a:pt x="5311" y="4610"/>
                  </a:moveTo>
                  <a:cubicBezTo>
                    <a:pt x="5639" y="4917"/>
                    <a:pt x="6029" y="5307"/>
                    <a:pt x="6152" y="5532"/>
                  </a:cubicBezTo>
                  <a:cubicBezTo>
                    <a:pt x="6419" y="5942"/>
                    <a:pt x="6747" y="7357"/>
                    <a:pt x="6747" y="7357"/>
                  </a:cubicBezTo>
                  <a:cubicBezTo>
                    <a:pt x="6788" y="7378"/>
                    <a:pt x="6829" y="7378"/>
                    <a:pt x="6870" y="7378"/>
                  </a:cubicBezTo>
                  <a:cubicBezTo>
                    <a:pt x="6870" y="7398"/>
                    <a:pt x="6870" y="7398"/>
                    <a:pt x="6890" y="7419"/>
                  </a:cubicBezTo>
                  <a:cubicBezTo>
                    <a:pt x="6931" y="7542"/>
                    <a:pt x="6993" y="7644"/>
                    <a:pt x="7095" y="7706"/>
                  </a:cubicBezTo>
                  <a:lnTo>
                    <a:pt x="3979" y="8157"/>
                  </a:lnTo>
                  <a:cubicBezTo>
                    <a:pt x="3999" y="8116"/>
                    <a:pt x="4020" y="8054"/>
                    <a:pt x="4040" y="8013"/>
                  </a:cubicBezTo>
                  <a:cubicBezTo>
                    <a:pt x="4040" y="7972"/>
                    <a:pt x="4061" y="7931"/>
                    <a:pt x="4061" y="7890"/>
                  </a:cubicBezTo>
                  <a:cubicBezTo>
                    <a:pt x="4081" y="7890"/>
                    <a:pt x="4122" y="7870"/>
                    <a:pt x="4143" y="7870"/>
                  </a:cubicBezTo>
                  <a:cubicBezTo>
                    <a:pt x="4143" y="7870"/>
                    <a:pt x="4266" y="6393"/>
                    <a:pt x="4450" y="5922"/>
                  </a:cubicBezTo>
                  <a:cubicBezTo>
                    <a:pt x="4573" y="5614"/>
                    <a:pt x="5024" y="4979"/>
                    <a:pt x="5311" y="4610"/>
                  </a:cubicBezTo>
                  <a:close/>
                  <a:moveTo>
                    <a:pt x="4614" y="1"/>
                  </a:moveTo>
                  <a:cubicBezTo>
                    <a:pt x="4344" y="1"/>
                    <a:pt x="4028" y="148"/>
                    <a:pt x="3896" y="673"/>
                  </a:cubicBezTo>
                  <a:cubicBezTo>
                    <a:pt x="3855" y="837"/>
                    <a:pt x="3855" y="1144"/>
                    <a:pt x="3548" y="1329"/>
                  </a:cubicBezTo>
                  <a:cubicBezTo>
                    <a:pt x="3343" y="1431"/>
                    <a:pt x="2953" y="1944"/>
                    <a:pt x="3527" y="2416"/>
                  </a:cubicBezTo>
                  <a:cubicBezTo>
                    <a:pt x="3527" y="2436"/>
                    <a:pt x="3527" y="2436"/>
                    <a:pt x="3527" y="2436"/>
                  </a:cubicBezTo>
                  <a:cubicBezTo>
                    <a:pt x="3384" y="2559"/>
                    <a:pt x="3199" y="2682"/>
                    <a:pt x="3097" y="2744"/>
                  </a:cubicBezTo>
                  <a:cubicBezTo>
                    <a:pt x="2830" y="2867"/>
                    <a:pt x="1949" y="3051"/>
                    <a:pt x="1949" y="3051"/>
                  </a:cubicBezTo>
                  <a:cubicBezTo>
                    <a:pt x="1949" y="3051"/>
                    <a:pt x="1292" y="3215"/>
                    <a:pt x="1456" y="3338"/>
                  </a:cubicBezTo>
                  <a:cubicBezTo>
                    <a:pt x="1466" y="3345"/>
                    <a:pt x="1484" y="3348"/>
                    <a:pt x="1507" y="3348"/>
                  </a:cubicBezTo>
                  <a:cubicBezTo>
                    <a:pt x="1630" y="3348"/>
                    <a:pt x="1910" y="3267"/>
                    <a:pt x="2031" y="3215"/>
                  </a:cubicBezTo>
                  <a:cubicBezTo>
                    <a:pt x="2140" y="3183"/>
                    <a:pt x="2262" y="3177"/>
                    <a:pt x="2398" y="3177"/>
                  </a:cubicBezTo>
                  <a:cubicBezTo>
                    <a:pt x="2479" y="3177"/>
                    <a:pt x="2564" y="3179"/>
                    <a:pt x="2653" y="3179"/>
                  </a:cubicBezTo>
                  <a:cubicBezTo>
                    <a:pt x="2892" y="3179"/>
                    <a:pt x="3158" y="3164"/>
                    <a:pt x="3445" y="3051"/>
                  </a:cubicBezTo>
                  <a:cubicBezTo>
                    <a:pt x="3568" y="3010"/>
                    <a:pt x="3855" y="2867"/>
                    <a:pt x="4081" y="2723"/>
                  </a:cubicBezTo>
                  <a:cubicBezTo>
                    <a:pt x="4184" y="3154"/>
                    <a:pt x="4122" y="3584"/>
                    <a:pt x="4122" y="3830"/>
                  </a:cubicBezTo>
                  <a:cubicBezTo>
                    <a:pt x="4122" y="3912"/>
                    <a:pt x="4143" y="3974"/>
                    <a:pt x="4184" y="4015"/>
                  </a:cubicBezTo>
                  <a:cubicBezTo>
                    <a:pt x="4163" y="4056"/>
                    <a:pt x="4143" y="4097"/>
                    <a:pt x="4102" y="4159"/>
                  </a:cubicBezTo>
                  <a:lnTo>
                    <a:pt x="4081" y="4200"/>
                  </a:lnTo>
                  <a:cubicBezTo>
                    <a:pt x="3855" y="4630"/>
                    <a:pt x="3568" y="5245"/>
                    <a:pt x="3486" y="5532"/>
                  </a:cubicBezTo>
                  <a:cubicBezTo>
                    <a:pt x="3343" y="6024"/>
                    <a:pt x="3568" y="7890"/>
                    <a:pt x="3568" y="7890"/>
                  </a:cubicBezTo>
                  <a:cubicBezTo>
                    <a:pt x="3568" y="7890"/>
                    <a:pt x="3650" y="7911"/>
                    <a:pt x="3732" y="7911"/>
                  </a:cubicBezTo>
                  <a:cubicBezTo>
                    <a:pt x="3712" y="7952"/>
                    <a:pt x="3691" y="7993"/>
                    <a:pt x="3691" y="8034"/>
                  </a:cubicBezTo>
                  <a:cubicBezTo>
                    <a:pt x="3691" y="8116"/>
                    <a:pt x="3589" y="8177"/>
                    <a:pt x="3486" y="8218"/>
                  </a:cubicBezTo>
                  <a:lnTo>
                    <a:pt x="1641" y="8485"/>
                  </a:lnTo>
                  <a:cubicBezTo>
                    <a:pt x="1662" y="8198"/>
                    <a:pt x="1662" y="7747"/>
                    <a:pt x="1662" y="7070"/>
                  </a:cubicBezTo>
                  <a:cubicBezTo>
                    <a:pt x="1662" y="6824"/>
                    <a:pt x="1641" y="6599"/>
                    <a:pt x="1641" y="6414"/>
                  </a:cubicBezTo>
                  <a:cubicBezTo>
                    <a:pt x="1969" y="6250"/>
                    <a:pt x="2174" y="5778"/>
                    <a:pt x="2236" y="5676"/>
                  </a:cubicBezTo>
                  <a:cubicBezTo>
                    <a:pt x="2349" y="5482"/>
                    <a:pt x="2322" y="5390"/>
                    <a:pt x="2275" y="5390"/>
                  </a:cubicBezTo>
                  <a:cubicBezTo>
                    <a:pt x="2263" y="5390"/>
                    <a:pt x="2249" y="5396"/>
                    <a:pt x="2236" y="5409"/>
                  </a:cubicBezTo>
                  <a:cubicBezTo>
                    <a:pt x="2154" y="5471"/>
                    <a:pt x="2154" y="5573"/>
                    <a:pt x="2051" y="5717"/>
                  </a:cubicBezTo>
                  <a:cubicBezTo>
                    <a:pt x="1949" y="5799"/>
                    <a:pt x="1846" y="5963"/>
                    <a:pt x="1620" y="6004"/>
                  </a:cubicBezTo>
                  <a:cubicBezTo>
                    <a:pt x="1600" y="5881"/>
                    <a:pt x="1579" y="5778"/>
                    <a:pt x="1559" y="5696"/>
                  </a:cubicBezTo>
                  <a:cubicBezTo>
                    <a:pt x="1579" y="5676"/>
                    <a:pt x="1600" y="5635"/>
                    <a:pt x="1620" y="5614"/>
                  </a:cubicBezTo>
                  <a:cubicBezTo>
                    <a:pt x="1867" y="5594"/>
                    <a:pt x="2133" y="5512"/>
                    <a:pt x="2277" y="5348"/>
                  </a:cubicBezTo>
                  <a:cubicBezTo>
                    <a:pt x="2584" y="5040"/>
                    <a:pt x="2420" y="4384"/>
                    <a:pt x="2400" y="4261"/>
                  </a:cubicBezTo>
                  <a:cubicBezTo>
                    <a:pt x="2358" y="4065"/>
                    <a:pt x="2297" y="3994"/>
                    <a:pt x="2256" y="3994"/>
                  </a:cubicBezTo>
                  <a:cubicBezTo>
                    <a:pt x="2237" y="3994"/>
                    <a:pt x="2222" y="4009"/>
                    <a:pt x="2215" y="4035"/>
                  </a:cubicBezTo>
                  <a:cubicBezTo>
                    <a:pt x="2195" y="4138"/>
                    <a:pt x="2277" y="4220"/>
                    <a:pt x="2256" y="4384"/>
                  </a:cubicBezTo>
                  <a:cubicBezTo>
                    <a:pt x="2256" y="4569"/>
                    <a:pt x="2256" y="4815"/>
                    <a:pt x="1969" y="5020"/>
                  </a:cubicBezTo>
                  <a:cubicBezTo>
                    <a:pt x="1887" y="5081"/>
                    <a:pt x="1785" y="5102"/>
                    <a:pt x="1682" y="5122"/>
                  </a:cubicBezTo>
                  <a:cubicBezTo>
                    <a:pt x="1682" y="5081"/>
                    <a:pt x="1662" y="5061"/>
                    <a:pt x="1662" y="5061"/>
                  </a:cubicBezTo>
                  <a:cubicBezTo>
                    <a:pt x="1493" y="5022"/>
                    <a:pt x="1348" y="5007"/>
                    <a:pt x="1229" y="5007"/>
                  </a:cubicBezTo>
                  <a:cubicBezTo>
                    <a:pt x="1171" y="5007"/>
                    <a:pt x="1120" y="5011"/>
                    <a:pt x="1074" y="5016"/>
                  </a:cubicBezTo>
                  <a:lnTo>
                    <a:pt x="1074" y="5016"/>
                  </a:lnTo>
                  <a:cubicBezTo>
                    <a:pt x="1098" y="5009"/>
                    <a:pt x="1113" y="4994"/>
                    <a:pt x="1128" y="4979"/>
                  </a:cubicBezTo>
                  <a:cubicBezTo>
                    <a:pt x="1231" y="4856"/>
                    <a:pt x="1108" y="4446"/>
                    <a:pt x="964" y="4220"/>
                  </a:cubicBezTo>
                  <a:cubicBezTo>
                    <a:pt x="1026" y="4179"/>
                    <a:pt x="1026" y="4159"/>
                    <a:pt x="985" y="4097"/>
                  </a:cubicBezTo>
                  <a:cubicBezTo>
                    <a:pt x="919" y="3981"/>
                    <a:pt x="806" y="3929"/>
                    <a:pt x="689" y="3929"/>
                  </a:cubicBezTo>
                  <a:cubicBezTo>
                    <a:pt x="514" y="3929"/>
                    <a:pt x="328" y="4045"/>
                    <a:pt x="267" y="4241"/>
                  </a:cubicBezTo>
                  <a:cubicBezTo>
                    <a:pt x="185" y="4507"/>
                    <a:pt x="329" y="4671"/>
                    <a:pt x="349" y="4692"/>
                  </a:cubicBezTo>
                  <a:cubicBezTo>
                    <a:pt x="419" y="4796"/>
                    <a:pt x="562" y="4885"/>
                    <a:pt x="616" y="4885"/>
                  </a:cubicBezTo>
                  <a:cubicBezTo>
                    <a:pt x="626" y="4885"/>
                    <a:pt x="633" y="4882"/>
                    <a:pt x="636" y="4876"/>
                  </a:cubicBezTo>
                  <a:cubicBezTo>
                    <a:pt x="636" y="4876"/>
                    <a:pt x="657" y="4897"/>
                    <a:pt x="657" y="4897"/>
                  </a:cubicBezTo>
                  <a:cubicBezTo>
                    <a:pt x="657" y="4938"/>
                    <a:pt x="636" y="4999"/>
                    <a:pt x="616" y="5040"/>
                  </a:cubicBezTo>
                  <a:cubicBezTo>
                    <a:pt x="411" y="5061"/>
                    <a:pt x="206" y="5163"/>
                    <a:pt x="165" y="5368"/>
                  </a:cubicBezTo>
                  <a:cubicBezTo>
                    <a:pt x="165" y="5430"/>
                    <a:pt x="144" y="5471"/>
                    <a:pt x="144" y="5532"/>
                  </a:cubicBezTo>
                  <a:cubicBezTo>
                    <a:pt x="124" y="5573"/>
                    <a:pt x="124" y="5635"/>
                    <a:pt x="124" y="5696"/>
                  </a:cubicBezTo>
                  <a:cubicBezTo>
                    <a:pt x="1" y="6763"/>
                    <a:pt x="42" y="9018"/>
                    <a:pt x="42" y="9018"/>
                  </a:cubicBezTo>
                  <a:cubicBezTo>
                    <a:pt x="42" y="9018"/>
                    <a:pt x="62" y="9039"/>
                    <a:pt x="124" y="9059"/>
                  </a:cubicBezTo>
                  <a:cubicBezTo>
                    <a:pt x="103" y="9408"/>
                    <a:pt x="83" y="9818"/>
                    <a:pt x="144" y="10002"/>
                  </a:cubicBezTo>
                  <a:cubicBezTo>
                    <a:pt x="144" y="10002"/>
                    <a:pt x="144" y="10107"/>
                    <a:pt x="209" y="10107"/>
                  </a:cubicBezTo>
                  <a:cubicBezTo>
                    <a:pt x="214" y="10107"/>
                    <a:pt x="220" y="10106"/>
                    <a:pt x="226" y="10105"/>
                  </a:cubicBezTo>
                  <a:lnTo>
                    <a:pt x="247" y="10105"/>
                  </a:lnTo>
                  <a:cubicBezTo>
                    <a:pt x="288" y="10105"/>
                    <a:pt x="349" y="10105"/>
                    <a:pt x="390" y="10084"/>
                  </a:cubicBezTo>
                  <a:cubicBezTo>
                    <a:pt x="452" y="10084"/>
                    <a:pt x="513" y="10064"/>
                    <a:pt x="472" y="10023"/>
                  </a:cubicBezTo>
                  <a:cubicBezTo>
                    <a:pt x="472" y="10023"/>
                    <a:pt x="452" y="10002"/>
                    <a:pt x="390" y="10002"/>
                  </a:cubicBezTo>
                  <a:cubicBezTo>
                    <a:pt x="308" y="9982"/>
                    <a:pt x="308" y="9961"/>
                    <a:pt x="308" y="9920"/>
                  </a:cubicBezTo>
                  <a:cubicBezTo>
                    <a:pt x="308" y="9633"/>
                    <a:pt x="472" y="9346"/>
                    <a:pt x="595" y="9039"/>
                  </a:cubicBezTo>
                  <a:cubicBezTo>
                    <a:pt x="698" y="8998"/>
                    <a:pt x="718" y="8957"/>
                    <a:pt x="718" y="8957"/>
                  </a:cubicBezTo>
                  <a:lnTo>
                    <a:pt x="739" y="8526"/>
                  </a:lnTo>
                  <a:lnTo>
                    <a:pt x="739" y="8505"/>
                  </a:lnTo>
                  <a:lnTo>
                    <a:pt x="759" y="8116"/>
                  </a:lnTo>
                  <a:lnTo>
                    <a:pt x="1046" y="8998"/>
                  </a:lnTo>
                  <a:cubicBezTo>
                    <a:pt x="1046" y="8998"/>
                    <a:pt x="1046" y="9018"/>
                    <a:pt x="1067" y="9039"/>
                  </a:cubicBezTo>
                  <a:cubicBezTo>
                    <a:pt x="1128" y="9387"/>
                    <a:pt x="1231" y="9777"/>
                    <a:pt x="1333" y="9941"/>
                  </a:cubicBezTo>
                  <a:cubicBezTo>
                    <a:pt x="1333" y="9941"/>
                    <a:pt x="1374" y="10023"/>
                    <a:pt x="1456" y="10023"/>
                  </a:cubicBezTo>
                  <a:cubicBezTo>
                    <a:pt x="1518" y="10002"/>
                    <a:pt x="1559" y="10002"/>
                    <a:pt x="1600" y="9982"/>
                  </a:cubicBezTo>
                  <a:cubicBezTo>
                    <a:pt x="1682" y="9982"/>
                    <a:pt x="1723" y="9941"/>
                    <a:pt x="1703" y="9920"/>
                  </a:cubicBezTo>
                  <a:cubicBezTo>
                    <a:pt x="1703" y="9920"/>
                    <a:pt x="1676" y="9894"/>
                    <a:pt x="1634" y="9894"/>
                  </a:cubicBezTo>
                  <a:cubicBezTo>
                    <a:pt x="1624" y="9894"/>
                    <a:pt x="1612" y="9896"/>
                    <a:pt x="1600" y="9900"/>
                  </a:cubicBezTo>
                  <a:cubicBezTo>
                    <a:pt x="1497" y="9879"/>
                    <a:pt x="1518" y="9879"/>
                    <a:pt x="1518" y="9838"/>
                  </a:cubicBezTo>
                  <a:cubicBezTo>
                    <a:pt x="1497" y="9633"/>
                    <a:pt x="1518" y="9367"/>
                    <a:pt x="1518" y="9059"/>
                  </a:cubicBezTo>
                  <a:cubicBezTo>
                    <a:pt x="1600" y="9018"/>
                    <a:pt x="1600" y="8957"/>
                    <a:pt x="1600" y="8957"/>
                  </a:cubicBezTo>
                  <a:cubicBezTo>
                    <a:pt x="1600" y="8957"/>
                    <a:pt x="1620" y="8916"/>
                    <a:pt x="1620" y="8772"/>
                  </a:cubicBezTo>
                  <a:lnTo>
                    <a:pt x="4983" y="8300"/>
                  </a:lnTo>
                  <a:lnTo>
                    <a:pt x="4983" y="8300"/>
                  </a:lnTo>
                  <a:cubicBezTo>
                    <a:pt x="4840" y="8464"/>
                    <a:pt x="4758" y="8690"/>
                    <a:pt x="4758" y="8916"/>
                  </a:cubicBezTo>
                  <a:cubicBezTo>
                    <a:pt x="4758" y="9449"/>
                    <a:pt x="5168" y="9859"/>
                    <a:pt x="5680" y="9859"/>
                  </a:cubicBezTo>
                  <a:cubicBezTo>
                    <a:pt x="6213" y="9859"/>
                    <a:pt x="6624" y="9449"/>
                    <a:pt x="6624" y="8916"/>
                  </a:cubicBezTo>
                  <a:cubicBezTo>
                    <a:pt x="6624" y="8587"/>
                    <a:pt x="6460" y="8300"/>
                    <a:pt x="6193" y="8136"/>
                  </a:cubicBezTo>
                  <a:lnTo>
                    <a:pt x="7567" y="7952"/>
                  </a:lnTo>
                  <a:lnTo>
                    <a:pt x="7567" y="7952"/>
                  </a:lnTo>
                  <a:cubicBezTo>
                    <a:pt x="7444" y="7972"/>
                    <a:pt x="7382" y="8013"/>
                    <a:pt x="7382" y="8054"/>
                  </a:cubicBezTo>
                  <a:lnTo>
                    <a:pt x="7382" y="8546"/>
                  </a:lnTo>
                  <a:cubicBezTo>
                    <a:pt x="7444" y="8628"/>
                    <a:pt x="7669" y="8690"/>
                    <a:pt x="8018" y="8731"/>
                  </a:cubicBezTo>
                  <a:lnTo>
                    <a:pt x="8059" y="8731"/>
                  </a:lnTo>
                  <a:lnTo>
                    <a:pt x="8059" y="9162"/>
                  </a:lnTo>
                  <a:cubicBezTo>
                    <a:pt x="7833" y="9182"/>
                    <a:pt x="7710" y="9244"/>
                    <a:pt x="7710" y="9285"/>
                  </a:cubicBezTo>
                  <a:lnTo>
                    <a:pt x="7710" y="9797"/>
                  </a:lnTo>
                  <a:cubicBezTo>
                    <a:pt x="7772" y="9859"/>
                    <a:pt x="7997" y="9920"/>
                    <a:pt x="8346" y="9961"/>
                  </a:cubicBezTo>
                  <a:cubicBezTo>
                    <a:pt x="8428" y="9982"/>
                    <a:pt x="8530" y="9982"/>
                    <a:pt x="8613" y="10002"/>
                  </a:cubicBezTo>
                  <a:lnTo>
                    <a:pt x="8633" y="10002"/>
                  </a:lnTo>
                  <a:cubicBezTo>
                    <a:pt x="8777" y="10002"/>
                    <a:pt x="8920" y="10023"/>
                    <a:pt x="9064" y="10023"/>
                  </a:cubicBezTo>
                  <a:lnTo>
                    <a:pt x="9453" y="10023"/>
                  </a:lnTo>
                  <a:cubicBezTo>
                    <a:pt x="10314" y="10023"/>
                    <a:pt x="11012" y="9941"/>
                    <a:pt x="11155" y="9818"/>
                  </a:cubicBezTo>
                  <a:lnTo>
                    <a:pt x="13308" y="9818"/>
                  </a:lnTo>
                  <a:lnTo>
                    <a:pt x="13308" y="9859"/>
                  </a:lnTo>
                  <a:cubicBezTo>
                    <a:pt x="13349" y="9941"/>
                    <a:pt x="13595" y="10002"/>
                    <a:pt x="13944" y="10043"/>
                  </a:cubicBezTo>
                  <a:cubicBezTo>
                    <a:pt x="14026" y="10043"/>
                    <a:pt x="14108" y="10064"/>
                    <a:pt x="14210" y="10064"/>
                  </a:cubicBezTo>
                  <a:lnTo>
                    <a:pt x="14231" y="10064"/>
                  </a:lnTo>
                  <a:cubicBezTo>
                    <a:pt x="14333" y="10084"/>
                    <a:pt x="14436" y="10084"/>
                    <a:pt x="14538" y="10084"/>
                  </a:cubicBezTo>
                  <a:lnTo>
                    <a:pt x="15030" y="10084"/>
                  </a:lnTo>
                  <a:cubicBezTo>
                    <a:pt x="15953" y="10084"/>
                    <a:pt x="16691" y="9982"/>
                    <a:pt x="16773" y="9859"/>
                  </a:cubicBezTo>
                  <a:lnTo>
                    <a:pt x="16773" y="9387"/>
                  </a:lnTo>
                  <a:cubicBezTo>
                    <a:pt x="16958" y="9346"/>
                    <a:pt x="17081" y="9305"/>
                    <a:pt x="17122" y="9244"/>
                  </a:cubicBezTo>
                  <a:lnTo>
                    <a:pt x="17122" y="8751"/>
                  </a:lnTo>
                  <a:cubicBezTo>
                    <a:pt x="17122" y="8649"/>
                    <a:pt x="16671" y="8567"/>
                    <a:pt x="16035" y="8546"/>
                  </a:cubicBezTo>
                  <a:lnTo>
                    <a:pt x="19357" y="4876"/>
                  </a:lnTo>
                  <a:lnTo>
                    <a:pt x="17204" y="2928"/>
                  </a:lnTo>
                  <a:lnTo>
                    <a:pt x="17593" y="1780"/>
                  </a:lnTo>
                  <a:lnTo>
                    <a:pt x="14579" y="755"/>
                  </a:lnTo>
                  <a:lnTo>
                    <a:pt x="14108" y="2129"/>
                  </a:lnTo>
                  <a:lnTo>
                    <a:pt x="13082" y="2129"/>
                  </a:lnTo>
                  <a:cubicBezTo>
                    <a:pt x="12857" y="2026"/>
                    <a:pt x="12590" y="1965"/>
                    <a:pt x="12324" y="1965"/>
                  </a:cubicBezTo>
                  <a:cubicBezTo>
                    <a:pt x="12057" y="1965"/>
                    <a:pt x="11811" y="2026"/>
                    <a:pt x="11586" y="2149"/>
                  </a:cubicBezTo>
                  <a:lnTo>
                    <a:pt x="11422" y="2149"/>
                  </a:lnTo>
                  <a:lnTo>
                    <a:pt x="11422" y="2252"/>
                  </a:lnTo>
                  <a:cubicBezTo>
                    <a:pt x="11381" y="2293"/>
                    <a:pt x="11340" y="2313"/>
                    <a:pt x="11299" y="2354"/>
                  </a:cubicBezTo>
                  <a:lnTo>
                    <a:pt x="10745" y="1513"/>
                  </a:lnTo>
                  <a:lnTo>
                    <a:pt x="8100" y="3318"/>
                  </a:lnTo>
                  <a:lnTo>
                    <a:pt x="8674" y="4179"/>
                  </a:lnTo>
                  <a:lnTo>
                    <a:pt x="8674" y="5983"/>
                  </a:lnTo>
                  <a:cubicBezTo>
                    <a:pt x="8038" y="6024"/>
                    <a:pt x="7567" y="6106"/>
                    <a:pt x="7567" y="6188"/>
                  </a:cubicBezTo>
                  <a:lnTo>
                    <a:pt x="7567" y="6660"/>
                  </a:lnTo>
                  <a:cubicBezTo>
                    <a:pt x="7485" y="6681"/>
                    <a:pt x="7403" y="6701"/>
                    <a:pt x="7341" y="6722"/>
                  </a:cubicBezTo>
                  <a:cubicBezTo>
                    <a:pt x="7321" y="6127"/>
                    <a:pt x="7259" y="5307"/>
                    <a:pt x="7136" y="5020"/>
                  </a:cubicBezTo>
                  <a:cubicBezTo>
                    <a:pt x="6972" y="4671"/>
                    <a:pt x="6357" y="3871"/>
                    <a:pt x="6070" y="3523"/>
                  </a:cubicBezTo>
                  <a:cubicBezTo>
                    <a:pt x="6090" y="3461"/>
                    <a:pt x="6090" y="3400"/>
                    <a:pt x="6070" y="3338"/>
                  </a:cubicBezTo>
                  <a:cubicBezTo>
                    <a:pt x="6008" y="3010"/>
                    <a:pt x="5988" y="2682"/>
                    <a:pt x="5926" y="2375"/>
                  </a:cubicBezTo>
                  <a:lnTo>
                    <a:pt x="5926" y="2375"/>
                  </a:lnTo>
                  <a:cubicBezTo>
                    <a:pt x="6111" y="2416"/>
                    <a:pt x="6275" y="2477"/>
                    <a:pt x="6378" y="2498"/>
                  </a:cubicBezTo>
                  <a:cubicBezTo>
                    <a:pt x="6482" y="2516"/>
                    <a:pt x="6582" y="2523"/>
                    <a:pt x="6678" y="2523"/>
                  </a:cubicBezTo>
                  <a:cubicBezTo>
                    <a:pt x="7090" y="2523"/>
                    <a:pt x="7434" y="2390"/>
                    <a:pt x="7708" y="2390"/>
                  </a:cubicBezTo>
                  <a:cubicBezTo>
                    <a:pt x="7737" y="2390"/>
                    <a:pt x="7765" y="2392"/>
                    <a:pt x="7792" y="2395"/>
                  </a:cubicBezTo>
                  <a:cubicBezTo>
                    <a:pt x="7875" y="2407"/>
                    <a:pt x="8040" y="2419"/>
                    <a:pt x="8173" y="2419"/>
                  </a:cubicBezTo>
                  <a:cubicBezTo>
                    <a:pt x="8270" y="2419"/>
                    <a:pt x="8349" y="2412"/>
                    <a:pt x="8366" y="2395"/>
                  </a:cubicBezTo>
                  <a:cubicBezTo>
                    <a:pt x="8530" y="2231"/>
                    <a:pt x="7833" y="2211"/>
                    <a:pt x="7833" y="2211"/>
                  </a:cubicBezTo>
                  <a:cubicBezTo>
                    <a:pt x="7833" y="2211"/>
                    <a:pt x="6931" y="2190"/>
                    <a:pt x="6644" y="2108"/>
                  </a:cubicBezTo>
                  <a:cubicBezTo>
                    <a:pt x="6542" y="2088"/>
                    <a:pt x="6316" y="1965"/>
                    <a:pt x="6131" y="1883"/>
                  </a:cubicBezTo>
                  <a:cubicBezTo>
                    <a:pt x="6152" y="1862"/>
                    <a:pt x="6152" y="1842"/>
                    <a:pt x="6152" y="1821"/>
                  </a:cubicBezTo>
                  <a:cubicBezTo>
                    <a:pt x="6152" y="1821"/>
                    <a:pt x="5906" y="1554"/>
                    <a:pt x="5598" y="1411"/>
                  </a:cubicBezTo>
                  <a:cubicBezTo>
                    <a:pt x="5598" y="652"/>
                    <a:pt x="5332" y="304"/>
                    <a:pt x="4983" y="99"/>
                  </a:cubicBezTo>
                  <a:cubicBezTo>
                    <a:pt x="4902" y="47"/>
                    <a:pt x="4765" y="1"/>
                    <a:pt x="4614" y="1"/>
                  </a:cubicBezTo>
                  <a:close/>
                </a:path>
              </a:pathLst>
            </a:custGeom>
            <a:solidFill>
              <a:srgbClr val="0000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10440000" algn="bl" rotWithShape="0">
                <a:schemeClr val="accent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9"/>
            <p:cNvSpPr/>
            <p:nvPr/>
          </p:nvSpPr>
          <p:spPr>
            <a:xfrm>
              <a:off x="6502566" y="3017186"/>
              <a:ext cx="786261" cy="813907"/>
            </a:xfrm>
            <a:custGeom>
              <a:avLst/>
              <a:gdLst/>
              <a:ahLst/>
              <a:cxnLst/>
              <a:rect l="l" t="t" r="r" b="b"/>
              <a:pathLst>
                <a:path w="6399" h="6624" extrusionOk="0">
                  <a:moveTo>
                    <a:pt x="4143" y="0"/>
                  </a:moveTo>
                  <a:lnTo>
                    <a:pt x="1" y="4573"/>
                  </a:lnTo>
                  <a:lnTo>
                    <a:pt x="2256" y="6623"/>
                  </a:lnTo>
                  <a:lnTo>
                    <a:pt x="6398" y="2051"/>
                  </a:lnTo>
                  <a:lnTo>
                    <a:pt x="41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9"/>
            <p:cNvSpPr/>
            <p:nvPr/>
          </p:nvSpPr>
          <p:spPr>
            <a:xfrm>
              <a:off x="6610939" y="3125559"/>
              <a:ext cx="559438" cy="602198"/>
            </a:xfrm>
            <a:custGeom>
              <a:avLst/>
              <a:gdLst/>
              <a:ahLst/>
              <a:cxnLst/>
              <a:rect l="l" t="t" r="r" b="b"/>
              <a:pathLst>
                <a:path w="4553" h="4901" extrusionOk="0">
                  <a:moveTo>
                    <a:pt x="3794" y="0"/>
                  </a:moveTo>
                  <a:cubicBezTo>
                    <a:pt x="3599" y="207"/>
                    <a:pt x="3339" y="313"/>
                    <a:pt x="3095" y="313"/>
                  </a:cubicBezTo>
                  <a:cubicBezTo>
                    <a:pt x="2929" y="313"/>
                    <a:pt x="2770" y="264"/>
                    <a:pt x="2646" y="164"/>
                  </a:cubicBezTo>
                  <a:lnTo>
                    <a:pt x="62" y="2994"/>
                  </a:lnTo>
                  <a:cubicBezTo>
                    <a:pt x="370" y="3301"/>
                    <a:pt x="349" y="3855"/>
                    <a:pt x="1" y="4224"/>
                  </a:cubicBezTo>
                  <a:lnTo>
                    <a:pt x="759" y="4901"/>
                  </a:lnTo>
                  <a:cubicBezTo>
                    <a:pt x="966" y="4682"/>
                    <a:pt x="1237" y="4564"/>
                    <a:pt x="1492" y="4564"/>
                  </a:cubicBezTo>
                  <a:cubicBezTo>
                    <a:pt x="1668" y="4564"/>
                    <a:pt x="1835" y="4620"/>
                    <a:pt x="1969" y="4737"/>
                  </a:cubicBezTo>
                  <a:lnTo>
                    <a:pt x="4553" y="1887"/>
                  </a:lnTo>
                  <a:cubicBezTo>
                    <a:pt x="4224" y="1600"/>
                    <a:pt x="4224" y="1066"/>
                    <a:pt x="4553" y="677"/>
                  </a:cubicBezTo>
                  <a:lnTo>
                    <a:pt x="37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9"/>
            <p:cNvSpPr/>
            <p:nvPr/>
          </p:nvSpPr>
          <p:spPr>
            <a:xfrm>
              <a:off x="6762070" y="3289102"/>
              <a:ext cx="282361" cy="254960"/>
            </a:xfrm>
            <a:custGeom>
              <a:avLst/>
              <a:gdLst/>
              <a:ahLst/>
              <a:cxnLst/>
              <a:rect l="l" t="t" r="r" b="b"/>
              <a:pathLst>
                <a:path w="2298" h="2075" extrusionOk="0">
                  <a:moveTo>
                    <a:pt x="1153" y="0"/>
                  </a:moveTo>
                  <a:cubicBezTo>
                    <a:pt x="866" y="0"/>
                    <a:pt x="579" y="119"/>
                    <a:pt x="370" y="351"/>
                  </a:cubicBezTo>
                  <a:cubicBezTo>
                    <a:pt x="1" y="761"/>
                    <a:pt x="21" y="1417"/>
                    <a:pt x="452" y="1806"/>
                  </a:cubicBezTo>
                  <a:cubicBezTo>
                    <a:pt x="651" y="1987"/>
                    <a:pt x="899" y="2075"/>
                    <a:pt x="1144" y="2075"/>
                  </a:cubicBezTo>
                  <a:cubicBezTo>
                    <a:pt x="1428" y="2075"/>
                    <a:pt x="1709" y="1956"/>
                    <a:pt x="1908" y="1724"/>
                  </a:cubicBezTo>
                  <a:cubicBezTo>
                    <a:pt x="2297" y="1314"/>
                    <a:pt x="2256" y="658"/>
                    <a:pt x="1846" y="269"/>
                  </a:cubicBezTo>
                  <a:cubicBezTo>
                    <a:pt x="1647" y="88"/>
                    <a:pt x="1400" y="0"/>
                    <a:pt x="1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9"/>
            <p:cNvSpPr/>
            <p:nvPr/>
          </p:nvSpPr>
          <p:spPr>
            <a:xfrm>
              <a:off x="6447151" y="2765299"/>
              <a:ext cx="627510" cy="876818"/>
            </a:xfrm>
            <a:custGeom>
              <a:avLst/>
              <a:gdLst/>
              <a:ahLst/>
              <a:cxnLst/>
              <a:rect l="l" t="t" r="r" b="b"/>
              <a:pathLst>
                <a:path w="5107" h="7136" extrusionOk="0">
                  <a:moveTo>
                    <a:pt x="2072" y="0"/>
                  </a:moveTo>
                  <a:lnTo>
                    <a:pt x="1" y="6110"/>
                  </a:lnTo>
                  <a:lnTo>
                    <a:pt x="3015" y="7136"/>
                  </a:lnTo>
                  <a:lnTo>
                    <a:pt x="5106" y="1025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9"/>
            <p:cNvSpPr/>
            <p:nvPr/>
          </p:nvSpPr>
          <p:spPr>
            <a:xfrm>
              <a:off x="6522717" y="2838285"/>
              <a:ext cx="471339" cy="735761"/>
            </a:xfrm>
            <a:custGeom>
              <a:avLst/>
              <a:gdLst/>
              <a:ahLst/>
              <a:cxnLst/>
              <a:rect l="l" t="t" r="r" b="b"/>
              <a:pathLst>
                <a:path w="3836" h="5988" extrusionOk="0">
                  <a:moveTo>
                    <a:pt x="2338" y="1"/>
                  </a:moveTo>
                  <a:cubicBezTo>
                    <a:pt x="2180" y="422"/>
                    <a:pt x="1826" y="679"/>
                    <a:pt x="1470" y="679"/>
                  </a:cubicBezTo>
                  <a:cubicBezTo>
                    <a:pt x="1411" y="679"/>
                    <a:pt x="1351" y="671"/>
                    <a:pt x="1293" y="657"/>
                  </a:cubicBezTo>
                  <a:lnTo>
                    <a:pt x="1" y="4450"/>
                  </a:lnTo>
                  <a:cubicBezTo>
                    <a:pt x="411" y="4614"/>
                    <a:pt x="616" y="5127"/>
                    <a:pt x="452" y="5639"/>
                  </a:cubicBezTo>
                  <a:lnTo>
                    <a:pt x="1457" y="5988"/>
                  </a:lnTo>
                  <a:cubicBezTo>
                    <a:pt x="1595" y="5555"/>
                    <a:pt x="1968" y="5283"/>
                    <a:pt x="2340" y="5283"/>
                  </a:cubicBezTo>
                  <a:cubicBezTo>
                    <a:pt x="2408" y="5283"/>
                    <a:pt x="2477" y="5292"/>
                    <a:pt x="2543" y="5311"/>
                  </a:cubicBezTo>
                  <a:lnTo>
                    <a:pt x="3835" y="1518"/>
                  </a:lnTo>
                  <a:cubicBezTo>
                    <a:pt x="3405" y="1374"/>
                    <a:pt x="3200" y="862"/>
                    <a:pt x="3343" y="349"/>
                  </a:cubicBezTo>
                  <a:lnTo>
                    <a:pt x="23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9"/>
            <p:cNvSpPr/>
            <p:nvPr/>
          </p:nvSpPr>
          <p:spPr>
            <a:xfrm>
              <a:off x="6613519" y="3058471"/>
              <a:ext cx="297351" cy="266510"/>
            </a:xfrm>
            <a:custGeom>
              <a:avLst/>
              <a:gdLst/>
              <a:ahLst/>
              <a:cxnLst/>
              <a:rect l="l" t="t" r="r" b="b"/>
              <a:pathLst>
                <a:path w="2420" h="2169" extrusionOk="0">
                  <a:moveTo>
                    <a:pt x="1225" y="0"/>
                  </a:moveTo>
                  <a:cubicBezTo>
                    <a:pt x="772" y="0"/>
                    <a:pt x="333" y="286"/>
                    <a:pt x="185" y="731"/>
                  </a:cubicBezTo>
                  <a:cubicBezTo>
                    <a:pt x="0" y="1305"/>
                    <a:pt x="287" y="1920"/>
                    <a:pt x="861" y="2105"/>
                  </a:cubicBezTo>
                  <a:cubicBezTo>
                    <a:pt x="982" y="2148"/>
                    <a:pt x="1105" y="2168"/>
                    <a:pt x="1225" y="2168"/>
                  </a:cubicBezTo>
                  <a:cubicBezTo>
                    <a:pt x="1675" y="2168"/>
                    <a:pt x="2089" y="1881"/>
                    <a:pt x="2235" y="1428"/>
                  </a:cubicBezTo>
                  <a:cubicBezTo>
                    <a:pt x="2420" y="874"/>
                    <a:pt x="2133" y="259"/>
                    <a:pt x="1558" y="54"/>
                  </a:cubicBezTo>
                  <a:cubicBezTo>
                    <a:pt x="1449" y="18"/>
                    <a:pt x="1337" y="0"/>
                    <a:pt x="12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9"/>
            <p:cNvSpPr/>
            <p:nvPr/>
          </p:nvSpPr>
          <p:spPr>
            <a:xfrm>
              <a:off x="6313713" y="2931545"/>
              <a:ext cx="382994" cy="763530"/>
            </a:xfrm>
            <a:custGeom>
              <a:avLst/>
              <a:gdLst/>
              <a:ahLst/>
              <a:cxnLst/>
              <a:rect l="l" t="t" r="r" b="b"/>
              <a:pathLst>
                <a:path w="3117" h="6214" extrusionOk="0">
                  <a:moveTo>
                    <a:pt x="3035" y="0"/>
                  </a:moveTo>
                  <a:lnTo>
                    <a:pt x="0" y="41"/>
                  </a:lnTo>
                  <a:lnTo>
                    <a:pt x="62" y="6213"/>
                  </a:lnTo>
                  <a:lnTo>
                    <a:pt x="3117" y="6193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9"/>
            <p:cNvSpPr/>
            <p:nvPr/>
          </p:nvSpPr>
          <p:spPr>
            <a:xfrm>
              <a:off x="6343940" y="2966809"/>
              <a:ext cx="322540" cy="700496"/>
            </a:xfrm>
            <a:custGeom>
              <a:avLst/>
              <a:gdLst/>
              <a:ahLst/>
              <a:cxnLst/>
              <a:rect l="l" t="t" r="r" b="b"/>
              <a:pathLst>
                <a:path w="2625" h="5701" extrusionOk="0">
                  <a:moveTo>
                    <a:pt x="1763" y="0"/>
                  </a:moveTo>
                  <a:lnTo>
                    <a:pt x="738" y="21"/>
                  </a:lnTo>
                  <a:cubicBezTo>
                    <a:pt x="738" y="493"/>
                    <a:pt x="410" y="903"/>
                    <a:pt x="0" y="923"/>
                  </a:cubicBezTo>
                  <a:lnTo>
                    <a:pt x="41" y="4757"/>
                  </a:lnTo>
                  <a:cubicBezTo>
                    <a:pt x="472" y="4778"/>
                    <a:pt x="820" y="5188"/>
                    <a:pt x="820" y="5701"/>
                  </a:cubicBezTo>
                  <a:lnTo>
                    <a:pt x="1845" y="5701"/>
                  </a:lnTo>
                  <a:cubicBezTo>
                    <a:pt x="1845" y="5168"/>
                    <a:pt x="2194" y="4757"/>
                    <a:pt x="2625" y="4737"/>
                  </a:cubicBezTo>
                  <a:lnTo>
                    <a:pt x="2584" y="903"/>
                  </a:lnTo>
                  <a:cubicBezTo>
                    <a:pt x="2133" y="903"/>
                    <a:pt x="1784" y="513"/>
                    <a:pt x="17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9"/>
            <p:cNvSpPr/>
            <p:nvPr/>
          </p:nvSpPr>
          <p:spPr>
            <a:xfrm>
              <a:off x="6376623" y="3175814"/>
              <a:ext cx="254592" cy="254715"/>
            </a:xfrm>
            <a:custGeom>
              <a:avLst/>
              <a:gdLst/>
              <a:ahLst/>
              <a:cxnLst/>
              <a:rect l="l" t="t" r="r" b="b"/>
              <a:pathLst>
                <a:path w="2072" h="2073" extrusionOk="0">
                  <a:moveTo>
                    <a:pt x="1062" y="1"/>
                  </a:moveTo>
                  <a:cubicBezTo>
                    <a:pt x="1050" y="1"/>
                    <a:pt x="1038" y="1"/>
                    <a:pt x="1026" y="1"/>
                  </a:cubicBezTo>
                  <a:cubicBezTo>
                    <a:pt x="452" y="1"/>
                    <a:pt x="1" y="473"/>
                    <a:pt x="1" y="1047"/>
                  </a:cubicBezTo>
                  <a:cubicBezTo>
                    <a:pt x="1" y="1621"/>
                    <a:pt x="472" y="2072"/>
                    <a:pt x="1046" y="2072"/>
                  </a:cubicBezTo>
                  <a:cubicBezTo>
                    <a:pt x="1621" y="2052"/>
                    <a:pt x="2072" y="1580"/>
                    <a:pt x="2072" y="1026"/>
                  </a:cubicBezTo>
                  <a:cubicBezTo>
                    <a:pt x="2072" y="464"/>
                    <a:pt x="1620" y="1"/>
                    <a:pt x="1062" y="1"/>
                  </a:cubicBezTo>
                  <a:close/>
                </a:path>
              </a:pathLst>
            </a:custGeom>
            <a:solidFill>
              <a:srgbClr val="60A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9"/>
            <p:cNvSpPr/>
            <p:nvPr/>
          </p:nvSpPr>
          <p:spPr>
            <a:xfrm>
              <a:off x="5905535" y="2855979"/>
              <a:ext cx="768567" cy="876818"/>
            </a:xfrm>
            <a:custGeom>
              <a:avLst/>
              <a:gdLst/>
              <a:ahLst/>
              <a:cxnLst/>
              <a:rect l="l" t="t" r="r" b="b"/>
              <a:pathLst>
                <a:path w="6255" h="7136" extrusionOk="0">
                  <a:moveTo>
                    <a:pt x="2645" y="0"/>
                  </a:moveTo>
                  <a:lnTo>
                    <a:pt x="0" y="1805"/>
                  </a:lnTo>
                  <a:lnTo>
                    <a:pt x="3609" y="7136"/>
                  </a:lnTo>
                  <a:lnTo>
                    <a:pt x="4409" y="6603"/>
                  </a:lnTo>
                  <a:lnTo>
                    <a:pt x="6254" y="5352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9"/>
            <p:cNvSpPr/>
            <p:nvPr/>
          </p:nvSpPr>
          <p:spPr>
            <a:xfrm>
              <a:off x="6016365" y="2961771"/>
              <a:ext cx="549363" cy="675307"/>
            </a:xfrm>
            <a:custGeom>
              <a:avLst/>
              <a:gdLst/>
              <a:ahLst/>
              <a:cxnLst/>
              <a:rect l="l" t="t" r="r" b="b"/>
              <a:pathLst>
                <a:path w="4471" h="5496" extrusionOk="0">
                  <a:moveTo>
                    <a:pt x="1005" y="0"/>
                  </a:moveTo>
                  <a:lnTo>
                    <a:pt x="124" y="595"/>
                  </a:lnTo>
                  <a:cubicBezTo>
                    <a:pt x="390" y="1026"/>
                    <a:pt x="349" y="1559"/>
                    <a:pt x="1" y="1825"/>
                  </a:cubicBezTo>
                  <a:lnTo>
                    <a:pt x="2256" y="5147"/>
                  </a:lnTo>
                  <a:cubicBezTo>
                    <a:pt x="2373" y="5069"/>
                    <a:pt x="2509" y="5032"/>
                    <a:pt x="2649" y="5032"/>
                  </a:cubicBezTo>
                  <a:cubicBezTo>
                    <a:pt x="2950" y="5032"/>
                    <a:pt x="3270" y="5202"/>
                    <a:pt x="3466" y="5496"/>
                  </a:cubicBezTo>
                  <a:lnTo>
                    <a:pt x="4347" y="4901"/>
                  </a:lnTo>
                  <a:cubicBezTo>
                    <a:pt x="4060" y="4470"/>
                    <a:pt x="4101" y="3896"/>
                    <a:pt x="4470" y="3630"/>
                  </a:cubicBezTo>
                  <a:lnTo>
                    <a:pt x="2236" y="308"/>
                  </a:lnTo>
                  <a:cubicBezTo>
                    <a:pt x="2109" y="399"/>
                    <a:pt x="1961" y="442"/>
                    <a:pt x="1808" y="442"/>
                  </a:cubicBezTo>
                  <a:cubicBezTo>
                    <a:pt x="1516" y="442"/>
                    <a:pt x="1207" y="283"/>
                    <a:pt x="10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9"/>
            <p:cNvSpPr/>
            <p:nvPr/>
          </p:nvSpPr>
          <p:spPr>
            <a:xfrm>
              <a:off x="6132233" y="3153451"/>
              <a:ext cx="302512" cy="265405"/>
            </a:xfrm>
            <a:custGeom>
              <a:avLst/>
              <a:gdLst/>
              <a:ahLst/>
              <a:cxnLst/>
              <a:rect l="l" t="t" r="r" b="b"/>
              <a:pathLst>
                <a:path w="2462" h="2160" extrusionOk="0">
                  <a:moveTo>
                    <a:pt x="1242" y="0"/>
                  </a:moveTo>
                  <a:cubicBezTo>
                    <a:pt x="1033" y="0"/>
                    <a:pt x="822" y="60"/>
                    <a:pt x="636" y="183"/>
                  </a:cubicBezTo>
                  <a:cubicBezTo>
                    <a:pt x="144" y="511"/>
                    <a:pt x="1" y="1188"/>
                    <a:pt x="349" y="1680"/>
                  </a:cubicBezTo>
                  <a:cubicBezTo>
                    <a:pt x="554" y="1988"/>
                    <a:pt x="896" y="2159"/>
                    <a:pt x="1243" y="2159"/>
                  </a:cubicBezTo>
                  <a:cubicBezTo>
                    <a:pt x="1451" y="2159"/>
                    <a:pt x="1662" y="2098"/>
                    <a:pt x="1846" y="1967"/>
                  </a:cubicBezTo>
                  <a:cubicBezTo>
                    <a:pt x="2338" y="1639"/>
                    <a:pt x="2461" y="962"/>
                    <a:pt x="2133" y="470"/>
                  </a:cubicBezTo>
                  <a:cubicBezTo>
                    <a:pt x="1929" y="164"/>
                    <a:pt x="1589" y="0"/>
                    <a:pt x="1242" y="0"/>
                  </a:cubicBezTo>
                  <a:close/>
                </a:path>
              </a:pathLst>
            </a:custGeom>
            <a:solidFill>
              <a:srgbClr val="60A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9"/>
            <p:cNvSpPr/>
            <p:nvPr/>
          </p:nvSpPr>
          <p:spPr>
            <a:xfrm>
              <a:off x="6230530" y="2911394"/>
              <a:ext cx="393192" cy="390612"/>
            </a:xfrm>
            <a:custGeom>
              <a:avLst/>
              <a:gdLst/>
              <a:ahLst/>
              <a:cxnLst/>
              <a:rect l="l" t="t" r="r" b="b"/>
              <a:pathLst>
                <a:path w="3200" h="3179" extrusionOk="0">
                  <a:moveTo>
                    <a:pt x="1579" y="0"/>
                  </a:moveTo>
                  <a:cubicBezTo>
                    <a:pt x="698" y="0"/>
                    <a:pt x="0" y="718"/>
                    <a:pt x="0" y="1600"/>
                  </a:cubicBezTo>
                  <a:cubicBezTo>
                    <a:pt x="21" y="2481"/>
                    <a:pt x="718" y="3178"/>
                    <a:pt x="1600" y="3178"/>
                  </a:cubicBezTo>
                  <a:cubicBezTo>
                    <a:pt x="2481" y="3178"/>
                    <a:pt x="3199" y="2461"/>
                    <a:pt x="3179" y="1579"/>
                  </a:cubicBezTo>
                  <a:cubicBezTo>
                    <a:pt x="3179" y="697"/>
                    <a:pt x="2461" y="0"/>
                    <a:pt x="1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9"/>
            <p:cNvSpPr/>
            <p:nvPr/>
          </p:nvSpPr>
          <p:spPr>
            <a:xfrm>
              <a:off x="6240605" y="2921469"/>
              <a:ext cx="373041" cy="370461"/>
            </a:xfrm>
            <a:custGeom>
              <a:avLst/>
              <a:gdLst/>
              <a:ahLst/>
              <a:cxnLst/>
              <a:rect l="l" t="t" r="r" b="b"/>
              <a:pathLst>
                <a:path w="3036" h="3015" extrusionOk="0">
                  <a:moveTo>
                    <a:pt x="1497" y="0"/>
                  </a:moveTo>
                  <a:cubicBezTo>
                    <a:pt x="677" y="0"/>
                    <a:pt x="0" y="677"/>
                    <a:pt x="0" y="1518"/>
                  </a:cubicBezTo>
                  <a:cubicBezTo>
                    <a:pt x="21" y="2358"/>
                    <a:pt x="698" y="3014"/>
                    <a:pt x="1518" y="3014"/>
                  </a:cubicBezTo>
                  <a:cubicBezTo>
                    <a:pt x="2358" y="3014"/>
                    <a:pt x="3035" y="2338"/>
                    <a:pt x="3015" y="1497"/>
                  </a:cubicBezTo>
                  <a:cubicBezTo>
                    <a:pt x="3015" y="656"/>
                    <a:pt x="2338" y="0"/>
                    <a:pt x="1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9"/>
            <p:cNvSpPr/>
            <p:nvPr/>
          </p:nvSpPr>
          <p:spPr>
            <a:xfrm>
              <a:off x="6285944" y="2971847"/>
              <a:ext cx="282238" cy="282238"/>
            </a:xfrm>
            <a:custGeom>
              <a:avLst/>
              <a:gdLst/>
              <a:ahLst/>
              <a:cxnLst/>
              <a:rect l="l" t="t" r="r" b="b"/>
              <a:pathLst>
                <a:path w="2297" h="2297" extrusionOk="0">
                  <a:moveTo>
                    <a:pt x="1128" y="0"/>
                  </a:moveTo>
                  <a:cubicBezTo>
                    <a:pt x="513" y="21"/>
                    <a:pt x="0" y="534"/>
                    <a:pt x="0" y="1149"/>
                  </a:cubicBezTo>
                  <a:cubicBezTo>
                    <a:pt x="21" y="1784"/>
                    <a:pt x="534" y="2297"/>
                    <a:pt x="1149" y="2297"/>
                  </a:cubicBezTo>
                  <a:cubicBezTo>
                    <a:pt x="1784" y="2276"/>
                    <a:pt x="2297" y="1764"/>
                    <a:pt x="2276" y="1149"/>
                  </a:cubicBezTo>
                  <a:cubicBezTo>
                    <a:pt x="2276" y="513"/>
                    <a:pt x="1764" y="0"/>
                    <a:pt x="1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9"/>
            <p:cNvSpPr/>
            <p:nvPr/>
          </p:nvSpPr>
          <p:spPr>
            <a:xfrm>
              <a:off x="6376623" y="3017186"/>
              <a:ext cx="100878" cy="181483"/>
            </a:xfrm>
            <a:custGeom>
              <a:avLst/>
              <a:gdLst/>
              <a:ahLst/>
              <a:cxnLst/>
              <a:rect l="l" t="t" r="r" b="b"/>
              <a:pathLst>
                <a:path w="821" h="1477" extrusionOk="0">
                  <a:moveTo>
                    <a:pt x="308" y="0"/>
                  </a:moveTo>
                  <a:lnTo>
                    <a:pt x="308" y="165"/>
                  </a:lnTo>
                  <a:cubicBezTo>
                    <a:pt x="124" y="206"/>
                    <a:pt x="21" y="329"/>
                    <a:pt x="21" y="493"/>
                  </a:cubicBezTo>
                  <a:cubicBezTo>
                    <a:pt x="21" y="657"/>
                    <a:pt x="144" y="759"/>
                    <a:pt x="349" y="821"/>
                  </a:cubicBezTo>
                  <a:cubicBezTo>
                    <a:pt x="472" y="862"/>
                    <a:pt x="534" y="903"/>
                    <a:pt x="534" y="964"/>
                  </a:cubicBezTo>
                  <a:cubicBezTo>
                    <a:pt x="534" y="1046"/>
                    <a:pt x="472" y="1087"/>
                    <a:pt x="370" y="1087"/>
                  </a:cubicBezTo>
                  <a:cubicBezTo>
                    <a:pt x="247" y="1087"/>
                    <a:pt x="144" y="1046"/>
                    <a:pt x="62" y="1005"/>
                  </a:cubicBezTo>
                  <a:lnTo>
                    <a:pt x="1" y="1231"/>
                  </a:lnTo>
                  <a:cubicBezTo>
                    <a:pt x="83" y="1251"/>
                    <a:pt x="185" y="1292"/>
                    <a:pt x="308" y="1292"/>
                  </a:cubicBezTo>
                  <a:lnTo>
                    <a:pt x="308" y="1477"/>
                  </a:lnTo>
                  <a:lnTo>
                    <a:pt x="493" y="1477"/>
                  </a:lnTo>
                  <a:lnTo>
                    <a:pt x="493" y="1292"/>
                  </a:lnTo>
                  <a:cubicBezTo>
                    <a:pt x="698" y="1251"/>
                    <a:pt x="821" y="1108"/>
                    <a:pt x="821" y="944"/>
                  </a:cubicBezTo>
                  <a:cubicBezTo>
                    <a:pt x="800" y="780"/>
                    <a:pt x="718" y="677"/>
                    <a:pt x="513" y="616"/>
                  </a:cubicBezTo>
                  <a:cubicBezTo>
                    <a:pt x="349" y="554"/>
                    <a:pt x="288" y="513"/>
                    <a:pt x="288" y="452"/>
                  </a:cubicBezTo>
                  <a:cubicBezTo>
                    <a:pt x="288" y="411"/>
                    <a:pt x="329" y="349"/>
                    <a:pt x="452" y="349"/>
                  </a:cubicBezTo>
                  <a:cubicBezTo>
                    <a:pt x="575" y="349"/>
                    <a:pt x="657" y="390"/>
                    <a:pt x="698" y="411"/>
                  </a:cubicBezTo>
                  <a:lnTo>
                    <a:pt x="759" y="206"/>
                  </a:lnTo>
                  <a:cubicBezTo>
                    <a:pt x="698" y="185"/>
                    <a:pt x="616" y="165"/>
                    <a:pt x="493" y="144"/>
                  </a:cubicBezTo>
                  <a:lnTo>
                    <a:pt x="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9"/>
            <p:cNvSpPr/>
            <p:nvPr/>
          </p:nvSpPr>
          <p:spPr>
            <a:xfrm>
              <a:off x="5976063" y="3143130"/>
              <a:ext cx="834059" cy="733303"/>
            </a:xfrm>
            <a:custGeom>
              <a:avLst/>
              <a:gdLst/>
              <a:ahLst/>
              <a:cxnLst/>
              <a:rect l="l" t="t" r="r" b="b"/>
              <a:pathLst>
                <a:path w="6788" h="5968" extrusionOk="0">
                  <a:moveTo>
                    <a:pt x="0" y="1"/>
                  </a:moveTo>
                  <a:lnTo>
                    <a:pt x="0" y="5967"/>
                  </a:lnTo>
                  <a:lnTo>
                    <a:pt x="5721" y="5967"/>
                  </a:lnTo>
                  <a:cubicBezTo>
                    <a:pt x="6316" y="5967"/>
                    <a:pt x="6787" y="5475"/>
                    <a:pt x="6787" y="4901"/>
                  </a:cubicBezTo>
                  <a:lnTo>
                    <a:pt x="6787" y="1067"/>
                  </a:lnTo>
                  <a:cubicBezTo>
                    <a:pt x="6787" y="472"/>
                    <a:pt x="6316" y="1"/>
                    <a:pt x="5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9"/>
            <p:cNvSpPr/>
            <p:nvPr/>
          </p:nvSpPr>
          <p:spPr>
            <a:xfrm>
              <a:off x="6394317" y="3405216"/>
              <a:ext cx="415801" cy="206672"/>
            </a:xfrm>
            <a:custGeom>
              <a:avLst/>
              <a:gdLst/>
              <a:ahLst/>
              <a:cxnLst/>
              <a:rect l="l" t="t" r="r" b="b"/>
              <a:pathLst>
                <a:path w="3384" h="1682" extrusionOk="0">
                  <a:moveTo>
                    <a:pt x="0" y="0"/>
                  </a:moveTo>
                  <a:lnTo>
                    <a:pt x="0" y="1682"/>
                  </a:lnTo>
                  <a:lnTo>
                    <a:pt x="3383" y="1682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rgbClr val="272723">
                <a:alpha val="5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9"/>
            <p:cNvSpPr/>
            <p:nvPr/>
          </p:nvSpPr>
          <p:spPr>
            <a:xfrm>
              <a:off x="6434618" y="3437900"/>
              <a:ext cx="138600" cy="141181"/>
            </a:xfrm>
            <a:custGeom>
              <a:avLst/>
              <a:gdLst/>
              <a:ahLst/>
              <a:cxnLst/>
              <a:rect l="l" t="t" r="r" b="b"/>
              <a:pathLst>
                <a:path w="1128" h="1149" extrusionOk="0">
                  <a:moveTo>
                    <a:pt x="574" y="1"/>
                  </a:moveTo>
                  <a:cubicBezTo>
                    <a:pt x="246" y="1"/>
                    <a:pt x="0" y="267"/>
                    <a:pt x="0" y="575"/>
                  </a:cubicBezTo>
                  <a:cubicBezTo>
                    <a:pt x="0" y="882"/>
                    <a:pt x="246" y="1149"/>
                    <a:pt x="574" y="1149"/>
                  </a:cubicBezTo>
                  <a:cubicBezTo>
                    <a:pt x="882" y="1149"/>
                    <a:pt x="1128" y="882"/>
                    <a:pt x="1128" y="575"/>
                  </a:cubicBezTo>
                  <a:cubicBezTo>
                    <a:pt x="1128" y="267"/>
                    <a:pt x="88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9"/>
            <p:cNvSpPr/>
            <p:nvPr/>
          </p:nvSpPr>
          <p:spPr>
            <a:xfrm>
              <a:off x="5976063" y="3143130"/>
              <a:ext cx="42883" cy="733303"/>
            </a:xfrm>
            <a:custGeom>
              <a:avLst/>
              <a:gdLst/>
              <a:ahLst/>
              <a:cxnLst/>
              <a:rect l="l" t="t" r="r" b="b"/>
              <a:pathLst>
                <a:path w="349" h="5968" extrusionOk="0">
                  <a:moveTo>
                    <a:pt x="0" y="1"/>
                  </a:moveTo>
                  <a:lnTo>
                    <a:pt x="0" y="5967"/>
                  </a:lnTo>
                  <a:lnTo>
                    <a:pt x="349" y="5967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272723">
                <a:alpha val="5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9"/>
            <p:cNvSpPr/>
            <p:nvPr/>
          </p:nvSpPr>
          <p:spPr>
            <a:xfrm>
              <a:off x="5857616" y="3810816"/>
              <a:ext cx="428456" cy="90803"/>
            </a:xfrm>
            <a:custGeom>
              <a:avLst/>
              <a:gdLst/>
              <a:ahLst/>
              <a:cxnLst/>
              <a:rect l="l" t="t" r="r" b="b"/>
              <a:pathLst>
                <a:path w="3487" h="739" extrusionOk="0">
                  <a:moveTo>
                    <a:pt x="1" y="0"/>
                  </a:moveTo>
                  <a:lnTo>
                    <a:pt x="1" y="513"/>
                  </a:lnTo>
                  <a:lnTo>
                    <a:pt x="21" y="513"/>
                  </a:lnTo>
                  <a:cubicBezTo>
                    <a:pt x="103" y="636"/>
                    <a:pt x="841" y="739"/>
                    <a:pt x="1744" y="739"/>
                  </a:cubicBezTo>
                  <a:cubicBezTo>
                    <a:pt x="2646" y="739"/>
                    <a:pt x="3404" y="636"/>
                    <a:pt x="3486" y="513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9"/>
            <p:cNvSpPr/>
            <p:nvPr/>
          </p:nvSpPr>
          <p:spPr>
            <a:xfrm>
              <a:off x="5935762" y="3813273"/>
              <a:ext cx="75689" cy="88345"/>
            </a:xfrm>
            <a:custGeom>
              <a:avLst/>
              <a:gdLst/>
              <a:ahLst/>
              <a:cxnLst/>
              <a:rect l="l" t="t" r="r" b="b"/>
              <a:pathLst>
                <a:path w="616" h="719" extrusionOk="0">
                  <a:moveTo>
                    <a:pt x="0" y="1"/>
                  </a:moveTo>
                  <a:lnTo>
                    <a:pt x="0" y="657"/>
                  </a:lnTo>
                  <a:cubicBezTo>
                    <a:pt x="185" y="698"/>
                    <a:pt x="390" y="698"/>
                    <a:pt x="616" y="719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9"/>
            <p:cNvSpPr/>
            <p:nvPr/>
          </p:nvSpPr>
          <p:spPr>
            <a:xfrm>
              <a:off x="6023983" y="3828387"/>
              <a:ext cx="17694" cy="73232"/>
            </a:xfrm>
            <a:custGeom>
              <a:avLst/>
              <a:gdLst/>
              <a:ahLst/>
              <a:cxnLst/>
              <a:rect l="l" t="t" r="r" b="b"/>
              <a:pathLst>
                <a:path w="144" h="596" extrusionOk="0">
                  <a:moveTo>
                    <a:pt x="0" y="1"/>
                  </a:moveTo>
                  <a:lnTo>
                    <a:pt x="0" y="596"/>
                  </a:lnTo>
                  <a:lnTo>
                    <a:pt x="144" y="596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9"/>
            <p:cNvSpPr/>
            <p:nvPr/>
          </p:nvSpPr>
          <p:spPr>
            <a:xfrm>
              <a:off x="5857616" y="3783047"/>
              <a:ext cx="428456" cy="55538"/>
            </a:xfrm>
            <a:custGeom>
              <a:avLst/>
              <a:gdLst/>
              <a:ahLst/>
              <a:cxnLst/>
              <a:rect l="l" t="t" r="r" b="b"/>
              <a:pathLst>
                <a:path w="3487" h="452" extrusionOk="0">
                  <a:moveTo>
                    <a:pt x="1744" y="1"/>
                  </a:moveTo>
                  <a:cubicBezTo>
                    <a:pt x="780" y="1"/>
                    <a:pt x="1" y="103"/>
                    <a:pt x="1" y="226"/>
                  </a:cubicBezTo>
                  <a:cubicBezTo>
                    <a:pt x="1" y="349"/>
                    <a:pt x="780" y="452"/>
                    <a:pt x="1744" y="452"/>
                  </a:cubicBezTo>
                  <a:cubicBezTo>
                    <a:pt x="2707" y="452"/>
                    <a:pt x="3486" y="349"/>
                    <a:pt x="3486" y="226"/>
                  </a:cubicBezTo>
                  <a:cubicBezTo>
                    <a:pt x="3486" y="103"/>
                    <a:pt x="2707" y="1"/>
                    <a:pt x="1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9"/>
            <p:cNvSpPr/>
            <p:nvPr/>
          </p:nvSpPr>
          <p:spPr>
            <a:xfrm>
              <a:off x="5910573" y="3793122"/>
              <a:ext cx="322540" cy="40425"/>
            </a:xfrm>
            <a:custGeom>
              <a:avLst/>
              <a:gdLst/>
              <a:ahLst/>
              <a:cxnLst/>
              <a:rect l="l" t="t" r="r" b="b"/>
              <a:pathLst>
                <a:path w="2625" h="329" extrusionOk="0">
                  <a:moveTo>
                    <a:pt x="1313" y="1"/>
                  </a:moveTo>
                  <a:cubicBezTo>
                    <a:pt x="574" y="1"/>
                    <a:pt x="0" y="62"/>
                    <a:pt x="0" y="165"/>
                  </a:cubicBezTo>
                  <a:cubicBezTo>
                    <a:pt x="0" y="247"/>
                    <a:pt x="574" y="329"/>
                    <a:pt x="1313" y="329"/>
                  </a:cubicBezTo>
                  <a:cubicBezTo>
                    <a:pt x="2051" y="329"/>
                    <a:pt x="2625" y="267"/>
                    <a:pt x="2625" y="165"/>
                  </a:cubicBezTo>
                  <a:cubicBezTo>
                    <a:pt x="2625" y="62"/>
                    <a:pt x="2051" y="1"/>
                    <a:pt x="1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9"/>
            <p:cNvSpPr/>
            <p:nvPr/>
          </p:nvSpPr>
          <p:spPr>
            <a:xfrm>
              <a:off x="5925686" y="3795703"/>
              <a:ext cx="292314" cy="37845"/>
            </a:xfrm>
            <a:custGeom>
              <a:avLst/>
              <a:gdLst/>
              <a:ahLst/>
              <a:cxnLst/>
              <a:rect l="l" t="t" r="r" b="b"/>
              <a:pathLst>
                <a:path w="2379" h="308" extrusionOk="0">
                  <a:moveTo>
                    <a:pt x="1190" y="0"/>
                  </a:moveTo>
                  <a:cubicBezTo>
                    <a:pt x="533" y="0"/>
                    <a:pt x="0" y="82"/>
                    <a:pt x="0" y="164"/>
                  </a:cubicBezTo>
                  <a:cubicBezTo>
                    <a:pt x="0" y="246"/>
                    <a:pt x="533" y="308"/>
                    <a:pt x="1190" y="308"/>
                  </a:cubicBezTo>
                  <a:cubicBezTo>
                    <a:pt x="1846" y="308"/>
                    <a:pt x="2379" y="246"/>
                    <a:pt x="2379" y="164"/>
                  </a:cubicBezTo>
                  <a:cubicBezTo>
                    <a:pt x="2379" y="82"/>
                    <a:pt x="1846" y="0"/>
                    <a:pt x="1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9"/>
            <p:cNvSpPr/>
            <p:nvPr/>
          </p:nvSpPr>
          <p:spPr>
            <a:xfrm>
              <a:off x="5900498" y="3737707"/>
              <a:ext cx="428456" cy="90803"/>
            </a:xfrm>
            <a:custGeom>
              <a:avLst/>
              <a:gdLst/>
              <a:ahLst/>
              <a:cxnLst/>
              <a:rect l="l" t="t" r="r" b="b"/>
              <a:pathLst>
                <a:path w="3487" h="739" extrusionOk="0">
                  <a:moveTo>
                    <a:pt x="0" y="1"/>
                  </a:moveTo>
                  <a:lnTo>
                    <a:pt x="0" y="493"/>
                  </a:lnTo>
                  <a:lnTo>
                    <a:pt x="21" y="493"/>
                  </a:lnTo>
                  <a:cubicBezTo>
                    <a:pt x="82" y="636"/>
                    <a:pt x="841" y="739"/>
                    <a:pt x="1743" y="739"/>
                  </a:cubicBezTo>
                  <a:cubicBezTo>
                    <a:pt x="2645" y="739"/>
                    <a:pt x="3384" y="636"/>
                    <a:pt x="3466" y="493"/>
                  </a:cubicBezTo>
                  <a:lnTo>
                    <a:pt x="3486" y="493"/>
                  </a:lnTo>
                  <a:lnTo>
                    <a:pt x="34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9"/>
            <p:cNvSpPr/>
            <p:nvPr/>
          </p:nvSpPr>
          <p:spPr>
            <a:xfrm>
              <a:off x="5978521" y="3740287"/>
              <a:ext cx="73232" cy="88222"/>
            </a:xfrm>
            <a:custGeom>
              <a:avLst/>
              <a:gdLst/>
              <a:ahLst/>
              <a:cxnLst/>
              <a:rect l="l" t="t" r="r" b="b"/>
              <a:pathLst>
                <a:path w="596" h="718" extrusionOk="0">
                  <a:moveTo>
                    <a:pt x="1" y="0"/>
                  </a:moveTo>
                  <a:lnTo>
                    <a:pt x="1" y="656"/>
                  </a:lnTo>
                  <a:cubicBezTo>
                    <a:pt x="185" y="677"/>
                    <a:pt x="370" y="697"/>
                    <a:pt x="596" y="718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9"/>
            <p:cNvSpPr/>
            <p:nvPr/>
          </p:nvSpPr>
          <p:spPr>
            <a:xfrm>
              <a:off x="6066742" y="3755401"/>
              <a:ext cx="17817" cy="73109"/>
            </a:xfrm>
            <a:custGeom>
              <a:avLst/>
              <a:gdLst/>
              <a:ahLst/>
              <a:cxnLst/>
              <a:rect l="l" t="t" r="r" b="b"/>
              <a:pathLst>
                <a:path w="145" h="595" extrusionOk="0">
                  <a:moveTo>
                    <a:pt x="1" y="0"/>
                  </a:moveTo>
                  <a:lnTo>
                    <a:pt x="1" y="595"/>
                  </a:lnTo>
                  <a:lnTo>
                    <a:pt x="144" y="595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9"/>
            <p:cNvSpPr/>
            <p:nvPr/>
          </p:nvSpPr>
          <p:spPr>
            <a:xfrm>
              <a:off x="5900498" y="3710061"/>
              <a:ext cx="428456" cy="55538"/>
            </a:xfrm>
            <a:custGeom>
              <a:avLst/>
              <a:gdLst/>
              <a:ahLst/>
              <a:cxnLst/>
              <a:rect l="l" t="t" r="r" b="b"/>
              <a:pathLst>
                <a:path w="3487" h="452" extrusionOk="0">
                  <a:moveTo>
                    <a:pt x="1743" y="0"/>
                  </a:moveTo>
                  <a:cubicBezTo>
                    <a:pt x="779" y="0"/>
                    <a:pt x="0" y="103"/>
                    <a:pt x="0" y="226"/>
                  </a:cubicBezTo>
                  <a:cubicBezTo>
                    <a:pt x="0" y="349"/>
                    <a:pt x="779" y="451"/>
                    <a:pt x="1743" y="451"/>
                  </a:cubicBezTo>
                  <a:cubicBezTo>
                    <a:pt x="2707" y="451"/>
                    <a:pt x="3486" y="349"/>
                    <a:pt x="3486" y="226"/>
                  </a:cubicBezTo>
                  <a:cubicBezTo>
                    <a:pt x="3486" y="103"/>
                    <a:pt x="2707" y="0"/>
                    <a:pt x="1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9"/>
            <p:cNvSpPr/>
            <p:nvPr/>
          </p:nvSpPr>
          <p:spPr>
            <a:xfrm>
              <a:off x="5953332" y="3717556"/>
              <a:ext cx="322663" cy="43005"/>
            </a:xfrm>
            <a:custGeom>
              <a:avLst/>
              <a:gdLst/>
              <a:ahLst/>
              <a:cxnLst/>
              <a:rect l="l" t="t" r="r" b="b"/>
              <a:pathLst>
                <a:path w="2626" h="350" extrusionOk="0">
                  <a:moveTo>
                    <a:pt x="1313" y="1"/>
                  </a:moveTo>
                  <a:cubicBezTo>
                    <a:pt x="575" y="1"/>
                    <a:pt x="1" y="83"/>
                    <a:pt x="1" y="185"/>
                  </a:cubicBezTo>
                  <a:cubicBezTo>
                    <a:pt x="1" y="267"/>
                    <a:pt x="575" y="349"/>
                    <a:pt x="1313" y="349"/>
                  </a:cubicBezTo>
                  <a:cubicBezTo>
                    <a:pt x="2031" y="349"/>
                    <a:pt x="2625" y="267"/>
                    <a:pt x="2625" y="185"/>
                  </a:cubicBezTo>
                  <a:cubicBezTo>
                    <a:pt x="2625" y="83"/>
                    <a:pt x="2031" y="1"/>
                    <a:pt x="1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9"/>
            <p:cNvSpPr/>
            <p:nvPr/>
          </p:nvSpPr>
          <p:spPr>
            <a:xfrm>
              <a:off x="5968445" y="3722594"/>
              <a:ext cx="292437" cy="37968"/>
            </a:xfrm>
            <a:custGeom>
              <a:avLst/>
              <a:gdLst/>
              <a:ahLst/>
              <a:cxnLst/>
              <a:rect l="l" t="t" r="r" b="b"/>
              <a:pathLst>
                <a:path w="2380" h="309" extrusionOk="0">
                  <a:moveTo>
                    <a:pt x="1190" y="1"/>
                  </a:moveTo>
                  <a:cubicBezTo>
                    <a:pt x="534" y="1"/>
                    <a:pt x="1" y="62"/>
                    <a:pt x="1" y="144"/>
                  </a:cubicBezTo>
                  <a:cubicBezTo>
                    <a:pt x="1" y="247"/>
                    <a:pt x="534" y="308"/>
                    <a:pt x="1190" y="308"/>
                  </a:cubicBezTo>
                  <a:cubicBezTo>
                    <a:pt x="1846" y="308"/>
                    <a:pt x="2379" y="247"/>
                    <a:pt x="2379" y="144"/>
                  </a:cubicBezTo>
                  <a:cubicBezTo>
                    <a:pt x="2379" y="62"/>
                    <a:pt x="1846" y="1"/>
                    <a:pt x="1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9"/>
            <p:cNvSpPr/>
            <p:nvPr/>
          </p:nvSpPr>
          <p:spPr>
            <a:xfrm>
              <a:off x="5817314" y="3659684"/>
              <a:ext cx="428456" cy="90803"/>
            </a:xfrm>
            <a:custGeom>
              <a:avLst/>
              <a:gdLst/>
              <a:ahLst/>
              <a:cxnLst/>
              <a:rect l="l" t="t" r="r" b="b"/>
              <a:pathLst>
                <a:path w="3487" h="739" extrusionOk="0">
                  <a:moveTo>
                    <a:pt x="1" y="0"/>
                  </a:moveTo>
                  <a:lnTo>
                    <a:pt x="1" y="492"/>
                  </a:lnTo>
                  <a:lnTo>
                    <a:pt x="21" y="492"/>
                  </a:lnTo>
                  <a:cubicBezTo>
                    <a:pt x="83" y="636"/>
                    <a:pt x="841" y="738"/>
                    <a:pt x="1744" y="738"/>
                  </a:cubicBezTo>
                  <a:cubicBezTo>
                    <a:pt x="2646" y="738"/>
                    <a:pt x="3404" y="636"/>
                    <a:pt x="3486" y="492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9"/>
            <p:cNvSpPr/>
            <p:nvPr/>
          </p:nvSpPr>
          <p:spPr>
            <a:xfrm>
              <a:off x="5895460" y="3662141"/>
              <a:ext cx="75689" cy="88345"/>
            </a:xfrm>
            <a:custGeom>
              <a:avLst/>
              <a:gdLst/>
              <a:ahLst/>
              <a:cxnLst/>
              <a:rect l="l" t="t" r="r" b="b"/>
              <a:pathLst>
                <a:path w="616" h="719" extrusionOk="0">
                  <a:moveTo>
                    <a:pt x="0" y="1"/>
                  </a:moveTo>
                  <a:lnTo>
                    <a:pt x="0" y="657"/>
                  </a:lnTo>
                  <a:cubicBezTo>
                    <a:pt x="185" y="677"/>
                    <a:pt x="390" y="698"/>
                    <a:pt x="615" y="718"/>
                  </a:cubicBezTo>
                  <a:lnTo>
                    <a:pt x="6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9"/>
            <p:cNvSpPr/>
            <p:nvPr/>
          </p:nvSpPr>
          <p:spPr>
            <a:xfrm>
              <a:off x="5983559" y="3677254"/>
              <a:ext cx="17817" cy="73232"/>
            </a:xfrm>
            <a:custGeom>
              <a:avLst/>
              <a:gdLst/>
              <a:ahLst/>
              <a:cxnLst/>
              <a:rect l="l" t="t" r="r" b="b"/>
              <a:pathLst>
                <a:path w="145" h="596" extrusionOk="0">
                  <a:moveTo>
                    <a:pt x="1" y="1"/>
                  </a:moveTo>
                  <a:lnTo>
                    <a:pt x="1" y="595"/>
                  </a:lnTo>
                  <a:lnTo>
                    <a:pt x="144" y="59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9"/>
            <p:cNvSpPr/>
            <p:nvPr/>
          </p:nvSpPr>
          <p:spPr>
            <a:xfrm>
              <a:off x="5817314" y="3631914"/>
              <a:ext cx="428456" cy="55538"/>
            </a:xfrm>
            <a:custGeom>
              <a:avLst/>
              <a:gdLst/>
              <a:ahLst/>
              <a:cxnLst/>
              <a:rect l="l" t="t" r="r" b="b"/>
              <a:pathLst>
                <a:path w="3487" h="452" extrusionOk="0">
                  <a:moveTo>
                    <a:pt x="1744" y="1"/>
                  </a:moveTo>
                  <a:cubicBezTo>
                    <a:pt x="780" y="1"/>
                    <a:pt x="1" y="103"/>
                    <a:pt x="1" y="226"/>
                  </a:cubicBezTo>
                  <a:cubicBezTo>
                    <a:pt x="1" y="349"/>
                    <a:pt x="780" y="452"/>
                    <a:pt x="1744" y="452"/>
                  </a:cubicBezTo>
                  <a:cubicBezTo>
                    <a:pt x="2707" y="452"/>
                    <a:pt x="3486" y="349"/>
                    <a:pt x="3486" y="226"/>
                  </a:cubicBezTo>
                  <a:cubicBezTo>
                    <a:pt x="3486" y="103"/>
                    <a:pt x="2707" y="1"/>
                    <a:pt x="1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9"/>
            <p:cNvSpPr/>
            <p:nvPr/>
          </p:nvSpPr>
          <p:spPr>
            <a:xfrm>
              <a:off x="5870271" y="3639533"/>
              <a:ext cx="322540" cy="42883"/>
            </a:xfrm>
            <a:custGeom>
              <a:avLst/>
              <a:gdLst/>
              <a:ahLst/>
              <a:cxnLst/>
              <a:rect l="l" t="t" r="r" b="b"/>
              <a:pathLst>
                <a:path w="2625" h="349" extrusionOk="0">
                  <a:moveTo>
                    <a:pt x="1313" y="0"/>
                  </a:moveTo>
                  <a:cubicBezTo>
                    <a:pt x="574" y="0"/>
                    <a:pt x="0" y="82"/>
                    <a:pt x="0" y="185"/>
                  </a:cubicBezTo>
                  <a:cubicBezTo>
                    <a:pt x="0" y="267"/>
                    <a:pt x="574" y="349"/>
                    <a:pt x="1313" y="349"/>
                  </a:cubicBezTo>
                  <a:cubicBezTo>
                    <a:pt x="2051" y="349"/>
                    <a:pt x="2625" y="267"/>
                    <a:pt x="2625" y="185"/>
                  </a:cubicBezTo>
                  <a:cubicBezTo>
                    <a:pt x="2625" y="82"/>
                    <a:pt x="2051" y="0"/>
                    <a:pt x="13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9"/>
            <p:cNvSpPr/>
            <p:nvPr/>
          </p:nvSpPr>
          <p:spPr>
            <a:xfrm>
              <a:off x="5885384" y="3644570"/>
              <a:ext cx="292314" cy="37845"/>
            </a:xfrm>
            <a:custGeom>
              <a:avLst/>
              <a:gdLst/>
              <a:ahLst/>
              <a:cxnLst/>
              <a:rect l="l" t="t" r="r" b="b"/>
              <a:pathLst>
                <a:path w="2379" h="308" extrusionOk="0">
                  <a:moveTo>
                    <a:pt x="1190" y="0"/>
                  </a:moveTo>
                  <a:cubicBezTo>
                    <a:pt x="533" y="0"/>
                    <a:pt x="0" y="62"/>
                    <a:pt x="0" y="144"/>
                  </a:cubicBezTo>
                  <a:cubicBezTo>
                    <a:pt x="0" y="246"/>
                    <a:pt x="533" y="308"/>
                    <a:pt x="1190" y="308"/>
                  </a:cubicBezTo>
                  <a:cubicBezTo>
                    <a:pt x="1846" y="308"/>
                    <a:pt x="2379" y="246"/>
                    <a:pt x="2379" y="144"/>
                  </a:cubicBezTo>
                  <a:cubicBezTo>
                    <a:pt x="2379" y="62"/>
                    <a:pt x="1846" y="0"/>
                    <a:pt x="1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9"/>
            <p:cNvSpPr/>
            <p:nvPr/>
          </p:nvSpPr>
          <p:spPr>
            <a:xfrm>
              <a:off x="5860196" y="3586575"/>
              <a:ext cx="428334" cy="90803"/>
            </a:xfrm>
            <a:custGeom>
              <a:avLst/>
              <a:gdLst/>
              <a:ahLst/>
              <a:cxnLst/>
              <a:rect l="l" t="t" r="r" b="b"/>
              <a:pathLst>
                <a:path w="3486" h="739" extrusionOk="0">
                  <a:moveTo>
                    <a:pt x="0" y="0"/>
                  </a:moveTo>
                  <a:lnTo>
                    <a:pt x="0" y="493"/>
                  </a:lnTo>
                  <a:cubicBezTo>
                    <a:pt x="82" y="616"/>
                    <a:pt x="841" y="739"/>
                    <a:pt x="1743" y="739"/>
                  </a:cubicBezTo>
                  <a:cubicBezTo>
                    <a:pt x="2645" y="739"/>
                    <a:pt x="3383" y="616"/>
                    <a:pt x="3465" y="493"/>
                  </a:cubicBezTo>
                  <a:lnTo>
                    <a:pt x="3486" y="493"/>
                  </a:lnTo>
                  <a:lnTo>
                    <a:pt x="34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9"/>
            <p:cNvSpPr/>
            <p:nvPr/>
          </p:nvSpPr>
          <p:spPr>
            <a:xfrm>
              <a:off x="5938219" y="3589032"/>
              <a:ext cx="73232" cy="85888"/>
            </a:xfrm>
            <a:custGeom>
              <a:avLst/>
              <a:gdLst/>
              <a:ahLst/>
              <a:cxnLst/>
              <a:rect l="l" t="t" r="r" b="b"/>
              <a:pathLst>
                <a:path w="596" h="699" extrusionOk="0">
                  <a:moveTo>
                    <a:pt x="1" y="1"/>
                  </a:moveTo>
                  <a:lnTo>
                    <a:pt x="1" y="657"/>
                  </a:lnTo>
                  <a:cubicBezTo>
                    <a:pt x="185" y="678"/>
                    <a:pt x="370" y="698"/>
                    <a:pt x="596" y="698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9"/>
            <p:cNvSpPr/>
            <p:nvPr/>
          </p:nvSpPr>
          <p:spPr>
            <a:xfrm>
              <a:off x="6026441" y="3601688"/>
              <a:ext cx="17817" cy="75689"/>
            </a:xfrm>
            <a:custGeom>
              <a:avLst/>
              <a:gdLst/>
              <a:ahLst/>
              <a:cxnLst/>
              <a:rect l="l" t="t" r="r" b="b"/>
              <a:pathLst>
                <a:path w="145" h="616" extrusionOk="0">
                  <a:moveTo>
                    <a:pt x="1" y="1"/>
                  </a:moveTo>
                  <a:lnTo>
                    <a:pt x="1" y="595"/>
                  </a:lnTo>
                  <a:cubicBezTo>
                    <a:pt x="42" y="595"/>
                    <a:pt x="103" y="616"/>
                    <a:pt x="144" y="616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9"/>
            <p:cNvSpPr/>
            <p:nvPr/>
          </p:nvSpPr>
          <p:spPr>
            <a:xfrm>
              <a:off x="5860196" y="3558806"/>
              <a:ext cx="428334" cy="55661"/>
            </a:xfrm>
            <a:custGeom>
              <a:avLst/>
              <a:gdLst/>
              <a:ahLst/>
              <a:cxnLst/>
              <a:rect l="l" t="t" r="r" b="b"/>
              <a:pathLst>
                <a:path w="3486" h="453" extrusionOk="0">
                  <a:moveTo>
                    <a:pt x="1743" y="1"/>
                  </a:moveTo>
                  <a:cubicBezTo>
                    <a:pt x="779" y="1"/>
                    <a:pt x="0" y="83"/>
                    <a:pt x="0" y="226"/>
                  </a:cubicBezTo>
                  <a:cubicBezTo>
                    <a:pt x="0" y="350"/>
                    <a:pt x="779" y="452"/>
                    <a:pt x="1743" y="452"/>
                  </a:cubicBezTo>
                  <a:cubicBezTo>
                    <a:pt x="2707" y="452"/>
                    <a:pt x="3486" y="350"/>
                    <a:pt x="3486" y="226"/>
                  </a:cubicBezTo>
                  <a:cubicBezTo>
                    <a:pt x="3486" y="83"/>
                    <a:pt x="2707" y="1"/>
                    <a:pt x="1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9"/>
            <p:cNvSpPr/>
            <p:nvPr/>
          </p:nvSpPr>
          <p:spPr>
            <a:xfrm>
              <a:off x="5913030" y="3566424"/>
              <a:ext cx="322663" cy="43005"/>
            </a:xfrm>
            <a:custGeom>
              <a:avLst/>
              <a:gdLst/>
              <a:ahLst/>
              <a:cxnLst/>
              <a:rect l="l" t="t" r="r" b="b"/>
              <a:pathLst>
                <a:path w="2626" h="350" extrusionOk="0">
                  <a:moveTo>
                    <a:pt x="1313" y="0"/>
                  </a:moveTo>
                  <a:cubicBezTo>
                    <a:pt x="575" y="0"/>
                    <a:pt x="1" y="82"/>
                    <a:pt x="1" y="164"/>
                  </a:cubicBezTo>
                  <a:cubicBezTo>
                    <a:pt x="1" y="267"/>
                    <a:pt x="575" y="349"/>
                    <a:pt x="1313" y="349"/>
                  </a:cubicBezTo>
                  <a:cubicBezTo>
                    <a:pt x="2031" y="349"/>
                    <a:pt x="2625" y="267"/>
                    <a:pt x="2625" y="164"/>
                  </a:cubicBezTo>
                  <a:cubicBezTo>
                    <a:pt x="2625" y="82"/>
                    <a:pt x="2031" y="0"/>
                    <a:pt x="13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9"/>
            <p:cNvSpPr/>
            <p:nvPr/>
          </p:nvSpPr>
          <p:spPr>
            <a:xfrm>
              <a:off x="5928144" y="3571461"/>
              <a:ext cx="292437" cy="37968"/>
            </a:xfrm>
            <a:custGeom>
              <a:avLst/>
              <a:gdLst/>
              <a:ahLst/>
              <a:cxnLst/>
              <a:rect l="l" t="t" r="r" b="b"/>
              <a:pathLst>
                <a:path w="2380" h="309" extrusionOk="0">
                  <a:moveTo>
                    <a:pt x="1190" y="0"/>
                  </a:moveTo>
                  <a:cubicBezTo>
                    <a:pt x="534" y="0"/>
                    <a:pt x="1" y="62"/>
                    <a:pt x="1" y="144"/>
                  </a:cubicBezTo>
                  <a:cubicBezTo>
                    <a:pt x="1" y="226"/>
                    <a:pt x="534" y="308"/>
                    <a:pt x="1190" y="308"/>
                  </a:cubicBezTo>
                  <a:cubicBezTo>
                    <a:pt x="1846" y="308"/>
                    <a:pt x="2379" y="226"/>
                    <a:pt x="2379" y="144"/>
                  </a:cubicBezTo>
                  <a:cubicBezTo>
                    <a:pt x="2379" y="62"/>
                    <a:pt x="1846" y="0"/>
                    <a:pt x="1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9"/>
            <p:cNvSpPr/>
            <p:nvPr/>
          </p:nvSpPr>
          <p:spPr>
            <a:xfrm>
              <a:off x="5799743" y="3505971"/>
              <a:ext cx="425876" cy="90803"/>
            </a:xfrm>
            <a:custGeom>
              <a:avLst/>
              <a:gdLst/>
              <a:ahLst/>
              <a:cxnLst/>
              <a:rect l="l" t="t" r="r" b="b"/>
              <a:pathLst>
                <a:path w="3466" h="739" extrusionOk="0">
                  <a:moveTo>
                    <a:pt x="0" y="0"/>
                  </a:moveTo>
                  <a:lnTo>
                    <a:pt x="0" y="492"/>
                  </a:lnTo>
                  <a:cubicBezTo>
                    <a:pt x="82" y="636"/>
                    <a:pt x="820" y="739"/>
                    <a:pt x="1723" y="739"/>
                  </a:cubicBezTo>
                  <a:cubicBezTo>
                    <a:pt x="2645" y="739"/>
                    <a:pt x="3383" y="636"/>
                    <a:pt x="3465" y="492"/>
                  </a:cubicBezTo>
                  <a:lnTo>
                    <a:pt x="34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9"/>
            <p:cNvSpPr/>
            <p:nvPr/>
          </p:nvSpPr>
          <p:spPr>
            <a:xfrm>
              <a:off x="5875309" y="3505971"/>
              <a:ext cx="75689" cy="88222"/>
            </a:xfrm>
            <a:custGeom>
              <a:avLst/>
              <a:gdLst/>
              <a:ahLst/>
              <a:cxnLst/>
              <a:rect l="l" t="t" r="r" b="b"/>
              <a:pathLst>
                <a:path w="616" h="718" extrusionOk="0">
                  <a:moveTo>
                    <a:pt x="0" y="0"/>
                  </a:moveTo>
                  <a:lnTo>
                    <a:pt x="0" y="677"/>
                  </a:lnTo>
                  <a:cubicBezTo>
                    <a:pt x="185" y="697"/>
                    <a:pt x="390" y="718"/>
                    <a:pt x="615" y="718"/>
                  </a:cubicBezTo>
                  <a:lnTo>
                    <a:pt x="6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9"/>
            <p:cNvSpPr/>
            <p:nvPr/>
          </p:nvSpPr>
          <p:spPr>
            <a:xfrm>
              <a:off x="5965988" y="3521084"/>
              <a:ext cx="17694" cy="75689"/>
            </a:xfrm>
            <a:custGeom>
              <a:avLst/>
              <a:gdLst/>
              <a:ahLst/>
              <a:cxnLst/>
              <a:rect l="l" t="t" r="r" b="b"/>
              <a:pathLst>
                <a:path w="144" h="616" extrusionOk="0">
                  <a:moveTo>
                    <a:pt x="0" y="0"/>
                  </a:moveTo>
                  <a:lnTo>
                    <a:pt x="0" y="595"/>
                  </a:lnTo>
                  <a:cubicBezTo>
                    <a:pt x="41" y="595"/>
                    <a:pt x="82" y="595"/>
                    <a:pt x="144" y="616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9"/>
            <p:cNvSpPr/>
            <p:nvPr/>
          </p:nvSpPr>
          <p:spPr>
            <a:xfrm>
              <a:off x="5799743" y="3478202"/>
              <a:ext cx="425876" cy="55538"/>
            </a:xfrm>
            <a:custGeom>
              <a:avLst/>
              <a:gdLst/>
              <a:ahLst/>
              <a:cxnLst/>
              <a:rect l="l" t="t" r="r" b="b"/>
              <a:pathLst>
                <a:path w="3466" h="452" extrusionOk="0">
                  <a:moveTo>
                    <a:pt x="1723" y="1"/>
                  </a:moveTo>
                  <a:cubicBezTo>
                    <a:pt x="779" y="1"/>
                    <a:pt x="0" y="103"/>
                    <a:pt x="0" y="226"/>
                  </a:cubicBezTo>
                  <a:cubicBezTo>
                    <a:pt x="0" y="349"/>
                    <a:pt x="779" y="452"/>
                    <a:pt x="1723" y="452"/>
                  </a:cubicBezTo>
                  <a:cubicBezTo>
                    <a:pt x="2686" y="452"/>
                    <a:pt x="3465" y="349"/>
                    <a:pt x="3465" y="226"/>
                  </a:cubicBezTo>
                  <a:cubicBezTo>
                    <a:pt x="3465" y="103"/>
                    <a:pt x="2686" y="1"/>
                    <a:pt x="17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9"/>
            <p:cNvSpPr/>
            <p:nvPr/>
          </p:nvSpPr>
          <p:spPr>
            <a:xfrm>
              <a:off x="5850120" y="3485820"/>
              <a:ext cx="325121" cy="42883"/>
            </a:xfrm>
            <a:custGeom>
              <a:avLst/>
              <a:gdLst/>
              <a:ahLst/>
              <a:cxnLst/>
              <a:rect l="l" t="t" r="r" b="b"/>
              <a:pathLst>
                <a:path w="2646" h="349" extrusionOk="0">
                  <a:moveTo>
                    <a:pt x="1313" y="0"/>
                  </a:moveTo>
                  <a:cubicBezTo>
                    <a:pt x="595" y="0"/>
                    <a:pt x="0" y="82"/>
                    <a:pt x="0" y="164"/>
                  </a:cubicBezTo>
                  <a:cubicBezTo>
                    <a:pt x="0" y="267"/>
                    <a:pt x="595" y="349"/>
                    <a:pt x="1313" y="349"/>
                  </a:cubicBezTo>
                  <a:cubicBezTo>
                    <a:pt x="2051" y="349"/>
                    <a:pt x="2645" y="267"/>
                    <a:pt x="2645" y="164"/>
                  </a:cubicBezTo>
                  <a:cubicBezTo>
                    <a:pt x="2645" y="82"/>
                    <a:pt x="2051" y="0"/>
                    <a:pt x="13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9"/>
            <p:cNvSpPr/>
            <p:nvPr/>
          </p:nvSpPr>
          <p:spPr>
            <a:xfrm>
              <a:off x="5865234" y="3490858"/>
              <a:ext cx="292314" cy="37845"/>
            </a:xfrm>
            <a:custGeom>
              <a:avLst/>
              <a:gdLst/>
              <a:ahLst/>
              <a:cxnLst/>
              <a:rect l="l" t="t" r="r" b="b"/>
              <a:pathLst>
                <a:path w="2379" h="308" extrusionOk="0">
                  <a:moveTo>
                    <a:pt x="1190" y="0"/>
                  </a:moveTo>
                  <a:cubicBezTo>
                    <a:pt x="533" y="0"/>
                    <a:pt x="0" y="62"/>
                    <a:pt x="0" y="144"/>
                  </a:cubicBezTo>
                  <a:cubicBezTo>
                    <a:pt x="0" y="226"/>
                    <a:pt x="533" y="308"/>
                    <a:pt x="1190" y="308"/>
                  </a:cubicBezTo>
                  <a:cubicBezTo>
                    <a:pt x="1846" y="308"/>
                    <a:pt x="2379" y="226"/>
                    <a:pt x="2379" y="144"/>
                  </a:cubicBezTo>
                  <a:cubicBezTo>
                    <a:pt x="2379" y="62"/>
                    <a:pt x="1846" y="0"/>
                    <a:pt x="1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9"/>
            <p:cNvSpPr/>
            <p:nvPr/>
          </p:nvSpPr>
          <p:spPr>
            <a:xfrm>
              <a:off x="5840045" y="3430405"/>
              <a:ext cx="428334" cy="90803"/>
            </a:xfrm>
            <a:custGeom>
              <a:avLst/>
              <a:gdLst/>
              <a:ahLst/>
              <a:cxnLst/>
              <a:rect l="l" t="t" r="r" b="b"/>
              <a:pathLst>
                <a:path w="3486" h="739" extrusionOk="0">
                  <a:moveTo>
                    <a:pt x="0" y="0"/>
                  </a:moveTo>
                  <a:lnTo>
                    <a:pt x="0" y="513"/>
                  </a:lnTo>
                  <a:lnTo>
                    <a:pt x="21" y="513"/>
                  </a:lnTo>
                  <a:cubicBezTo>
                    <a:pt x="103" y="636"/>
                    <a:pt x="841" y="738"/>
                    <a:pt x="1743" y="738"/>
                  </a:cubicBezTo>
                  <a:cubicBezTo>
                    <a:pt x="2645" y="738"/>
                    <a:pt x="3404" y="636"/>
                    <a:pt x="3465" y="513"/>
                  </a:cubicBezTo>
                  <a:lnTo>
                    <a:pt x="3486" y="513"/>
                  </a:lnTo>
                  <a:lnTo>
                    <a:pt x="34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9"/>
            <p:cNvSpPr/>
            <p:nvPr/>
          </p:nvSpPr>
          <p:spPr>
            <a:xfrm>
              <a:off x="5918068" y="3432862"/>
              <a:ext cx="75689" cy="88345"/>
            </a:xfrm>
            <a:custGeom>
              <a:avLst/>
              <a:gdLst/>
              <a:ahLst/>
              <a:cxnLst/>
              <a:rect l="l" t="t" r="r" b="b"/>
              <a:pathLst>
                <a:path w="616" h="719" extrusionOk="0">
                  <a:moveTo>
                    <a:pt x="1" y="1"/>
                  </a:moveTo>
                  <a:lnTo>
                    <a:pt x="1" y="657"/>
                  </a:lnTo>
                  <a:cubicBezTo>
                    <a:pt x="185" y="698"/>
                    <a:pt x="390" y="698"/>
                    <a:pt x="616" y="718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9"/>
            <p:cNvSpPr/>
            <p:nvPr/>
          </p:nvSpPr>
          <p:spPr>
            <a:xfrm>
              <a:off x="6006290" y="3447975"/>
              <a:ext cx="17694" cy="73232"/>
            </a:xfrm>
            <a:custGeom>
              <a:avLst/>
              <a:gdLst/>
              <a:ahLst/>
              <a:cxnLst/>
              <a:rect l="l" t="t" r="r" b="b"/>
              <a:pathLst>
                <a:path w="144" h="596" extrusionOk="0">
                  <a:moveTo>
                    <a:pt x="0" y="1"/>
                  </a:moveTo>
                  <a:lnTo>
                    <a:pt x="0" y="595"/>
                  </a:lnTo>
                  <a:lnTo>
                    <a:pt x="144" y="59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9"/>
            <p:cNvSpPr/>
            <p:nvPr/>
          </p:nvSpPr>
          <p:spPr>
            <a:xfrm>
              <a:off x="5842502" y="3402636"/>
              <a:ext cx="425876" cy="55538"/>
            </a:xfrm>
            <a:custGeom>
              <a:avLst/>
              <a:gdLst/>
              <a:ahLst/>
              <a:cxnLst/>
              <a:rect l="l" t="t" r="r" b="b"/>
              <a:pathLst>
                <a:path w="3466" h="452" extrusionOk="0">
                  <a:moveTo>
                    <a:pt x="1723" y="1"/>
                  </a:moveTo>
                  <a:cubicBezTo>
                    <a:pt x="780" y="1"/>
                    <a:pt x="1" y="103"/>
                    <a:pt x="1" y="226"/>
                  </a:cubicBezTo>
                  <a:cubicBezTo>
                    <a:pt x="1" y="349"/>
                    <a:pt x="780" y="452"/>
                    <a:pt x="1723" y="452"/>
                  </a:cubicBezTo>
                  <a:cubicBezTo>
                    <a:pt x="2687" y="452"/>
                    <a:pt x="3466" y="349"/>
                    <a:pt x="3466" y="226"/>
                  </a:cubicBezTo>
                  <a:cubicBezTo>
                    <a:pt x="3466" y="103"/>
                    <a:pt x="2687" y="1"/>
                    <a:pt x="17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9"/>
            <p:cNvSpPr/>
            <p:nvPr/>
          </p:nvSpPr>
          <p:spPr>
            <a:xfrm>
              <a:off x="5892880" y="3412711"/>
              <a:ext cx="322663" cy="40425"/>
            </a:xfrm>
            <a:custGeom>
              <a:avLst/>
              <a:gdLst/>
              <a:ahLst/>
              <a:cxnLst/>
              <a:rect l="l" t="t" r="r" b="b"/>
              <a:pathLst>
                <a:path w="2626" h="329" extrusionOk="0">
                  <a:moveTo>
                    <a:pt x="1313" y="1"/>
                  </a:moveTo>
                  <a:cubicBezTo>
                    <a:pt x="595" y="1"/>
                    <a:pt x="1" y="62"/>
                    <a:pt x="1" y="165"/>
                  </a:cubicBezTo>
                  <a:cubicBezTo>
                    <a:pt x="1" y="247"/>
                    <a:pt x="595" y="329"/>
                    <a:pt x="1313" y="329"/>
                  </a:cubicBezTo>
                  <a:cubicBezTo>
                    <a:pt x="2051" y="329"/>
                    <a:pt x="2625" y="267"/>
                    <a:pt x="2625" y="165"/>
                  </a:cubicBezTo>
                  <a:cubicBezTo>
                    <a:pt x="2625" y="62"/>
                    <a:pt x="2051" y="1"/>
                    <a:pt x="1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9"/>
            <p:cNvSpPr/>
            <p:nvPr/>
          </p:nvSpPr>
          <p:spPr>
            <a:xfrm>
              <a:off x="5907993" y="3415291"/>
              <a:ext cx="292437" cy="37845"/>
            </a:xfrm>
            <a:custGeom>
              <a:avLst/>
              <a:gdLst/>
              <a:ahLst/>
              <a:cxnLst/>
              <a:rect l="l" t="t" r="r" b="b"/>
              <a:pathLst>
                <a:path w="2380" h="308" extrusionOk="0">
                  <a:moveTo>
                    <a:pt x="1190" y="0"/>
                  </a:moveTo>
                  <a:cubicBezTo>
                    <a:pt x="534" y="0"/>
                    <a:pt x="1" y="82"/>
                    <a:pt x="1" y="164"/>
                  </a:cubicBezTo>
                  <a:cubicBezTo>
                    <a:pt x="1" y="246"/>
                    <a:pt x="534" y="308"/>
                    <a:pt x="1190" y="308"/>
                  </a:cubicBezTo>
                  <a:cubicBezTo>
                    <a:pt x="1846" y="308"/>
                    <a:pt x="2379" y="246"/>
                    <a:pt x="2379" y="164"/>
                  </a:cubicBezTo>
                  <a:cubicBezTo>
                    <a:pt x="2379" y="82"/>
                    <a:pt x="1846" y="0"/>
                    <a:pt x="1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9"/>
            <p:cNvSpPr/>
            <p:nvPr/>
          </p:nvSpPr>
          <p:spPr>
            <a:xfrm>
              <a:off x="6545448" y="3820891"/>
              <a:ext cx="425876" cy="90803"/>
            </a:xfrm>
            <a:custGeom>
              <a:avLst/>
              <a:gdLst/>
              <a:ahLst/>
              <a:cxnLst/>
              <a:rect l="l" t="t" r="r" b="b"/>
              <a:pathLst>
                <a:path w="3466" h="739" extrusionOk="0">
                  <a:moveTo>
                    <a:pt x="0" y="0"/>
                  </a:moveTo>
                  <a:lnTo>
                    <a:pt x="0" y="513"/>
                  </a:lnTo>
                  <a:cubicBezTo>
                    <a:pt x="82" y="636"/>
                    <a:pt x="821" y="739"/>
                    <a:pt x="1743" y="739"/>
                  </a:cubicBezTo>
                  <a:cubicBezTo>
                    <a:pt x="2646" y="739"/>
                    <a:pt x="3384" y="636"/>
                    <a:pt x="3466" y="513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9"/>
            <p:cNvSpPr/>
            <p:nvPr/>
          </p:nvSpPr>
          <p:spPr>
            <a:xfrm>
              <a:off x="6623594" y="3823349"/>
              <a:ext cx="73109" cy="88345"/>
            </a:xfrm>
            <a:custGeom>
              <a:avLst/>
              <a:gdLst/>
              <a:ahLst/>
              <a:cxnLst/>
              <a:rect l="l" t="t" r="r" b="b"/>
              <a:pathLst>
                <a:path w="595" h="719" extrusionOk="0">
                  <a:moveTo>
                    <a:pt x="0" y="1"/>
                  </a:moveTo>
                  <a:lnTo>
                    <a:pt x="0" y="657"/>
                  </a:lnTo>
                  <a:cubicBezTo>
                    <a:pt x="164" y="678"/>
                    <a:pt x="369" y="698"/>
                    <a:pt x="595" y="719"/>
                  </a:cubicBezTo>
                  <a:lnTo>
                    <a:pt x="5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9"/>
            <p:cNvSpPr/>
            <p:nvPr/>
          </p:nvSpPr>
          <p:spPr>
            <a:xfrm>
              <a:off x="6711693" y="3838462"/>
              <a:ext cx="17817" cy="73232"/>
            </a:xfrm>
            <a:custGeom>
              <a:avLst/>
              <a:gdLst/>
              <a:ahLst/>
              <a:cxnLst/>
              <a:rect l="l" t="t" r="r" b="b"/>
              <a:pathLst>
                <a:path w="145" h="596" extrusionOk="0">
                  <a:moveTo>
                    <a:pt x="1" y="1"/>
                  </a:moveTo>
                  <a:lnTo>
                    <a:pt x="1" y="596"/>
                  </a:lnTo>
                  <a:lnTo>
                    <a:pt x="144" y="596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9"/>
            <p:cNvSpPr/>
            <p:nvPr/>
          </p:nvSpPr>
          <p:spPr>
            <a:xfrm>
              <a:off x="6545448" y="3793122"/>
              <a:ext cx="425876" cy="55538"/>
            </a:xfrm>
            <a:custGeom>
              <a:avLst/>
              <a:gdLst/>
              <a:ahLst/>
              <a:cxnLst/>
              <a:rect l="l" t="t" r="r" b="b"/>
              <a:pathLst>
                <a:path w="3466" h="452" extrusionOk="0">
                  <a:moveTo>
                    <a:pt x="1743" y="1"/>
                  </a:moveTo>
                  <a:cubicBezTo>
                    <a:pt x="780" y="1"/>
                    <a:pt x="0" y="103"/>
                    <a:pt x="0" y="226"/>
                  </a:cubicBezTo>
                  <a:cubicBezTo>
                    <a:pt x="0" y="349"/>
                    <a:pt x="780" y="452"/>
                    <a:pt x="1743" y="452"/>
                  </a:cubicBezTo>
                  <a:cubicBezTo>
                    <a:pt x="2687" y="452"/>
                    <a:pt x="3466" y="349"/>
                    <a:pt x="3466" y="226"/>
                  </a:cubicBezTo>
                  <a:cubicBezTo>
                    <a:pt x="3466" y="103"/>
                    <a:pt x="2687" y="1"/>
                    <a:pt x="1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9"/>
            <p:cNvSpPr/>
            <p:nvPr/>
          </p:nvSpPr>
          <p:spPr>
            <a:xfrm>
              <a:off x="6595825" y="3800740"/>
              <a:ext cx="325121" cy="42883"/>
            </a:xfrm>
            <a:custGeom>
              <a:avLst/>
              <a:gdLst/>
              <a:ahLst/>
              <a:cxnLst/>
              <a:rect l="l" t="t" r="r" b="b"/>
              <a:pathLst>
                <a:path w="2646" h="349" extrusionOk="0">
                  <a:moveTo>
                    <a:pt x="1313" y="0"/>
                  </a:moveTo>
                  <a:cubicBezTo>
                    <a:pt x="595" y="0"/>
                    <a:pt x="1" y="82"/>
                    <a:pt x="1" y="185"/>
                  </a:cubicBezTo>
                  <a:cubicBezTo>
                    <a:pt x="1" y="267"/>
                    <a:pt x="595" y="349"/>
                    <a:pt x="1313" y="349"/>
                  </a:cubicBezTo>
                  <a:cubicBezTo>
                    <a:pt x="2051" y="349"/>
                    <a:pt x="2646" y="267"/>
                    <a:pt x="2646" y="185"/>
                  </a:cubicBezTo>
                  <a:cubicBezTo>
                    <a:pt x="2646" y="82"/>
                    <a:pt x="2051" y="0"/>
                    <a:pt x="13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9"/>
            <p:cNvSpPr/>
            <p:nvPr/>
          </p:nvSpPr>
          <p:spPr>
            <a:xfrm>
              <a:off x="6613519" y="3805778"/>
              <a:ext cx="289856" cy="37845"/>
            </a:xfrm>
            <a:custGeom>
              <a:avLst/>
              <a:gdLst/>
              <a:ahLst/>
              <a:cxnLst/>
              <a:rect l="l" t="t" r="r" b="b"/>
              <a:pathLst>
                <a:path w="2359" h="308" extrusionOk="0">
                  <a:moveTo>
                    <a:pt x="1169" y="0"/>
                  </a:moveTo>
                  <a:cubicBezTo>
                    <a:pt x="513" y="0"/>
                    <a:pt x="0" y="62"/>
                    <a:pt x="0" y="164"/>
                  </a:cubicBezTo>
                  <a:cubicBezTo>
                    <a:pt x="0" y="246"/>
                    <a:pt x="513" y="308"/>
                    <a:pt x="1169" y="308"/>
                  </a:cubicBezTo>
                  <a:cubicBezTo>
                    <a:pt x="1845" y="308"/>
                    <a:pt x="2358" y="246"/>
                    <a:pt x="2358" y="164"/>
                  </a:cubicBezTo>
                  <a:cubicBezTo>
                    <a:pt x="2358" y="62"/>
                    <a:pt x="1845" y="0"/>
                    <a:pt x="1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9"/>
            <p:cNvSpPr/>
            <p:nvPr/>
          </p:nvSpPr>
          <p:spPr>
            <a:xfrm>
              <a:off x="6588330" y="3747783"/>
              <a:ext cx="425876" cy="90803"/>
            </a:xfrm>
            <a:custGeom>
              <a:avLst/>
              <a:gdLst/>
              <a:ahLst/>
              <a:cxnLst/>
              <a:rect l="l" t="t" r="r" b="b"/>
              <a:pathLst>
                <a:path w="3466" h="739" extrusionOk="0">
                  <a:moveTo>
                    <a:pt x="0" y="1"/>
                  </a:moveTo>
                  <a:lnTo>
                    <a:pt x="0" y="493"/>
                  </a:lnTo>
                  <a:cubicBezTo>
                    <a:pt x="82" y="636"/>
                    <a:pt x="820" y="739"/>
                    <a:pt x="1722" y="739"/>
                  </a:cubicBezTo>
                  <a:cubicBezTo>
                    <a:pt x="2625" y="739"/>
                    <a:pt x="3383" y="636"/>
                    <a:pt x="3465" y="493"/>
                  </a:cubicBez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9"/>
            <p:cNvSpPr/>
            <p:nvPr/>
          </p:nvSpPr>
          <p:spPr>
            <a:xfrm>
              <a:off x="6666353" y="3747783"/>
              <a:ext cx="73232" cy="88345"/>
            </a:xfrm>
            <a:custGeom>
              <a:avLst/>
              <a:gdLst/>
              <a:ahLst/>
              <a:cxnLst/>
              <a:rect l="l" t="t" r="r" b="b"/>
              <a:pathLst>
                <a:path w="596" h="719" extrusionOk="0">
                  <a:moveTo>
                    <a:pt x="1" y="1"/>
                  </a:moveTo>
                  <a:lnTo>
                    <a:pt x="1" y="677"/>
                  </a:lnTo>
                  <a:cubicBezTo>
                    <a:pt x="165" y="698"/>
                    <a:pt x="370" y="718"/>
                    <a:pt x="595" y="718"/>
                  </a:cubicBezTo>
                  <a:lnTo>
                    <a:pt x="5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9"/>
            <p:cNvSpPr/>
            <p:nvPr/>
          </p:nvSpPr>
          <p:spPr>
            <a:xfrm>
              <a:off x="6754575" y="3762896"/>
              <a:ext cx="17694" cy="75689"/>
            </a:xfrm>
            <a:custGeom>
              <a:avLst/>
              <a:gdLst/>
              <a:ahLst/>
              <a:cxnLst/>
              <a:rect l="l" t="t" r="r" b="b"/>
              <a:pathLst>
                <a:path w="144" h="616" extrusionOk="0">
                  <a:moveTo>
                    <a:pt x="0" y="1"/>
                  </a:moveTo>
                  <a:lnTo>
                    <a:pt x="0" y="595"/>
                  </a:lnTo>
                  <a:cubicBezTo>
                    <a:pt x="41" y="595"/>
                    <a:pt x="82" y="616"/>
                    <a:pt x="144" y="616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9"/>
            <p:cNvSpPr/>
            <p:nvPr/>
          </p:nvSpPr>
          <p:spPr>
            <a:xfrm>
              <a:off x="6588330" y="3720136"/>
              <a:ext cx="425876" cy="55538"/>
            </a:xfrm>
            <a:custGeom>
              <a:avLst/>
              <a:gdLst/>
              <a:ahLst/>
              <a:cxnLst/>
              <a:rect l="l" t="t" r="r" b="b"/>
              <a:pathLst>
                <a:path w="3466" h="452" extrusionOk="0">
                  <a:moveTo>
                    <a:pt x="1722" y="0"/>
                  </a:moveTo>
                  <a:cubicBezTo>
                    <a:pt x="779" y="0"/>
                    <a:pt x="0" y="82"/>
                    <a:pt x="0" y="226"/>
                  </a:cubicBezTo>
                  <a:cubicBezTo>
                    <a:pt x="0" y="349"/>
                    <a:pt x="779" y="451"/>
                    <a:pt x="1722" y="451"/>
                  </a:cubicBezTo>
                  <a:cubicBezTo>
                    <a:pt x="2686" y="451"/>
                    <a:pt x="3465" y="349"/>
                    <a:pt x="3465" y="226"/>
                  </a:cubicBezTo>
                  <a:cubicBezTo>
                    <a:pt x="3465" y="82"/>
                    <a:pt x="2686" y="0"/>
                    <a:pt x="1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9"/>
            <p:cNvSpPr/>
            <p:nvPr/>
          </p:nvSpPr>
          <p:spPr>
            <a:xfrm>
              <a:off x="6638707" y="3727632"/>
              <a:ext cx="325121" cy="43005"/>
            </a:xfrm>
            <a:custGeom>
              <a:avLst/>
              <a:gdLst/>
              <a:ahLst/>
              <a:cxnLst/>
              <a:rect l="l" t="t" r="r" b="b"/>
              <a:pathLst>
                <a:path w="2646" h="350" extrusionOk="0">
                  <a:moveTo>
                    <a:pt x="1312" y="1"/>
                  </a:moveTo>
                  <a:cubicBezTo>
                    <a:pt x="595" y="1"/>
                    <a:pt x="0" y="83"/>
                    <a:pt x="0" y="165"/>
                  </a:cubicBezTo>
                  <a:cubicBezTo>
                    <a:pt x="0" y="267"/>
                    <a:pt x="595" y="349"/>
                    <a:pt x="1312" y="349"/>
                  </a:cubicBezTo>
                  <a:cubicBezTo>
                    <a:pt x="2051" y="349"/>
                    <a:pt x="2645" y="267"/>
                    <a:pt x="2645" y="165"/>
                  </a:cubicBezTo>
                  <a:cubicBezTo>
                    <a:pt x="2645" y="83"/>
                    <a:pt x="2051" y="1"/>
                    <a:pt x="1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9"/>
            <p:cNvSpPr/>
            <p:nvPr/>
          </p:nvSpPr>
          <p:spPr>
            <a:xfrm>
              <a:off x="6653821" y="3732669"/>
              <a:ext cx="292314" cy="37968"/>
            </a:xfrm>
            <a:custGeom>
              <a:avLst/>
              <a:gdLst/>
              <a:ahLst/>
              <a:cxnLst/>
              <a:rect l="l" t="t" r="r" b="b"/>
              <a:pathLst>
                <a:path w="2379" h="309" extrusionOk="0">
                  <a:moveTo>
                    <a:pt x="1189" y="1"/>
                  </a:moveTo>
                  <a:cubicBezTo>
                    <a:pt x="533" y="1"/>
                    <a:pt x="0" y="62"/>
                    <a:pt x="0" y="144"/>
                  </a:cubicBezTo>
                  <a:cubicBezTo>
                    <a:pt x="0" y="226"/>
                    <a:pt x="533" y="308"/>
                    <a:pt x="1189" y="308"/>
                  </a:cubicBezTo>
                  <a:cubicBezTo>
                    <a:pt x="1846" y="308"/>
                    <a:pt x="2379" y="226"/>
                    <a:pt x="2379" y="144"/>
                  </a:cubicBezTo>
                  <a:cubicBezTo>
                    <a:pt x="2379" y="62"/>
                    <a:pt x="1846" y="1"/>
                    <a:pt x="1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9"/>
            <p:cNvSpPr/>
            <p:nvPr/>
          </p:nvSpPr>
          <p:spPr>
            <a:xfrm>
              <a:off x="5747769" y="3550573"/>
              <a:ext cx="105302" cy="76672"/>
            </a:xfrm>
            <a:custGeom>
              <a:avLst/>
              <a:gdLst/>
              <a:ahLst/>
              <a:cxnLst/>
              <a:rect l="l" t="t" r="r" b="b"/>
              <a:pathLst>
                <a:path w="857" h="624" extrusionOk="0">
                  <a:moveTo>
                    <a:pt x="118" y="0"/>
                  </a:moveTo>
                  <a:cubicBezTo>
                    <a:pt x="42" y="0"/>
                    <a:pt x="1" y="64"/>
                    <a:pt x="75" y="252"/>
                  </a:cubicBezTo>
                  <a:cubicBezTo>
                    <a:pt x="157" y="458"/>
                    <a:pt x="280" y="622"/>
                    <a:pt x="505" y="622"/>
                  </a:cubicBezTo>
                  <a:cubicBezTo>
                    <a:pt x="505" y="622"/>
                    <a:pt x="535" y="623"/>
                    <a:pt x="577" y="623"/>
                  </a:cubicBezTo>
                  <a:cubicBezTo>
                    <a:pt x="681" y="623"/>
                    <a:pt x="857" y="613"/>
                    <a:pt x="813" y="540"/>
                  </a:cubicBezTo>
                  <a:cubicBezTo>
                    <a:pt x="751" y="437"/>
                    <a:pt x="444" y="396"/>
                    <a:pt x="444" y="232"/>
                  </a:cubicBezTo>
                  <a:cubicBezTo>
                    <a:pt x="431" y="146"/>
                    <a:pt x="234" y="0"/>
                    <a:pt x="118" y="0"/>
                  </a:cubicBezTo>
                  <a:close/>
                </a:path>
              </a:pathLst>
            </a:custGeom>
            <a:solidFill>
              <a:srgbClr val="FF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9"/>
            <p:cNvSpPr/>
            <p:nvPr/>
          </p:nvSpPr>
          <p:spPr>
            <a:xfrm>
              <a:off x="5320792" y="3626385"/>
              <a:ext cx="91663" cy="74706"/>
            </a:xfrm>
            <a:custGeom>
              <a:avLst/>
              <a:gdLst/>
              <a:ahLst/>
              <a:cxnLst/>
              <a:rect l="l" t="t" r="r" b="b"/>
              <a:pathLst>
                <a:path w="746" h="608" extrusionOk="0">
                  <a:moveTo>
                    <a:pt x="642" y="0"/>
                  </a:moveTo>
                  <a:cubicBezTo>
                    <a:pt x="533" y="0"/>
                    <a:pt x="351" y="161"/>
                    <a:pt x="351" y="251"/>
                  </a:cubicBezTo>
                  <a:cubicBezTo>
                    <a:pt x="351" y="374"/>
                    <a:pt x="64" y="435"/>
                    <a:pt x="23" y="538"/>
                  </a:cubicBezTo>
                  <a:cubicBezTo>
                    <a:pt x="0" y="595"/>
                    <a:pt x="91" y="607"/>
                    <a:pt x="177" y="607"/>
                  </a:cubicBezTo>
                  <a:cubicBezTo>
                    <a:pt x="245" y="607"/>
                    <a:pt x="310" y="599"/>
                    <a:pt x="310" y="599"/>
                  </a:cubicBezTo>
                  <a:cubicBezTo>
                    <a:pt x="515" y="579"/>
                    <a:pt x="638" y="435"/>
                    <a:pt x="699" y="230"/>
                  </a:cubicBezTo>
                  <a:cubicBezTo>
                    <a:pt x="746" y="60"/>
                    <a:pt x="708" y="0"/>
                    <a:pt x="642" y="0"/>
                  </a:cubicBezTo>
                  <a:close/>
                </a:path>
              </a:pathLst>
            </a:custGeom>
            <a:solidFill>
              <a:srgbClr val="FF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9"/>
            <p:cNvSpPr/>
            <p:nvPr/>
          </p:nvSpPr>
          <p:spPr>
            <a:xfrm>
              <a:off x="5494900" y="3652065"/>
              <a:ext cx="229280" cy="229403"/>
            </a:xfrm>
            <a:custGeom>
              <a:avLst/>
              <a:gdLst/>
              <a:ahLst/>
              <a:cxnLst/>
              <a:rect l="l" t="t" r="r" b="b"/>
              <a:pathLst>
                <a:path w="1866" h="1867" extrusionOk="0">
                  <a:moveTo>
                    <a:pt x="943" y="1"/>
                  </a:moveTo>
                  <a:cubicBezTo>
                    <a:pt x="410" y="1"/>
                    <a:pt x="0" y="411"/>
                    <a:pt x="0" y="944"/>
                  </a:cubicBezTo>
                  <a:cubicBezTo>
                    <a:pt x="0" y="1456"/>
                    <a:pt x="410" y="1866"/>
                    <a:pt x="943" y="1866"/>
                  </a:cubicBezTo>
                  <a:cubicBezTo>
                    <a:pt x="1456" y="1866"/>
                    <a:pt x="1866" y="1456"/>
                    <a:pt x="1866" y="944"/>
                  </a:cubicBezTo>
                  <a:cubicBezTo>
                    <a:pt x="1866" y="411"/>
                    <a:pt x="1456" y="1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9"/>
            <p:cNvSpPr/>
            <p:nvPr/>
          </p:nvSpPr>
          <p:spPr>
            <a:xfrm>
              <a:off x="5048878" y="3566424"/>
              <a:ext cx="1121334" cy="194139"/>
            </a:xfrm>
            <a:custGeom>
              <a:avLst/>
              <a:gdLst/>
              <a:ahLst/>
              <a:cxnLst/>
              <a:rect l="l" t="t" r="r" b="b"/>
              <a:pathLst>
                <a:path w="9126" h="1580" extrusionOk="0">
                  <a:moveTo>
                    <a:pt x="9084" y="0"/>
                  </a:moveTo>
                  <a:lnTo>
                    <a:pt x="1" y="1272"/>
                  </a:lnTo>
                  <a:lnTo>
                    <a:pt x="42" y="1579"/>
                  </a:lnTo>
                  <a:lnTo>
                    <a:pt x="9125" y="308"/>
                  </a:lnTo>
                  <a:lnTo>
                    <a:pt x="9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9"/>
            <p:cNvSpPr/>
            <p:nvPr/>
          </p:nvSpPr>
          <p:spPr>
            <a:xfrm>
              <a:off x="5321037" y="3120522"/>
              <a:ext cx="267125" cy="524051"/>
            </a:xfrm>
            <a:custGeom>
              <a:avLst/>
              <a:gdLst/>
              <a:ahLst/>
              <a:cxnLst/>
              <a:rect l="l" t="t" r="r" b="b"/>
              <a:pathLst>
                <a:path w="2174" h="4265" extrusionOk="0">
                  <a:moveTo>
                    <a:pt x="1026" y="0"/>
                  </a:moveTo>
                  <a:cubicBezTo>
                    <a:pt x="1026" y="0"/>
                    <a:pt x="287" y="1394"/>
                    <a:pt x="144" y="1887"/>
                  </a:cubicBezTo>
                  <a:cubicBezTo>
                    <a:pt x="0" y="2358"/>
                    <a:pt x="226" y="4224"/>
                    <a:pt x="226" y="4224"/>
                  </a:cubicBezTo>
                  <a:cubicBezTo>
                    <a:pt x="226" y="4224"/>
                    <a:pt x="362" y="4264"/>
                    <a:pt x="519" y="4264"/>
                  </a:cubicBezTo>
                  <a:cubicBezTo>
                    <a:pt x="613" y="4264"/>
                    <a:pt x="715" y="4250"/>
                    <a:pt x="800" y="4204"/>
                  </a:cubicBezTo>
                  <a:cubicBezTo>
                    <a:pt x="800" y="4204"/>
                    <a:pt x="923" y="2727"/>
                    <a:pt x="1108" y="2276"/>
                  </a:cubicBezTo>
                  <a:cubicBezTo>
                    <a:pt x="1272" y="1825"/>
                    <a:pt x="2174" y="677"/>
                    <a:pt x="2174" y="677"/>
                  </a:cubicBezTo>
                  <a:lnTo>
                    <a:pt x="10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9"/>
            <p:cNvSpPr/>
            <p:nvPr/>
          </p:nvSpPr>
          <p:spPr>
            <a:xfrm>
              <a:off x="5499938" y="3080220"/>
              <a:ext cx="315045" cy="498494"/>
            </a:xfrm>
            <a:custGeom>
              <a:avLst/>
              <a:gdLst/>
              <a:ahLst/>
              <a:cxnLst/>
              <a:rect l="l" t="t" r="r" b="b"/>
              <a:pathLst>
                <a:path w="2564" h="4057" extrusionOk="0">
                  <a:moveTo>
                    <a:pt x="1128" y="0"/>
                  </a:moveTo>
                  <a:lnTo>
                    <a:pt x="0" y="820"/>
                  </a:lnTo>
                  <a:cubicBezTo>
                    <a:pt x="0" y="820"/>
                    <a:pt x="1107" y="1804"/>
                    <a:pt x="1353" y="2194"/>
                  </a:cubicBezTo>
                  <a:cubicBezTo>
                    <a:pt x="1620" y="2625"/>
                    <a:pt x="1948" y="4039"/>
                    <a:pt x="1948" y="4039"/>
                  </a:cubicBezTo>
                  <a:cubicBezTo>
                    <a:pt x="2001" y="4052"/>
                    <a:pt x="2058" y="4057"/>
                    <a:pt x="2114" y="4057"/>
                  </a:cubicBezTo>
                  <a:cubicBezTo>
                    <a:pt x="2340" y="4057"/>
                    <a:pt x="2563" y="3978"/>
                    <a:pt x="2563" y="3978"/>
                  </a:cubicBezTo>
                  <a:cubicBezTo>
                    <a:pt x="2563" y="3978"/>
                    <a:pt x="2543" y="2133"/>
                    <a:pt x="2338" y="1681"/>
                  </a:cubicBezTo>
                  <a:cubicBezTo>
                    <a:pt x="2133" y="1230"/>
                    <a:pt x="1148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9"/>
            <p:cNvSpPr/>
            <p:nvPr/>
          </p:nvSpPr>
          <p:spPr>
            <a:xfrm>
              <a:off x="5419211" y="3193508"/>
              <a:ext cx="37968" cy="53081"/>
            </a:xfrm>
            <a:custGeom>
              <a:avLst/>
              <a:gdLst/>
              <a:ahLst/>
              <a:cxnLst/>
              <a:rect l="l" t="t" r="r" b="b"/>
              <a:pathLst>
                <a:path w="309" h="432" extrusionOk="0">
                  <a:moveTo>
                    <a:pt x="268" y="1"/>
                  </a:moveTo>
                  <a:lnTo>
                    <a:pt x="227" y="21"/>
                  </a:lnTo>
                  <a:cubicBezTo>
                    <a:pt x="227" y="21"/>
                    <a:pt x="268" y="165"/>
                    <a:pt x="206" y="267"/>
                  </a:cubicBezTo>
                  <a:cubicBezTo>
                    <a:pt x="165" y="329"/>
                    <a:pt x="103" y="370"/>
                    <a:pt x="1" y="390"/>
                  </a:cubicBezTo>
                  <a:lnTo>
                    <a:pt x="1" y="431"/>
                  </a:lnTo>
                  <a:cubicBezTo>
                    <a:pt x="103" y="411"/>
                    <a:pt x="186" y="370"/>
                    <a:pt x="227" y="288"/>
                  </a:cubicBezTo>
                  <a:cubicBezTo>
                    <a:pt x="309" y="165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9"/>
            <p:cNvSpPr/>
            <p:nvPr/>
          </p:nvSpPr>
          <p:spPr>
            <a:xfrm>
              <a:off x="5646031" y="3155786"/>
              <a:ext cx="40425" cy="50501"/>
            </a:xfrm>
            <a:custGeom>
              <a:avLst/>
              <a:gdLst/>
              <a:ahLst/>
              <a:cxnLst/>
              <a:rect l="l" t="t" r="r" b="b"/>
              <a:pathLst>
                <a:path w="329" h="411" extrusionOk="0">
                  <a:moveTo>
                    <a:pt x="41" y="0"/>
                  </a:moveTo>
                  <a:cubicBezTo>
                    <a:pt x="41" y="21"/>
                    <a:pt x="0" y="164"/>
                    <a:pt x="82" y="287"/>
                  </a:cubicBezTo>
                  <a:cubicBezTo>
                    <a:pt x="123" y="349"/>
                    <a:pt x="205" y="390"/>
                    <a:pt x="328" y="410"/>
                  </a:cubicBezTo>
                  <a:lnTo>
                    <a:pt x="328" y="369"/>
                  </a:lnTo>
                  <a:cubicBezTo>
                    <a:pt x="226" y="369"/>
                    <a:pt x="164" y="328"/>
                    <a:pt x="103" y="267"/>
                  </a:cubicBezTo>
                  <a:cubicBezTo>
                    <a:pt x="41" y="164"/>
                    <a:pt x="62" y="21"/>
                    <a:pt x="62" y="2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9"/>
            <p:cNvSpPr/>
            <p:nvPr/>
          </p:nvSpPr>
          <p:spPr>
            <a:xfrm>
              <a:off x="5414174" y="3130597"/>
              <a:ext cx="229403" cy="73232"/>
            </a:xfrm>
            <a:custGeom>
              <a:avLst/>
              <a:gdLst/>
              <a:ahLst/>
              <a:cxnLst/>
              <a:rect l="l" t="t" r="r" b="b"/>
              <a:pathLst>
                <a:path w="1867" h="596" extrusionOk="0">
                  <a:moveTo>
                    <a:pt x="1867" y="0"/>
                  </a:moveTo>
                  <a:lnTo>
                    <a:pt x="83" y="267"/>
                  </a:lnTo>
                  <a:lnTo>
                    <a:pt x="1" y="451"/>
                  </a:lnTo>
                  <a:cubicBezTo>
                    <a:pt x="1" y="451"/>
                    <a:pt x="317" y="595"/>
                    <a:pt x="718" y="595"/>
                  </a:cubicBezTo>
                  <a:cubicBezTo>
                    <a:pt x="1089" y="595"/>
                    <a:pt x="1532" y="473"/>
                    <a:pt x="1867" y="0"/>
                  </a:cubicBezTo>
                  <a:close/>
                </a:path>
              </a:pathLst>
            </a:custGeom>
            <a:solidFill>
              <a:srgbClr val="272723">
                <a:alpha val="5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9"/>
            <p:cNvSpPr/>
            <p:nvPr/>
          </p:nvSpPr>
          <p:spPr>
            <a:xfrm>
              <a:off x="5560390" y="2886205"/>
              <a:ext cx="398107" cy="93875"/>
            </a:xfrm>
            <a:custGeom>
              <a:avLst/>
              <a:gdLst/>
              <a:ahLst/>
              <a:cxnLst/>
              <a:rect l="l" t="t" r="r" b="b"/>
              <a:pathLst>
                <a:path w="3240" h="764" extrusionOk="0">
                  <a:moveTo>
                    <a:pt x="595" y="0"/>
                  </a:moveTo>
                  <a:lnTo>
                    <a:pt x="0" y="410"/>
                  </a:lnTo>
                  <a:cubicBezTo>
                    <a:pt x="0" y="410"/>
                    <a:pt x="841" y="677"/>
                    <a:pt x="1087" y="738"/>
                  </a:cubicBezTo>
                  <a:cubicBezTo>
                    <a:pt x="1191" y="756"/>
                    <a:pt x="1291" y="764"/>
                    <a:pt x="1388" y="764"/>
                  </a:cubicBezTo>
                  <a:cubicBezTo>
                    <a:pt x="1800" y="764"/>
                    <a:pt x="2143" y="631"/>
                    <a:pt x="2418" y="631"/>
                  </a:cubicBezTo>
                  <a:cubicBezTo>
                    <a:pt x="2446" y="631"/>
                    <a:pt x="2474" y="633"/>
                    <a:pt x="2502" y="636"/>
                  </a:cubicBezTo>
                  <a:cubicBezTo>
                    <a:pt x="2585" y="648"/>
                    <a:pt x="2750" y="660"/>
                    <a:pt x="2882" y="660"/>
                  </a:cubicBezTo>
                  <a:cubicBezTo>
                    <a:pt x="2979" y="660"/>
                    <a:pt x="3059" y="653"/>
                    <a:pt x="3076" y="636"/>
                  </a:cubicBezTo>
                  <a:cubicBezTo>
                    <a:pt x="3240" y="472"/>
                    <a:pt x="2543" y="451"/>
                    <a:pt x="2543" y="451"/>
                  </a:cubicBezTo>
                  <a:cubicBezTo>
                    <a:pt x="2543" y="451"/>
                    <a:pt x="1641" y="431"/>
                    <a:pt x="1354" y="349"/>
                  </a:cubicBezTo>
                  <a:cubicBezTo>
                    <a:pt x="1148" y="308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FF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9"/>
            <p:cNvSpPr/>
            <p:nvPr/>
          </p:nvSpPr>
          <p:spPr>
            <a:xfrm>
              <a:off x="5336150" y="2853398"/>
              <a:ext cx="60576" cy="68194"/>
            </a:xfrm>
            <a:custGeom>
              <a:avLst/>
              <a:gdLst/>
              <a:ahLst/>
              <a:cxnLst/>
              <a:rect l="l" t="t" r="r" b="b"/>
              <a:pathLst>
                <a:path w="493" h="555" extrusionOk="0">
                  <a:moveTo>
                    <a:pt x="246" y="1"/>
                  </a:moveTo>
                  <a:cubicBezTo>
                    <a:pt x="103" y="1"/>
                    <a:pt x="0" y="124"/>
                    <a:pt x="0" y="288"/>
                  </a:cubicBezTo>
                  <a:cubicBezTo>
                    <a:pt x="0" y="431"/>
                    <a:pt x="103" y="554"/>
                    <a:pt x="246" y="554"/>
                  </a:cubicBezTo>
                  <a:cubicBezTo>
                    <a:pt x="390" y="554"/>
                    <a:pt x="492" y="431"/>
                    <a:pt x="492" y="267"/>
                  </a:cubicBezTo>
                  <a:cubicBezTo>
                    <a:pt x="492" y="124"/>
                    <a:pt x="390" y="1"/>
                    <a:pt x="246" y="1"/>
                  </a:cubicBezTo>
                  <a:close/>
                </a:path>
              </a:pathLst>
            </a:custGeom>
            <a:solidFill>
              <a:srgbClr val="4E8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9"/>
            <p:cNvSpPr/>
            <p:nvPr/>
          </p:nvSpPr>
          <p:spPr>
            <a:xfrm>
              <a:off x="5273118" y="2670073"/>
              <a:ext cx="340234" cy="331633"/>
            </a:xfrm>
            <a:custGeom>
              <a:avLst/>
              <a:gdLst/>
              <a:ahLst/>
              <a:cxnLst/>
              <a:rect l="l" t="t" r="r" b="b"/>
              <a:pathLst>
                <a:path w="2769" h="2699" extrusionOk="0">
                  <a:moveTo>
                    <a:pt x="1661" y="0"/>
                  </a:moveTo>
                  <a:cubicBezTo>
                    <a:pt x="1391" y="0"/>
                    <a:pt x="1075" y="147"/>
                    <a:pt x="944" y="673"/>
                  </a:cubicBezTo>
                  <a:cubicBezTo>
                    <a:pt x="903" y="857"/>
                    <a:pt x="903" y="1144"/>
                    <a:pt x="595" y="1329"/>
                  </a:cubicBezTo>
                  <a:cubicBezTo>
                    <a:pt x="390" y="1431"/>
                    <a:pt x="1" y="1944"/>
                    <a:pt x="575" y="2415"/>
                  </a:cubicBezTo>
                  <a:cubicBezTo>
                    <a:pt x="838" y="2641"/>
                    <a:pt x="1002" y="2699"/>
                    <a:pt x="1152" y="2699"/>
                  </a:cubicBezTo>
                  <a:cubicBezTo>
                    <a:pt x="1308" y="2699"/>
                    <a:pt x="1448" y="2637"/>
                    <a:pt x="1668" y="2637"/>
                  </a:cubicBezTo>
                  <a:cubicBezTo>
                    <a:pt x="1698" y="2637"/>
                    <a:pt x="1730" y="2638"/>
                    <a:pt x="1764" y="2641"/>
                  </a:cubicBezTo>
                  <a:cubicBezTo>
                    <a:pt x="1930" y="2661"/>
                    <a:pt x="2064" y="2687"/>
                    <a:pt x="2173" y="2687"/>
                  </a:cubicBezTo>
                  <a:cubicBezTo>
                    <a:pt x="2399" y="2687"/>
                    <a:pt x="2515" y="2573"/>
                    <a:pt x="2584" y="2046"/>
                  </a:cubicBezTo>
                  <a:cubicBezTo>
                    <a:pt x="2769" y="837"/>
                    <a:pt x="2461" y="365"/>
                    <a:pt x="2031" y="98"/>
                  </a:cubicBezTo>
                  <a:cubicBezTo>
                    <a:pt x="1950" y="47"/>
                    <a:pt x="1813" y="0"/>
                    <a:pt x="1661" y="0"/>
                  </a:cubicBezTo>
                  <a:close/>
                </a:path>
              </a:pathLst>
            </a:custGeom>
            <a:solidFill>
              <a:srgbClr val="1D1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9"/>
            <p:cNvSpPr/>
            <p:nvPr/>
          </p:nvSpPr>
          <p:spPr>
            <a:xfrm>
              <a:off x="5504975" y="2833739"/>
              <a:ext cx="161332" cy="135651"/>
            </a:xfrm>
            <a:custGeom>
              <a:avLst/>
              <a:gdLst/>
              <a:ahLst/>
              <a:cxnLst/>
              <a:rect l="l" t="t" r="r" b="b"/>
              <a:pathLst>
                <a:path w="1313" h="1104" extrusionOk="0">
                  <a:moveTo>
                    <a:pt x="439" y="0"/>
                  </a:moveTo>
                  <a:cubicBezTo>
                    <a:pt x="324" y="0"/>
                    <a:pt x="209" y="34"/>
                    <a:pt x="103" y="120"/>
                  </a:cubicBezTo>
                  <a:cubicBezTo>
                    <a:pt x="103" y="120"/>
                    <a:pt x="0" y="161"/>
                    <a:pt x="287" y="632"/>
                  </a:cubicBezTo>
                  <a:cubicBezTo>
                    <a:pt x="574" y="1104"/>
                    <a:pt x="636" y="1104"/>
                    <a:pt x="636" y="1104"/>
                  </a:cubicBezTo>
                  <a:cubicBezTo>
                    <a:pt x="636" y="1104"/>
                    <a:pt x="1251" y="960"/>
                    <a:pt x="1312" y="489"/>
                  </a:cubicBezTo>
                  <a:cubicBezTo>
                    <a:pt x="1312" y="489"/>
                    <a:pt x="875" y="0"/>
                    <a:pt x="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9"/>
            <p:cNvSpPr/>
            <p:nvPr/>
          </p:nvSpPr>
          <p:spPr>
            <a:xfrm>
              <a:off x="5351264" y="2824278"/>
              <a:ext cx="317625" cy="363580"/>
            </a:xfrm>
            <a:custGeom>
              <a:avLst/>
              <a:gdLst/>
              <a:ahLst/>
              <a:cxnLst/>
              <a:rect l="l" t="t" r="r" b="b"/>
              <a:pathLst>
                <a:path w="2585" h="2959" extrusionOk="0">
                  <a:moveTo>
                    <a:pt x="1427" y="1"/>
                  </a:moveTo>
                  <a:cubicBezTo>
                    <a:pt x="1247" y="1"/>
                    <a:pt x="1068" y="46"/>
                    <a:pt x="923" y="94"/>
                  </a:cubicBezTo>
                  <a:cubicBezTo>
                    <a:pt x="574" y="238"/>
                    <a:pt x="0" y="422"/>
                    <a:pt x="369" y="1160"/>
                  </a:cubicBezTo>
                  <a:cubicBezTo>
                    <a:pt x="636" y="1694"/>
                    <a:pt x="513" y="2268"/>
                    <a:pt x="533" y="2596"/>
                  </a:cubicBezTo>
                  <a:cubicBezTo>
                    <a:pt x="526" y="2845"/>
                    <a:pt x="811" y="2958"/>
                    <a:pt x="1166" y="2958"/>
                  </a:cubicBezTo>
                  <a:cubicBezTo>
                    <a:pt x="1773" y="2958"/>
                    <a:pt x="2585" y="2627"/>
                    <a:pt x="2481" y="2083"/>
                  </a:cubicBezTo>
                  <a:cubicBezTo>
                    <a:pt x="2379" y="1529"/>
                    <a:pt x="2358" y="914"/>
                    <a:pt x="2153" y="484"/>
                  </a:cubicBezTo>
                  <a:cubicBezTo>
                    <a:pt x="1991" y="110"/>
                    <a:pt x="1708" y="1"/>
                    <a:pt x="1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9"/>
            <p:cNvSpPr/>
            <p:nvPr/>
          </p:nvSpPr>
          <p:spPr>
            <a:xfrm>
              <a:off x="5461479" y="2765299"/>
              <a:ext cx="76918" cy="100387"/>
            </a:xfrm>
            <a:custGeom>
              <a:avLst/>
              <a:gdLst/>
              <a:ahLst/>
              <a:cxnLst/>
              <a:rect l="l" t="t" r="r" b="b"/>
              <a:pathLst>
                <a:path w="626" h="817" extrusionOk="0">
                  <a:moveTo>
                    <a:pt x="88" y="0"/>
                  </a:moveTo>
                  <a:cubicBezTo>
                    <a:pt x="88" y="0"/>
                    <a:pt x="170" y="390"/>
                    <a:pt x="47" y="574"/>
                  </a:cubicBezTo>
                  <a:cubicBezTo>
                    <a:pt x="0" y="666"/>
                    <a:pt x="358" y="816"/>
                    <a:pt x="531" y="816"/>
                  </a:cubicBezTo>
                  <a:cubicBezTo>
                    <a:pt x="589" y="816"/>
                    <a:pt x="626" y="800"/>
                    <a:pt x="621" y="759"/>
                  </a:cubicBezTo>
                  <a:cubicBezTo>
                    <a:pt x="600" y="574"/>
                    <a:pt x="477" y="451"/>
                    <a:pt x="600" y="226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FF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9"/>
            <p:cNvSpPr/>
            <p:nvPr/>
          </p:nvSpPr>
          <p:spPr>
            <a:xfrm>
              <a:off x="5446980" y="2686907"/>
              <a:ext cx="146218" cy="149044"/>
            </a:xfrm>
            <a:custGeom>
              <a:avLst/>
              <a:gdLst/>
              <a:ahLst/>
              <a:cxnLst/>
              <a:rect l="l" t="t" r="r" b="b"/>
              <a:pathLst>
                <a:path w="1190" h="1213" extrusionOk="0">
                  <a:moveTo>
                    <a:pt x="414" y="1"/>
                  </a:moveTo>
                  <a:cubicBezTo>
                    <a:pt x="280" y="1"/>
                    <a:pt x="165" y="98"/>
                    <a:pt x="124" y="166"/>
                  </a:cubicBezTo>
                  <a:cubicBezTo>
                    <a:pt x="1" y="413"/>
                    <a:pt x="21" y="679"/>
                    <a:pt x="103" y="802"/>
                  </a:cubicBezTo>
                  <a:cubicBezTo>
                    <a:pt x="256" y="1056"/>
                    <a:pt x="521" y="1213"/>
                    <a:pt x="712" y="1213"/>
                  </a:cubicBezTo>
                  <a:cubicBezTo>
                    <a:pt x="752" y="1213"/>
                    <a:pt x="789" y="1206"/>
                    <a:pt x="821" y="1192"/>
                  </a:cubicBezTo>
                  <a:cubicBezTo>
                    <a:pt x="1190" y="1028"/>
                    <a:pt x="780" y="248"/>
                    <a:pt x="616" y="84"/>
                  </a:cubicBezTo>
                  <a:cubicBezTo>
                    <a:pt x="548" y="24"/>
                    <a:pt x="479" y="1"/>
                    <a:pt x="414" y="1"/>
                  </a:cubicBezTo>
                  <a:close/>
                </a:path>
              </a:pathLst>
            </a:custGeom>
            <a:solidFill>
              <a:srgbClr val="FF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9"/>
            <p:cNvSpPr/>
            <p:nvPr/>
          </p:nvSpPr>
          <p:spPr>
            <a:xfrm>
              <a:off x="5421792" y="2680886"/>
              <a:ext cx="131105" cy="128648"/>
            </a:xfrm>
            <a:custGeom>
              <a:avLst/>
              <a:gdLst/>
              <a:ahLst/>
              <a:cxnLst/>
              <a:rect l="l" t="t" r="r" b="b"/>
              <a:pathLst>
                <a:path w="1067" h="1047" extrusionOk="0">
                  <a:moveTo>
                    <a:pt x="566" y="0"/>
                  </a:moveTo>
                  <a:cubicBezTo>
                    <a:pt x="380" y="0"/>
                    <a:pt x="198" y="86"/>
                    <a:pt x="123" y="236"/>
                  </a:cubicBezTo>
                  <a:cubicBezTo>
                    <a:pt x="21" y="462"/>
                    <a:pt x="0" y="626"/>
                    <a:pt x="82" y="749"/>
                  </a:cubicBezTo>
                  <a:cubicBezTo>
                    <a:pt x="98" y="764"/>
                    <a:pt x="319" y="1046"/>
                    <a:pt x="421" y="1046"/>
                  </a:cubicBezTo>
                  <a:cubicBezTo>
                    <a:pt x="452" y="1046"/>
                    <a:pt x="472" y="1020"/>
                    <a:pt x="472" y="954"/>
                  </a:cubicBezTo>
                  <a:cubicBezTo>
                    <a:pt x="493" y="564"/>
                    <a:pt x="698" y="605"/>
                    <a:pt x="759" y="400"/>
                  </a:cubicBezTo>
                  <a:cubicBezTo>
                    <a:pt x="770" y="340"/>
                    <a:pt x="797" y="319"/>
                    <a:pt x="831" y="319"/>
                  </a:cubicBezTo>
                  <a:cubicBezTo>
                    <a:pt x="904" y="319"/>
                    <a:pt x="1009" y="420"/>
                    <a:pt x="1039" y="420"/>
                  </a:cubicBezTo>
                  <a:cubicBezTo>
                    <a:pt x="1046" y="420"/>
                    <a:pt x="1049" y="415"/>
                    <a:pt x="1046" y="400"/>
                  </a:cubicBezTo>
                  <a:lnTo>
                    <a:pt x="1067" y="400"/>
                  </a:lnTo>
                  <a:cubicBezTo>
                    <a:pt x="1011" y="122"/>
                    <a:pt x="786" y="0"/>
                    <a:pt x="566" y="0"/>
                  </a:cubicBezTo>
                  <a:close/>
                </a:path>
              </a:pathLst>
            </a:custGeom>
            <a:solidFill>
              <a:srgbClr val="1D1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9"/>
            <p:cNvSpPr/>
            <p:nvPr/>
          </p:nvSpPr>
          <p:spPr>
            <a:xfrm>
              <a:off x="5069029" y="2944078"/>
              <a:ext cx="388154" cy="136511"/>
            </a:xfrm>
            <a:custGeom>
              <a:avLst/>
              <a:gdLst/>
              <a:ahLst/>
              <a:cxnLst/>
              <a:rect l="l" t="t" r="r" b="b"/>
              <a:pathLst>
                <a:path w="3159" h="1111" extrusionOk="0">
                  <a:moveTo>
                    <a:pt x="2482" y="1"/>
                  </a:moveTo>
                  <a:cubicBezTo>
                    <a:pt x="2482" y="1"/>
                    <a:pt x="2010" y="411"/>
                    <a:pt x="1805" y="513"/>
                  </a:cubicBezTo>
                  <a:cubicBezTo>
                    <a:pt x="1539" y="637"/>
                    <a:pt x="657" y="821"/>
                    <a:pt x="657" y="821"/>
                  </a:cubicBezTo>
                  <a:cubicBezTo>
                    <a:pt x="657" y="821"/>
                    <a:pt x="1" y="985"/>
                    <a:pt x="165" y="1108"/>
                  </a:cubicBezTo>
                  <a:cubicBezTo>
                    <a:pt x="170" y="1110"/>
                    <a:pt x="178" y="1111"/>
                    <a:pt x="188" y="1111"/>
                  </a:cubicBezTo>
                  <a:cubicBezTo>
                    <a:pt x="291" y="1111"/>
                    <a:pt x="608" y="1022"/>
                    <a:pt x="739" y="985"/>
                  </a:cubicBezTo>
                  <a:cubicBezTo>
                    <a:pt x="848" y="953"/>
                    <a:pt x="971" y="947"/>
                    <a:pt x="1106" y="947"/>
                  </a:cubicBezTo>
                  <a:cubicBezTo>
                    <a:pt x="1187" y="947"/>
                    <a:pt x="1272" y="949"/>
                    <a:pt x="1362" y="949"/>
                  </a:cubicBezTo>
                  <a:cubicBezTo>
                    <a:pt x="1600" y="949"/>
                    <a:pt x="1867" y="934"/>
                    <a:pt x="2154" y="821"/>
                  </a:cubicBezTo>
                  <a:cubicBezTo>
                    <a:pt x="2379" y="719"/>
                    <a:pt x="3159" y="308"/>
                    <a:pt x="3159" y="308"/>
                  </a:cubicBezTo>
                  <a:lnTo>
                    <a:pt x="2482" y="1"/>
                  </a:lnTo>
                  <a:close/>
                </a:path>
              </a:pathLst>
            </a:custGeom>
            <a:solidFill>
              <a:srgbClr val="FF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9"/>
            <p:cNvSpPr/>
            <p:nvPr/>
          </p:nvSpPr>
          <p:spPr>
            <a:xfrm>
              <a:off x="5346226" y="2855856"/>
              <a:ext cx="166369" cy="156417"/>
            </a:xfrm>
            <a:custGeom>
              <a:avLst/>
              <a:gdLst/>
              <a:ahLst/>
              <a:cxnLst/>
              <a:rect l="l" t="t" r="r" b="b"/>
              <a:pathLst>
                <a:path w="1354" h="1273" extrusionOk="0">
                  <a:moveTo>
                    <a:pt x="781" y="1"/>
                  </a:moveTo>
                  <a:cubicBezTo>
                    <a:pt x="672" y="1"/>
                    <a:pt x="520" y="52"/>
                    <a:pt x="369" y="268"/>
                  </a:cubicBezTo>
                  <a:cubicBezTo>
                    <a:pt x="62" y="678"/>
                    <a:pt x="0" y="883"/>
                    <a:pt x="0" y="883"/>
                  </a:cubicBezTo>
                  <a:cubicBezTo>
                    <a:pt x="0" y="883"/>
                    <a:pt x="267" y="1149"/>
                    <a:pt x="759" y="1272"/>
                  </a:cubicBezTo>
                  <a:cubicBezTo>
                    <a:pt x="759" y="1272"/>
                    <a:pt x="1354" y="268"/>
                    <a:pt x="923" y="42"/>
                  </a:cubicBezTo>
                  <a:lnTo>
                    <a:pt x="944" y="42"/>
                  </a:lnTo>
                  <a:cubicBezTo>
                    <a:pt x="944" y="42"/>
                    <a:pt x="879" y="1"/>
                    <a:pt x="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9"/>
            <p:cNvSpPr/>
            <p:nvPr/>
          </p:nvSpPr>
          <p:spPr>
            <a:xfrm>
              <a:off x="4985968" y="3160701"/>
              <a:ext cx="241936" cy="199422"/>
            </a:xfrm>
            <a:custGeom>
              <a:avLst/>
              <a:gdLst/>
              <a:ahLst/>
              <a:cxnLst/>
              <a:rect l="l" t="t" r="r" b="b"/>
              <a:pathLst>
                <a:path w="1969" h="1623" extrusionOk="0">
                  <a:moveTo>
                    <a:pt x="1640" y="0"/>
                  </a:moveTo>
                  <a:cubicBezTo>
                    <a:pt x="1621" y="0"/>
                    <a:pt x="1606" y="16"/>
                    <a:pt x="1600" y="42"/>
                  </a:cubicBezTo>
                  <a:cubicBezTo>
                    <a:pt x="1579" y="145"/>
                    <a:pt x="1661" y="227"/>
                    <a:pt x="1641" y="391"/>
                  </a:cubicBezTo>
                  <a:cubicBezTo>
                    <a:pt x="1641" y="575"/>
                    <a:pt x="1641" y="821"/>
                    <a:pt x="1353" y="1026"/>
                  </a:cubicBezTo>
                  <a:cubicBezTo>
                    <a:pt x="1244" y="1107"/>
                    <a:pt x="1100" y="1130"/>
                    <a:pt x="948" y="1130"/>
                  </a:cubicBezTo>
                  <a:cubicBezTo>
                    <a:pt x="746" y="1130"/>
                    <a:pt x="531" y="1090"/>
                    <a:pt x="363" y="1090"/>
                  </a:cubicBezTo>
                  <a:cubicBezTo>
                    <a:pt x="304" y="1090"/>
                    <a:pt x="250" y="1095"/>
                    <a:pt x="205" y="1108"/>
                  </a:cubicBezTo>
                  <a:cubicBezTo>
                    <a:pt x="0" y="1170"/>
                    <a:pt x="21" y="1314"/>
                    <a:pt x="21" y="1314"/>
                  </a:cubicBezTo>
                  <a:cubicBezTo>
                    <a:pt x="32" y="1497"/>
                    <a:pt x="415" y="1623"/>
                    <a:pt x="823" y="1623"/>
                  </a:cubicBezTo>
                  <a:cubicBezTo>
                    <a:pt x="1144" y="1623"/>
                    <a:pt x="1480" y="1544"/>
                    <a:pt x="1661" y="1355"/>
                  </a:cubicBezTo>
                  <a:cubicBezTo>
                    <a:pt x="1969" y="1047"/>
                    <a:pt x="1805" y="391"/>
                    <a:pt x="1784" y="268"/>
                  </a:cubicBezTo>
                  <a:cubicBezTo>
                    <a:pt x="1742" y="72"/>
                    <a:pt x="1681" y="0"/>
                    <a:pt x="1640" y="0"/>
                  </a:cubicBezTo>
                  <a:close/>
                </a:path>
              </a:pathLst>
            </a:custGeom>
            <a:solidFill>
              <a:srgbClr val="FF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9"/>
            <p:cNvSpPr/>
            <p:nvPr/>
          </p:nvSpPr>
          <p:spPr>
            <a:xfrm>
              <a:off x="4960779" y="3285907"/>
              <a:ext cx="173865" cy="84168"/>
            </a:xfrm>
            <a:custGeom>
              <a:avLst/>
              <a:gdLst/>
              <a:ahLst/>
              <a:cxnLst/>
              <a:rect l="l" t="t" r="r" b="b"/>
              <a:pathLst>
                <a:path w="1415" h="685" extrusionOk="0">
                  <a:moveTo>
                    <a:pt x="827" y="1"/>
                  </a:moveTo>
                  <a:cubicBezTo>
                    <a:pt x="301" y="1"/>
                    <a:pt x="205" y="274"/>
                    <a:pt x="205" y="274"/>
                  </a:cubicBezTo>
                  <a:cubicBezTo>
                    <a:pt x="0" y="684"/>
                    <a:pt x="1148" y="684"/>
                    <a:pt x="1148" y="684"/>
                  </a:cubicBezTo>
                  <a:cubicBezTo>
                    <a:pt x="1415" y="254"/>
                    <a:pt x="1251" y="48"/>
                    <a:pt x="1251" y="48"/>
                  </a:cubicBezTo>
                  <a:cubicBezTo>
                    <a:pt x="1085" y="15"/>
                    <a:pt x="945" y="1"/>
                    <a:pt x="8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9"/>
            <p:cNvSpPr/>
            <p:nvPr/>
          </p:nvSpPr>
          <p:spPr>
            <a:xfrm>
              <a:off x="4905364" y="3308147"/>
              <a:ext cx="224242" cy="603550"/>
            </a:xfrm>
            <a:custGeom>
              <a:avLst/>
              <a:gdLst/>
              <a:ahLst/>
              <a:cxnLst/>
              <a:rect l="l" t="t" r="r" b="b"/>
              <a:pathLst>
                <a:path w="1825" h="4912" extrusionOk="0">
                  <a:moveTo>
                    <a:pt x="756" y="0"/>
                  </a:moveTo>
                  <a:cubicBezTo>
                    <a:pt x="680" y="0"/>
                    <a:pt x="598" y="17"/>
                    <a:pt x="513" y="52"/>
                  </a:cubicBezTo>
                  <a:cubicBezTo>
                    <a:pt x="308" y="155"/>
                    <a:pt x="0" y="298"/>
                    <a:pt x="246" y="790"/>
                  </a:cubicBezTo>
                  <a:cubicBezTo>
                    <a:pt x="410" y="1118"/>
                    <a:pt x="410" y="1364"/>
                    <a:pt x="246" y="1754"/>
                  </a:cubicBezTo>
                  <a:cubicBezTo>
                    <a:pt x="82" y="2205"/>
                    <a:pt x="246" y="3169"/>
                    <a:pt x="205" y="3558"/>
                  </a:cubicBezTo>
                  <a:cubicBezTo>
                    <a:pt x="124" y="3984"/>
                    <a:pt x="83" y="4912"/>
                    <a:pt x="281" y="4912"/>
                  </a:cubicBezTo>
                  <a:cubicBezTo>
                    <a:pt x="283" y="4912"/>
                    <a:pt x="285" y="4912"/>
                    <a:pt x="287" y="4912"/>
                  </a:cubicBezTo>
                  <a:cubicBezTo>
                    <a:pt x="472" y="4912"/>
                    <a:pt x="574" y="4830"/>
                    <a:pt x="472" y="4809"/>
                  </a:cubicBezTo>
                  <a:cubicBezTo>
                    <a:pt x="349" y="4789"/>
                    <a:pt x="349" y="4768"/>
                    <a:pt x="349" y="4727"/>
                  </a:cubicBezTo>
                  <a:cubicBezTo>
                    <a:pt x="349" y="4276"/>
                    <a:pt x="718" y="3866"/>
                    <a:pt x="779" y="3333"/>
                  </a:cubicBezTo>
                  <a:cubicBezTo>
                    <a:pt x="820" y="3107"/>
                    <a:pt x="718" y="2533"/>
                    <a:pt x="718" y="2390"/>
                  </a:cubicBezTo>
                  <a:lnTo>
                    <a:pt x="718" y="2390"/>
                  </a:lnTo>
                  <a:cubicBezTo>
                    <a:pt x="718" y="2390"/>
                    <a:pt x="1005" y="2472"/>
                    <a:pt x="1005" y="2492"/>
                  </a:cubicBezTo>
                  <a:cubicBezTo>
                    <a:pt x="984" y="2779"/>
                    <a:pt x="1046" y="3312"/>
                    <a:pt x="1046" y="3435"/>
                  </a:cubicBezTo>
                  <a:cubicBezTo>
                    <a:pt x="1107" y="3927"/>
                    <a:pt x="1271" y="4830"/>
                    <a:pt x="1497" y="4830"/>
                  </a:cubicBezTo>
                  <a:cubicBezTo>
                    <a:pt x="1722" y="4809"/>
                    <a:pt x="1825" y="4727"/>
                    <a:pt x="1681" y="4707"/>
                  </a:cubicBezTo>
                  <a:cubicBezTo>
                    <a:pt x="1558" y="4686"/>
                    <a:pt x="1558" y="4686"/>
                    <a:pt x="1558" y="4645"/>
                  </a:cubicBezTo>
                  <a:cubicBezTo>
                    <a:pt x="1538" y="4153"/>
                    <a:pt x="1579" y="3230"/>
                    <a:pt x="1579" y="2656"/>
                  </a:cubicBezTo>
                  <a:cubicBezTo>
                    <a:pt x="1558" y="1979"/>
                    <a:pt x="1333" y="1487"/>
                    <a:pt x="1333" y="1467"/>
                  </a:cubicBezTo>
                  <a:cubicBezTo>
                    <a:pt x="1128" y="1036"/>
                    <a:pt x="1312" y="708"/>
                    <a:pt x="1230" y="421"/>
                  </a:cubicBezTo>
                  <a:cubicBezTo>
                    <a:pt x="1168" y="158"/>
                    <a:pt x="990" y="0"/>
                    <a:pt x="756" y="0"/>
                  </a:cubicBezTo>
                  <a:close/>
                </a:path>
              </a:pathLst>
            </a:custGeom>
            <a:solidFill>
              <a:srgbClr val="FF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9"/>
            <p:cNvSpPr/>
            <p:nvPr/>
          </p:nvSpPr>
          <p:spPr>
            <a:xfrm>
              <a:off x="5074066" y="3886382"/>
              <a:ext cx="50501" cy="15236"/>
            </a:xfrm>
            <a:custGeom>
              <a:avLst/>
              <a:gdLst/>
              <a:ahLst/>
              <a:cxnLst/>
              <a:rect l="l" t="t" r="r" b="b"/>
              <a:pathLst>
                <a:path w="411" h="124" extrusionOk="0">
                  <a:moveTo>
                    <a:pt x="267" y="1"/>
                  </a:moveTo>
                  <a:cubicBezTo>
                    <a:pt x="267" y="1"/>
                    <a:pt x="170" y="65"/>
                    <a:pt x="105" y="65"/>
                  </a:cubicBezTo>
                  <a:cubicBezTo>
                    <a:pt x="97" y="65"/>
                    <a:pt x="90" y="64"/>
                    <a:pt x="83" y="62"/>
                  </a:cubicBezTo>
                  <a:cubicBezTo>
                    <a:pt x="21" y="62"/>
                    <a:pt x="1" y="42"/>
                    <a:pt x="1" y="42"/>
                  </a:cubicBezTo>
                  <a:lnTo>
                    <a:pt x="1" y="42"/>
                  </a:lnTo>
                  <a:cubicBezTo>
                    <a:pt x="1" y="42"/>
                    <a:pt x="42" y="124"/>
                    <a:pt x="124" y="124"/>
                  </a:cubicBezTo>
                  <a:cubicBezTo>
                    <a:pt x="206" y="103"/>
                    <a:pt x="411" y="83"/>
                    <a:pt x="370" y="21"/>
                  </a:cubicBezTo>
                  <a:cubicBezTo>
                    <a:pt x="370" y="21"/>
                    <a:pt x="329" y="1"/>
                    <a:pt x="267" y="1"/>
                  </a:cubicBezTo>
                  <a:close/>
                </a:path>
              </a:pathLst>
            </a:custGeom>
            <a:solidFill>
              <a:srgbClr val="FE63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9"/>
            <p:cNvSpPr/>
            <p:nvPr/>
          </p:nvSpPr>
          <p:spPr>
            <a:xfrm>
              <a:off x="4927973" y="3898301"/>
              <a:ext cx="48043" cy="13639"/>
            </a:xfrm>
            <a:custGeom>
              <a:avLst/>
              <a:gdLst/>
              <a:ahLst/>
              <a:cxnLst/>
              <a:rect l="l" t="t" r="r" b="b"/>
              <a:pathLst>
                <a:path w="391" h="111" extrusionOk="0">
                  <a:moveTo>
                    <a:pt x="260" y="0"/>
                  </a:moveTo>
                  <a:cubicBezTo>
                    <a:pt x="250" y="0"/>
                    <a:pt x="238" y="2"/>
                    <a:pt x="226" y="6"/>
                  </a:cubicBezTo>
                  <a:cubicBezTo>
                    <a:pt x="226" y="6"/>
                    <a:pt x="124" y="47"/>
                    <a:pt x="62" y="47"/>
                  </a:cubicBezTo>
                  <a:cubicBezTo>
                    <a:pt x="1" y="27"/>
                    <a:pt x="1" y="6"/>
                    <a:pt x="1" y="6"/>
                  </a:cubicBezTo>
                  <a:lnTo>
                    <a:pt x="1" y="6"/>
                  </a:lnTo>
                  <a:cubicBezTo>
                    <a:pt x="1" y="7"/>
                    <a:pt x="1" y="111"/>
                    <a:pt x="65" y="111"/>
                  </a:cubicBezTo>
                  <a:cubicBezTo>
                    <a:pt x="70" y="111"/>
                    <a:pt x="76" y="110"/>
                    <a:pt x="83" y="109"/>
                  </a:cubicBezTo>
                  <a:cubicBezTo>
                    <a:pt x="165" y="109"/>
                    <a:pt x="390" y="88"/>
                    <a:pt x="329" y="27"/>
                  </a:cubicBezTo>
                  <a:cubicBezTo>
                    <a:pt x="329" y="27"/>
                    <a:pt x="302" y="0"/>
                    <a:pt x="260" y="0"/>
                  </a:cubicBezTo>
                  <a:close/>
                </a:path>
              </a:pathLst>
            </a:custGeom>
            <a:solidFill>
              <a:srgbClr val="FE63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9"/>
            <p:cNvSpPr/>
            <p:nvPr/>
          </p:nvSpPr>
          <p:spPr>
            <a:xfrm>
              <a:off x="4910402" y="3286767"/>
              <a:ext cx="206672" cy="504269"/>
            </a:xfrm>
            <a:custGeom>
              <a:avLst/>
              <a:gdLst/>
              <a:ahLst/>
              <a:cxnLst/>
              <a:rect l="l" t="t" r="r" b="b"/>
              <a:pathLst>
                <a:path w="1682" h="4104" extrusionOk="0">
                  <a:moveTo>
                    <a:pt x="786" y="1"/>
                  </a:moveTo>
                  <a:cubicBezTo>
                    <a:pt x="521" y="1"/>
                    <a:pt x="227" y="98"/>
                    <a:pt x="164" y="349"/>
                  </a:cubicBezTo>
                  <a:cubicBezTo>
                    <a:pt x="0" y="1190"/>
                    <a:pt x="41" y="3999"/>
                    <a:pt x="41" y="3999"/>
                  </a:cubicBezTo>
                  <a:cubicBezTo>
                    <a:pt x="41" y="3999"/>
                    <a:pt x="122" y="4064"/>
                    <a:pt x="327" y="4064"/>
                  </a:cubicBezTo>
                  <a:cubicBezTo>
                    <a:pt x="353" y="4064"/>
                    <a:pt x="381" y="4063"/>
                    <a:pt x="410" y="4060"/>
                  </a:cubicBezTo>
                  <a:cubicBezTo>
                    <a:pt x="656" y="4040"/>
                    <a:pt x="718" y="3937"/>
                    <a:pt x="718" y="3937"/>
                  </a:cubicBezTo>
                  <a:lnTo>
                    <a:pt x="779" y="3097"/>
                  </a:lnTo>
                  <a:lnTo>
                    <a:pt x="1046" y="3978"/>
                  </a:lnTo>
                  <a:cubicBezTo>
                    <a:pt x="1046" y="3978"/>
                    <a:pt x="1082" y="4103"/>
                    <a:pt x="1320" y="4103"/>
                  </a:cubicBezTo>
                  <a:cubicBezTo>
                    <a:pt x="1337" y="4103"/>
                    <a:pt x="1355" y="4103"/>
                    <a:pt x="1374" y="4101"/>
                  </a:cubicBezTo>
                  <a:cubicBezTo>
                    <a:pt x="1599" y="4060"/>
                    <a:pt x="1620" y="3937"/>
                    <a:pt x="1620" y="3937"/>
                  </a:cubicBezTo>
                  <a:cubicBezTo>
                    <a:pt x="1620" y="3937"/>
                    <a:pt x="1681" y="3609"/>
                    <a:pt x="1661" y="2051"/>
                  </a:cubicBezTo>
                  <a:cubicBezTo>
                    <a:pt x="1640" y="800"/>
                    <a:pt x="1620" y="452"/>
                    <a:pt x="1189" y="103"/>
                  </a:cubicBezTo>
                  <a:cubicBezTo>
                    <a:pt x="1110" y="39"/>
                    <a:pt x="953" y="1"/>
                    <a:pt x="7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9"/>
            <p:cNvSpPr/>
            <p:nvPr/>
          </p:nvSpPr>
          <p:spPr>
            <a:xfrm>
              <a:off x="4972083" y="3251503"/>
              <a:ext cx="67948" cy="70283"/>
            </a:xfrm>
            <a:custGeom>
              <a:avLst/>
              <a:gdLst/>
              <a:ahLst/>
              <a:cxnLst/>
              <a:rect l="l" t="t" r="r" b="b"/>
              <a:pathLst>
                <a:path w="553" h="572" extrusionOk="0">
                  <a:moveTo>
                    <a:pt x="113" y="0"/>
                  </a:moveTo>
                  <a:cubicBezTo>
                    <a:pt x="113" y="0"/>
                    <a:pt x="236" y="185"/>
                    <a:pt x="113" y="308"/>
                  </a:cubicBezTo>
                  <a:cubicBezTo>
                    <a:pt x="1" y="421"/>
                    <a:pt x="355" y="571"/>
                    <a:pt x="493" y="571"/>
                  </a:cubicBezTo>
                  <a:cubicBezTo>
                    <a:pt x="531" y="571"/>
                    <a:pt x="553" y="560"/>
                    <a:pt x="544" y="534"/>
                  </a:cubicBezTo>
                  <a:cubicBezTo>
                    <a:pt x="503" y="390"/>
                    <a:pt x="421" y="308"/>
                    <a:pt x="462" y="12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FF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9"/>
            <p:cNvSpPr/>
            <p:nvPr/>
          </p:nvSpPr>
          <p:spPr>
            <a:xfrm>
              <a:off x="4945666" y="3159718"/>
              <a:ext cx="121029" cy="127419"/>
            </a:xfrm>
            <a:custGeom>
              <a:avLst/>
              <a:gdLst/>
              <a:ahLst/>
              <a:cxnLst/>
              <a:rect l="l" t="t" r="r" b="b"/>
              <a:pathLst>
                <a:path w="985" h="1037" extrusionOk="0">
                  <a:moveTo>
                    <a:pt x="385" y="1"/>
                  </a:moveTo>
                  <a:cubicBezTo>
                    <a:pt x="238" y="1"/>
                    <a:pt x="113" y="137"/>
                    <a:pt x="82" y="214"/>
                  </a:cubicBezTo>
                  <a:cubicBezTo>
                    <a:pt x="0" y="460"/>
                    <a:pt x="123" y="686"/>
                    <a:pt x="226" y="788"/>
                  </a:cubicBezTo>
                  <a:cubicBezTo>
                    <a:pt x="392" y="968"/>
                    <a:pt x="585" y="1036"/>
                    <a:pt x="713" y="1036"/>
                  </a:cubicBezTo>
                  <a:cubicBezTo>
                    <a:pt x="775" y="1036"/>
                    <a:pt x="821" y="1020"/>
                    <a:pt x="841" y="993"/>
                  </a:cubicBezTo>
                  <a:cubicBezTo>
                    <a:pt x="984" y="829"/>
                    <a:pt x="718" y="194"/>
                    <a:pt x="533" y="71"/>
                  </a:cubicBezTo>
                  <a:lnTo>
                    <a:pt x="533" y="50"/>
                  </a:lnTo>
                  <a:cubicBezTo>
                    <a:pt x="483" y="15"/>
                    <a:pt x="433" y="1"/>
                    <a:pt x="385" y="1"/>
                  </a:cubicBezTo>
                  <a:close/>
                </a:path>
              </a:pathLst>
            </a:custGeom>
            <a:solidFill>
              <a:srgbClr val="FF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9"/>
            <p:cNvSpPr/>
            <p:nvPr/>
          </p:nvSpPr>
          <p:spPr>
            <a:xfrm>
              <a:off x="4933010" y="3152714"/>
              <a:ext cx="105916" cy="118941"/>
            </a:xfrm>
            <a:custGeom>
              <a:avLst/>
              <a:gdLst/>
              <a:ahLst/>
              <a:cxnLst/>
              <a:rect l="l" t="t" r="r" b="b"/>
              <a:pathLst>
                <a:path w="862" h="968" extrusionOk="0">
                  <a:moveTo>
                    <a:pt x="504" y="1"/>
                  </a:moveTo>
                  <a:cubicBezTo>
                    <a:pt x="330" y="1"/>
                    <a:pt x="144" y="116"/>
                    <a:pt x="83" y="312"/>
                  </a:cubicBezTo>
                  <a:cubicBezTo>
                    <a:pt x="1" y="579"/>
                    <a:pt x="144" y="743"/>
                    <a:pt x="165" y="763"/>
                  </a:cubicBezTo>
                  <a:cubicBezTo>
                    <a:pt x="244" y="870"/>
                    <a:pt x="384" y="967"/>
                    <a:pt x="439" y="967"/>
                  </a:cubicBezTo>
                  <a:cubicBezTo>
                    <a:pt x="470" y="967"/>
                    <a:pt x="475" y="938"/>
                    <a:pt x="431" y="866"/>
                  </a:cubicBezTo>
                  <a:cubicBezTo>
                    <a:pt x="308" y="681"/>
                    <a:pt x="616" y="620"/>
                    <a:pt x="513" y="456"/>
                  </a:cubicBezTo>
                  <a:cubicBezTo>
                    <a:pt x="472" y="415"/>
                    <a:pt x="349" y="435"/>
                    <a:pt x="595" y="353"/>
                  </a:cubicBezTo>
                  <a:cubicBezTo>
                    <a:pt x="841" y="271"/>
                    <a:pt x="862" y="251"/>
                    <a:pt x="800" y="169"/>
                  </a:cubicBezTo>
                  <a:cubicBezTo>
                    <a:pt x="734" y="53"/>
                    <a:pt x="622" y="1"/>
                    <a:pt x="504" y="1"/>
                  </a:cubicBezTo>
                  <a:close/>
                </a:path>
              </a:pathLst>
            </a:custGeom>
            <a:solidFill>
              <a:srgbClr val="1D1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9"/>
            <p:cNvSpPr/>
            <p:nvPr/>
          </p:nvSpPr>
          <p:spPr>
            <a:xfrm>
              <a:off x="4940628" y="3374989"/>
              <a:ext cx="133562" cy="94243"/>
            </a:xfrm>
            <a:custGeom>
              <a:avLst/>
              <a:gdLst/>
              <a:ahLst/>
              <a:cxnLst/>
              <a:rect l="l" t="t" r="r" b="b"/>
              <a:pathLst>
                <a:path w="1087" h="767" extrusionOk="0">
                  <a:moveTo>
                    <a:pt x="0" y="0"/>
                  </a:moveTo>
                  <a:cubicBezTo>
                    <a:pt x="0" y="0"/>
                    <a:pt x="123" y="328"/>
                    <a:pt x="513" y="595"/>
                  </a:cubicBezTo>
                  <a:cubicBezTo>
                    <a:pt x="715" y="733"/>
                    <a:pt x="862" y="767"/>
                    <a:pt x="957" y="767"/>
                  </a:cubicBezTo>
                  <a:cubicBezTo>
                    <a:pt x="1044" y="767"/>
                    <a:pt x="1087" y="738"/>
                    <a:pt x="1087" y="7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2723">
                <a:alpha val="21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9"/>
            <p:cNvSpPr/>
            <p:nvPr/>
          </p:nvSpPr>
          <p:spPr>
            <a:xfrm>
              <a:off x="4913719" y="3326086"/>
              <a:ext cx="285310" cy="140075"/>
            </a:xfrm>
            <a:custGeom>
              <a:avLst/>
              <a:gdLst/>
              <a:ahLst/>
              <a:cxnLst/>
              <a:rect l="l" t="t" r="r" b="b"/>
              <a:pathLst>
                <a:path w="2322" h="1140" extrusionOk="0">
                  <a:moveTo>
                    <a:pt x="334" y="1"/>
                  </a:moveTo>
                  <a:cubicBezTo>
                    <a:pt x="224" y="1"/>
                    <a:pt x="178" y="70"/>
                    <a:pt x="178" y="70"/>
                  </a:cubicBezTo>
                  <a:cubicBezTo>
                    <a:pt x="0" y="347"/>
                    <a:pt x="796" y="1139"/>
                    <a:pt x="1367" y="1139"/>
                  </a:cubicBezTo>
                  <a:cubicBezTo>
                    <a:pt x="1388" y="1139"/>
                    <a:pt x="1409" y="1138"/>
                    <a:pt x="1429" y="1136"/>
                  </a:cubicBezTo>
                  <a:cubicBezTo>
                    <a:pt x="1880" y="1075"/>
                    <a:pt x="2147" y="460"/>
                    <a:pt x="2208" y="337"/>
                  </a:cubicBezTo>
                  <a:cubicBezTo>
                    <a:pt x="2321" y="142"/>
                    <a:pt x="2294" y="50"/>
                    <a:pt x="2247" y="50"/>
                  </a:cubicBezTo>
                  <a:cubicBezTo>
                    <a:pt x="2235" y="50"/>
                    <a:pt x="2221" y="57"/>
                    <a:pt x="2208" y="70"/>
                  </a:cubicBezTo>
                  <a:cubicBezTo>
                    <a:pt x="2126" y="132"/>
                    <a:pt x="2147" y="234"/>
                    <a:pt x="2024" y="378"/>
                  </a:cubicBezTo>
                  <a:cubicBezTo>
                    <a:pt x="1906" y="495"/>
                    <a:pt x="1770" y="687"/>
                    <a:pt x="1438" y="687"/>
                  </a:cubicBezTo>
                  <a:cubicBezTo>
                    <a:pt x="1422" y="687"/>
                    <a:pt x="1405" y="686"/>
                    <a:pt x="1388" y="685"/>
                  </a:cubicBezTo>
                  <a:cubicBezTo>
                    <a:pt x="1019" y="665"/>
                    <a:pt x="711" y="111"/>
                    <a:pt x="465" y="29"/>
                  </a:cubicBezTo>
                  <a:cubicBezTo>
                    <a:pt x="414" y="9"/>
                    <a:pt x="370" y="1"/>
                    <a:pt x="334" y="1"/>
                  </a:cubicBezTo>
                  <a:close/>
                </a:path>
              </a:pathLst>
            </a:custGeom>
            <a:solidFill>
              <a:srgbClr val="FF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9"/>
            <p:cNvSpPr/>
            <p:nvPr/>
          </p:nvSpPr>
          <p:spPr>
            <a:xfrm>
              <a:off x="4907822" y="3319943"/>
              <a:ext cx="126067" cy="108005"/>
            </a:xfrm>
            <a:custGeom>
              <a:avLst/>
              <a:gdLst/>
              <a:ahLst/>
              <a:cxnLst/>
              <a:rect l="l" t="t" r="r" b="b"/>
              <a:pathLst>
                <a:path w="1026" h="879" extrusionOk="0">
                  <a:moveTo>
                    <a:pt x="414" y="1"/>
                  </a:moveTo>
                  <a:cubicBezTo>
                    <a:pt x="333" y="1"/>
                    <a:pt x="272" y="43"/>
                    <a:pt x="226" y="120"/>
                  </a:cubicBezTo>
                  <a:lnTo>
                    <a:pt x="247" y="120"/>
                  </a:lnTo>
                  <a:cubicBezTo>
                    <a:pt x="1" y="530"/>
                    <a:pt x="575" y="879"/>
                    <a:pt x="575" y="879"/>
                  </a:cubicBezTo>
                  <a:cubicBezTo>
                    <a:pt x="1026" y="653"/>
                    <a:pt x="1005" y="387"/>
                    <a:pt x="1005" y="387"/>
                  </a:cubicBezTo>
                  <a:cubicBezTo>
                    <a:pt x="736" y="118"/>
                    <a:pt x="547" y="1"/>
                    <a:pt x="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9"/>
            <p:cNvSpPr/>
            <p:nvPr/>
          </p:nvSpPr>
          <p:spPr>
            <a:xfrm>
              <a:off x="6502566" y="2997035"/>
              <a:ext cx="40425" cy="40425"/>
            </a:xfrm>
            <a:custGeom>
              <a:avLst/>
              <a:gdLst/>
              <a:ahLst/>
              <a:cxnLst/>
              <a:rect l="l" t="t" r="r" b="b"/>
              <a:pathLst>
                <a:path w="329" h="329" extrusionOk="0">
                  <a:moveTo>
                    <a:pt x="144" y="0"/>
                  </a:moveTo>
                  <a:cubicBezTo>
                    <a:pt x="144" y="0"/>
                    <a:pt x="124" y="82"/>
                    <a:pt x="103" y="103"/>
                  </a:cubicBezTo>
                  <a:cubicBezTo>
                    <a:pt x="83" y="123"/>
                    <a:pt x="1" y="164"/>
                    <a:pt x="1" y="164"/>
                  </a:cubicBezTo>
                  <a:cubicBezTo>
                    <a:pt x="1" y="164"/>
                    <a:pt x="83" y="206"/>
                    <a:pt x="103" y="226"/>
                  </a:cubicBezTo>
                  <a:cubicBezTo>
                    <a:pt x="124" y="247"/>
                    <a:pt x="185" y="329"/>
                    <a:pt x="185" y="329"/>
                  </a:cubicBezTo>
                  <a:cubicBezTo>
                    <a:pt x="185" y="329"/>
                    <a:pt x="206" y="247"/>
                    <a:pt x="226" y="206"/>
                  </a:cubicBezTo>
                  <a:cubicBezTo>
                    <a:pt x="247" y="185"/>
                    <a:pt x="329" y="144"/>
                    <a:pt x="329" y="144"/>
                  </a:cubicBezTo>
                  <a:cubicBezTo>
                    <a:pt x="329" y="144"/>
                    <a:pt x="247" y="123"/>
                    <a:pt x="226" y="103"/>
                  </a:cubicBezTo>
                  <a:cubicBezTo>
                    <a:pt x="185" y="82"/>
                    <a:pt x="144" y="0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9"/>
            <p:cNvSpPr/>
            <p:nvPr/>
          </p:nvSpPr>
          <p:spPr>
            <a:xfrm>
              <a:off x="6086893" y="3725174"/>
              <a:ext cx="40425" cy="40425"/>
            </a:xfrm>
            <a:custGeom>
              <a:avLst/>
              <a:gdLst/>
              <a:ahLst/>
              <a:cxnLst/>
              <a:rect l="l" t="t" r="r" b="b"/>
              <a:pathLst>
                <a:path w="329" h="329" extrusionOk="0">
                  <a:moveTo>
                    <a:pt x="165" y="0"/>
                  </a:moveTo>
                  <a:cubicBezTo>
                    <a:pt x="165" y="0"/>
                    <a:pt x="124" y="82"/>
                    <a:pt x="103" y="103"/>
                  </a:cubicBezTo>
                  <a:cubicBezTo>
                    <a:pt x="83" y="144"/>
                    <a:pt x="1" y="185"/>
                    <a:pt x="1" y="185"/>
                  </a:cubicBezTo>
                  <a:cubicBezTo>
                    <a:pt x="1" y="185"/>
                    <a:pt x="103" y="205"/>
                    <a:pt x="124" y="226"/>
                  </a:cubicBezTo>
                  <a:cubicBezTo>
                    <a:pt x="144" y="246"/>
                    <a:pt x="185" y="328"/>
                    <a:pt x="185" y="328"/>
                  </a:cubicBezTo>
                  <a:cubicBezTo>
                    <a:pt x="185" y="328"/>
                    <a:pt x="206" y="246"/>
                    <a:pt x="226" y="226"/>
                  </a:cubicBezTo>
                  <a:cubicBezTo>
                    <a:pt x="247" y="185"/>
                    <a:pt x="329" y="144"/>
                    <a:pt x="329" y="144"/>
                  </a:cubicBezTo>
                  <a:cubicBezTo>
                    <a:pt x="329" y="144"/>
                    <a:pt x="247" y="123"/>
                    <a:pt x="226" y="103"/>
                  </a:cubicBezTo>
                  <a:cubicBezTo>
                    <a:pt x="206" y="82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9"/>
            <p:cNvSpPr/>
            <p:nvPr/>
          </p:nvSpPr>
          <p:spPr>
            <a:xfrm>
              <a:off x="6951046" y="3735250"/>
              <a:ext cx="43005" cy="40425"/>
            </a:xfrm>
            <a:custGeom>
              <a:avLst/>
              <a:gdLst/>
              <a:ahLst/>
              <a:cxnLst/>
              <a:rect l="l" t="t" r="r" b="b"/>
              <a:pathLst>
                <a:path w="350" h="329" extrusionOk="0">
                  <a:moveTo>
                    <a:pt x="165" y="0"/>
                  </a:moveTo>
                  <a:cubicBezTo>
                    <a:pt x="165" y="0"/>
                    <a:pt x="124" y="82"/>
                    <a:pt x="103" y="103"/>
                  </a:cubicBezTo>
                  <a:cubicBezTo>
                    <a:pt x="83" y="123"/>
                    <a:pt x="1" y="164"/>
                    <a:pt x="1" y="164"/>
                  </a:cubicBezTo>
                  <a:cubicBezTo>
                    <a:pt x="1" y="164"/>
                    <a:pt x="103" y="205"/>
                    <a:pt x="124" y="226"/>
                  </a:cubicBezTo>
                  <a:cubicBezTo>
                    <a:pt x="144" y="246"/>
                    <a:pt x="185" y="328"/>
                    <a:pt x="185" y="328"/>
                  </a:cubicBezTo>
                  <a:cubicBezTo>
                    <a:pt x="185" y="328"/>
                    <a:pt x="226" y="226"/>
                    <a:pt x="247" y="205"/>
                  </a:cubicBezTo>
                  <a:cubicBezTo>
                    <a:pt x="247" y="185"/>
                    <a:pt x="349" y="144"/>
                    <a:pt x="349" y="144"/>
                  </a:cubicBezTo>
                  <a:cubicBezTo>
                    <a:pt x="349" y="144"/>
                    <a:pt x="247" y="123"/>
                    <a:pt x="226" y="103"/>
                  </a:cubicBezTo>
                  <a:cubicBezTo>
                    <a:pt x="206" y="82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59"/>
          <p:cNvGrpSpPr/>
          <p:nvPr/>
        </p:nvGrpSpPr>
        <p:grpSpPr>
          <a:xfrm>
            <a:off x="6069486" y="3078448"/>
            <a:ext cx="2310591" cy="1530131"/>
            <a:chOff x="2078511" y="4921823"/>
            <a:chExt cx="2310591" cy="1530131"/>
          </a:xfrm>
        </p:grpSpPr>
        <p:sp>
          <p:nvSpPr>
            <p:cNvPr id="2152" name="Google Shape;2152;p59"/>
            <p:cNvSpPr/>
            <p:nvPr/>
          </p:nvSpPr>
          <p:spPr>
            <a:xfrm>
              <a:off x="2078511" y="4921823"/>
              <a:ext cx="2310494" cy="1530131"/>
            </a:xfrm>
            <a:custGeom>
              <a:avLst/>
              <a:gdLst/>
              <a:ahLst/>
              <a:cxnLst/>
              <a:rect l="l" t="t" r="r" b="b"/>
              <a:pathLst>
                <a:path w="18804" h="12453" extrusionOk="0">
                  <a:moveTo>
                    <a:pt x="7143" y="0"/>
                  </a:moveTo>
                  <a:cubicBezTo>
                    <a:pt x="6940" y="0"/>
                    <a:pt x="6262" y="400"/>
                    <a:pt x="5537" y="944"/>
                  </a:cubicBezTo>
                  <a:cubicBezTo>
                    <a:pt x="4696" y="1580"/>
                    <a:pt x="4081" y="2174"/>
                    <a:pt x="4184" y="2298"/>
                  </a:cubicBezTo>
                  <a:lnTo>
                    <a:pt x="4307" y="2462"/>
                  </a:lnTo>
                  <a:cubicBezTo>
                    <a:pt x="3876" y="2646"/>
                    <a:pt x="3609" y="2810"/>
                    <a:pt x="3630" y="2892"/>
                  </a:cubicBezTo>
                  <a:lnTo>
                    <a:pt x="3794" y="3425"/>
                  </a:lnTo>
                  <a:lnTo>
                    <a:pt x="3814" y="3425"/>
                  </a:lnTo>
                  <a:cubicBezTo>
                    <a:pt x="3845" y="3456"/>
                    <a:pt x="3927" y="3471"/>
                    <a:pt x="4048" y="3471"/>
                  </a:cubicBezTo>
                  <a:cubicBezTo>
                    <a:pt x="4168" y="3471"/>
                    <a:pt x="4327" y="3456"/>
                    <a:pt x="4512" y="3425"/>
                  </a:cubicBezTo>
                  <a:lnTo>
                    <a:pt x="4532" y="3425"/>
                  </a:lnTo>
                  <a:cubicBezTo>
                    <a:pt x="4553" y="3405"/>
                    <a:pt x="4573" y="3405"/>
                    <a:pt x="4594" y="3405"/>
                  </a:cubicBezTo>
                  <a:cubicBezTo>
                    <a:pt x="4348" y="3569"/>
                    <a:pt x="4225" y="3692"/>
                    <a:pt x="4266" y="3753"/>
                  </a:cubicBezTo>
                  <a:lnTo>
                    <a:pt x="4491" y="4245"/>
                  </a:lnTo>
                  <a:lnTo>
                    <a:pt x="4512" y="4245"/>
                  </a:lnTo>
                  <a:cubicBezTo>
                    <a:pt x="4327" y="4389"/>
                    <a:pt x="4245" y="4491"/>
                    <a:pt x="4266" y="4532"/>
                  </a:cubicBezTo>
                  <a:lnTo>
                    <a:pt x="4307" y="4635"/>
                  </a:lnTo>
                  <a:cubicBezTo>
                    <a:pt x="4225" y="4573"/>
                    <a:pt x="4122" y="4553"/>
                    <a:pt x="4020" y="4532"/>
                  </a:cubicBezTo>
                  <a:cubicBezTo>
                    <a:pt x="4122" y="4368"/>
                    <a:pt x="3937" y="3917"/>
                    <a:pt x="3732" y="3651"/>
                  </a:cubicBezTo>
                  <a:cubicBezTo>
                    <a:pt x="3794" y="3610"/>
                    <a:pt x="3794" y="3589"/>
                    <a:pt x="3753" y="3528"/>
                  </a:cubicBezTo>
                  <a:cubicBezTo>
                    <a:pt x="3712" y="3466"/>
                    <a:pt x="3671" y="3446"/>
                    <a:pt x="3630" y="3425"/>
                  </a:cubicBezTo>
                  <a:cubicBezTo>
                    <a:pt x="3609" y="3405"/>
                    <a:pt x="3589" y="3405"/>
                    <a:pt x="3568" y="3384"/>
                  </a:cubicBezTo>
                  <a:cubicBezTo>
                    <a:pt x="3527" y="3384"/>
                    <a:pt x="3486" y="3364"/>
                    <a:pt x="3445" y="3364"/>
                  </a:cubicBezTo>
                  <a:lnTo>
                    <a:pt x="3302" y="3364"/>
                  </a:lnTo>
                  <a:cubicBezTo>
                    <a:pt x="3117" y="3405"/>
                    <a:pt x="2953" y="3548"/>
                    <a:pt x="2912" y="3774"/>
                  </a:cubicBezTo>
                  <a:cubicBezTo>
                    <a:pt x="2871" y="3979"/>
                    <a:pt x="2933" y="4122"/>
                    <a:pt x="2994" y="4204"/>
                  </a:cubicBezTo>
                  <a:cubicBezTo>
                    <a:pt x="3015" y="4266"/>
                    <a:pt x="3056" y="4286"/>
                    <a:pt x="3056" y="4307"/>
                  </a:cubicBezTo>
                  <a:cubicBezTo>
                    <a:pt x="3076" y="4327"/>
                    <a:pt x="3097" y="4348"/>
                    <a:pt x="3117" y="4368"/>
                  </a:cubicBezTo>
                  <a:lnTo>
                    <a:pt x="3138" y="4368"/>
                  </a:lnTo>
                  <a:cubicBezTo>
                    <a:pt x="3158" y="4389"/>
                    <a:pt x="3179" y="4389"/>
                    <a:pt x="3199" y="4409"/>
                  </a:cubicBezTo>
                  <a:cubicBezTo>
                    <a:pt x="3240" y="4450"/>
                    <a:pt x="3281" y="4471"/>
                    <a:pt x="3322" y="4471"/>
                  </a:cubicBezTo>
                  <a:cubicBezTo>
                    <a:pt x="3322" y="4512"/>
                    <a:pt x="3302" y="4573"/>
                    <a:pt x="3261" y="4615"/>
                  </a:cubicBezTo>
                  <a:cubicBezTo>
                    <a:pt x="3240" y="4635"/>
                    <a:pt x="3240" y="4656"/>
                    <a:pt x="3240" y="4676"/>
                  </a:cubicBezTo>
                  <a:cubicBezTo>
                    <a:pt x="2953" y="4779"/>
                    <a:pt x="2605" y="4963"/>
                    <a:pt x="2707" y="5435"/>
                  </a:cubicBezTo>
                  <a:lnTo>
                    <a:pt x="513" y="5722"/>
                  </a:lnTo>
                  <a:lnTo>
                    <a:pt x="821" y="7895"/>
                  </a:lnTo>
                  <a:lnTo>
                    <a:pt x="1" y="8510"/>
                  </a:lnTo>
                  <a:lnTo>
                    <a:pt x="2113" y="11340"/>
                  </a:lnTo>
                  <a:lnTo>
                    <a:pt x="3671" y="10192"/>
                  </a:lnTo>
                  <a:lnTo>
                    <a:pt x="3671" y="10192"/>
                  </a:lnTo>
                  <a:cubicBezTo>
                    <a:pt x="3650" y="10725"/>
                    <a:pt x="3527" y="11299"/>
                    <a:pt x="3527" y="11299"/>
                  </a:cubicBezTo>
                  <a:cubicBezTo>
                    <a:pt x="3568" y="11340"/>
                    <a:pt x="3630" y="11360"/>
                    <a:pt x="3671" y="11381"/>
                  </a:cubicBezTo>
                  <a:cubicBezTo>
                    <a:pt x="3630" y="11709"/>
                    <a:pt x="3630" y="11996"/>
                    <a:pt x="3671" y="12160"/>
                  </a:cubicBezTo>
                  <a:cubicBezTo>
                    <a:pt x="3647" y="12351"/>
                    <a:pt x="3789" y="12410"/>
                    <a:pt x="3957" y="12410"/>
                  </a:cubicBezTo>
                  <a:cubicBezTo>
                    <a:pt x="4078" y="12410"/>
                    <a:pt x="4212" y="12379"/>
                    <a:pt x="4307" y="12345"/>
                  </a:cubicBezTo>
                  <a:cubicBezTo>
                    <a:pt x="4532" y="12263"/>
                    <a:pt x="4184" y="12181"/>
                    <a:pt x="4184" y="12181"/>
                  </a:cubicBezTo>
                  <a:cubicBezTo>
                    <a:pt x="3958" y="12119"/>
                    <a:pt x="3958" y="12078"/>
                    <a:pt x="3979" y="12017"/>
                  </a:cubicBezTo>
                  <a:cubicBezTo>
                    <a:pt x="3999" y="11873"/>
                    <a:pt x="4061" y="11689"/>
                    <a:pt x="4143" y="11483"/>
                  </a:cubicBezTo>
                  <a:cubicBezTo>
                    <a:pt x="4225" y="11463"/>
                    <a:pt x="4286" y="11463"/>
                    <a:pt x="4286" y="11463"/>
                  </a:cubicBezTo>
                  <a:cubicBezTo>
                    <a:pt x="4286" y="11463"/>
                    <a:pt x="4696" y="10212"/>
                    <a:pt x="4860" y="9290"/>
                  </a:cubicBezTo>
                  <a:lnTo>
                    <a:pt x="5537" y="8797"/>
                  </a:lnTo>
                  <a:lnTo>
                    <a:pt x="6296" y="8695"/>
                  </a:lnTo>
                  <a:cubicBezTo>
                    <a:pt x="6808" y="9084"/>
                    <a:pt x="7505" y="10069"/>
                    <a:pt x="7505" y="10069"/>
                  </a:cubicBezTo>
                  <a:cubicBezTo>
                    <a:pt x="7567" y="10048"/>
                    <a:pt x="7628" y="10028"/>
                    <a:pt x="7669" y="10007"/>
                  </a:cubicBezTo>
                  <a:cubicBezTo>
                    <a:pt x="7915" y="10233"/>
                    <a:pt x="8141" y="10417"/>
                    <a:pt x="8325" y="10499"/>
                  </a:cubicBezTo>
                  <a:lnTo>
                    <a:pt x="8305" y="10499"/>
                  </a:lnTo>
                  <a:cubicBezTo>
                    <a:pt x="8364" y="10559"/>
                    <a:pt x="8423" y="10583"/>
                    <a:pt x="8478" y="10583"/>
                  </a:cubicBezTo>
                  <a:cubicBezTo>
                    <a:pt x="8673" y="10583"/>
                    <a:pt x="8836" y="10280"/>
                    <a:pt x="8900" y="10089"/>
                  </a:cubicBezTo>
                  <a:cubicBezTo>
                    <a:pt x="8927" y="10000"/>
                    <a:pt x="8911" y="9971"/>
                    <a:pt x="8878" y="9971"/>
                  </a:cubicBezTo>
                  <a:cubicBezTo>
                    <a:pt x="8811" y="9971"/>
                    <a:pt x="8674" y="10089"/>
                    <a:pt x="8674" y="10089"/>
                  </a:cubicBezTo>
                  <a:cubicBezTo>
                    <a:pt x="8554" y="10161"/>
                    <a:pt x="8497" y="10191"/>
                    <a:pt x="8462" y="10191"/>
                  </a:cubicBezTo>
                  <a:cubicBezTo>
                    <a:pt x="8438" y="10191"/>
                    <a:pt x="8424" y="10176"/>
                    <a:pt x="8407" y="10151"/>
                  </a:cubicBezTo>
                  <a:cubicBezTo>
                    <a:pt x="8284" y="10028"/>
                    <a:pt x="8182" y="9864"/>
                    <a:pt x="8079" y="9659"/>
                  </a:cubicBezTo>
                  <a:cubicBezTo>
                    <a:pt x="8120" y="9577"/>
                    <a:pt x="8161" y="9515"/>
                    <a:pt x="8161" y="9515"/>
                  </a:cubicBezTo>
                  <a:cubicBezTo>
                    <a:pt x="8161" y="9515"/>
                    <a:pt x="7874" y="9064"/>
                    <a:pt x="7485" y="8531"/>
                  </a:cubicBezTo>
                  <a:lnTo>
                    <a:pt x="8448" y="8387"/>
                  </a:lnTo>
                  <a:lnTo>
                    <a:pt x="7977" y="4943"/>
                  </a:lnTo>
                  <a:cubicBezTo>
                    <a:pt x="8249" y="4706"/>
                    <a:pt x="8575" y="4531"/>
                    <a:pt x="8959" y="4531"/>
                  </a:cubicBezTo>
                  <a:cubicBezTo>
                    <a:pt x="9242" y="4531"/>
                    <a:pt x="9557" y="4626"/>
                    <a:pt x="9904" y="4861"/>
                  </a:cubicBezTo>
                  <a:cubicBezTo>
                    <a:pt x="11340" y="5824"/>
                    <a:pt x="10437" y="8756"/>
                    <a:pt x="12857" y="9166"/>
                  </a:cubicBezTo>
                  <a:cubicBezTo>
                    <a:pt x="13821" y="9310"/>
                    <a:pt x="14395" y="9802"/>
                    <a:pt x="14723" y="10356"/>
                  </a:cubicBezTo>
                  <a:cubicBezTo>
                    <a:pt x="14661" y="10458"/>
                    <a:pt x="14600" y="10561"/>
                    <a:pt x="14538" y="10684"/>
                  </a:cubicBezTo>
                  <a:cubicBezTo>
                    <a:pt x="14292" y="11319"/>
                    <a:pt x="14600" y="12058"/>
                    <a:pt x="15235" y="12324"/>
                  </a:cubicBezTo>
                  <a:lnTo>
                    <a:pt x="15235" y="12406"/>
                  </a:lnTo>
                  <a:lnTo>
                    <a:pt x="15399" y="12406"/>
                  </a:lnTo>
                  <a:cubicBezTo>
                    <a:pt x="15523" y="12437"/>
                    <a:pt x="15646" y="12452"/>
                    <a:pt x="15766" y="12452"/>
                  </a:cubicBezTo>
                  <a:cubicBezTo>
                    <a:pt x="15886" y="12452"/>
                    <a:pt x="16004" y="12437"/>
                    <a:pt x="16117" y="12406"/>
                  </a:cubicBezTo>
                  <a:lnTo>
                    <a:pt x="16138" y="12386"/>
                  </a:lnTo>
                  <a:lnTo>
                    <a:pt x="18803" y="12386"/>
                  </a:lnTo>
                  <a:cubicBezTo>
                    <a:pt x="18803" y="12386"/>
                    <a:pt x="18803" y="8018"/>
                    <a:pt x="15953" y="6583"/>
                  </a:cubicBezTo>
                  <a:cubicBezTo>
                    <a:pt x="15707" y="6460"/>
                    <a:pt x="15502" y="6357"/>
                    <a:pt x="15276" y="6275"/>
                  </a:cubicBezTo>
                  <a:cubicBezTo>
                    <a:pt x="15646" y="5763"/>
                    <a:pt x="15605" y="5066"/>
                    <a:pt x="15153" y="4615"/>
                  </a:cubicBezTo>
                  <a:cubicBezTo>
                    <a:pt x="14902" y="4343"/>
                    <a:pt x="14566" y="4209"/>
                    <a:pt x="14226" y="4209"/>
                  </a:cubicBezTo>
                  <a:cubicBezTo>
                    <a:pt x="13899" y="4209"/>
                    <a:pt x="13569" y="4332"/>
                    <a:pt x="13308" y="4573"/>
                  </a:cubicBezTo>
                  <a:cubicBezTo>
                    <a:pt x="13123" y="4758"/>
                    <a:pt x="13021" y="4984"/>
                    <a:pt x="12959" y="5209"/>
                  </a:cubicBezTo>
                  <a:cubicBezTo>
                    <a:pt x="12467" y="4861"/>
                    <a:pt x="12078" y="4389"/>
                    <a:pt x="11750" y="3528"/>
                  </a:cubicBezTo>
                  <a:cubicBezTo>
                    <a:pt x="11279" y="2290"/>
                    <a:pt x="10251" y="1723"/>
                    <a:pt x="9230" y="1723"/>
                  </a:cubicBezTo>
                  <a:cubicBezTo>
                    <a:pt x="8695" y="1723"/>
                    <a:pt x="8161" y="1878"/>
                    <a:pt x="7710" y="2174"/>
                  </a:cubicBezTo>
                  <a:lnTo>
                    <a:pt x="7669" y="2113"/>
                  </a:lnTo>
                  <a:cubicBezTo>
                    <a:pt x="7659" y="2092"/>
                    <a:pt x="7628" y="2082"/>
                    <a:pt x="7577" y="2082"/>
                  </a:cubicBezTo>
                  <a:cubicBezTo>
                    <a:pt x="7526" y="2082"/>
                    <a:pt x="7454" y="2092"/>
                    <a:pt x="7362" y="2113"/>
                  </a:cubicBezTo>
                  <a:lnTo>
                    <a:pt x="7239" y="1764"/>
                  </a:lnTo>
                  <a:cubicBezTo>
                    <a:pt x="7231" y="1727"/>
                    <a:pt x="7166" y="1709"/>
                    <a:pt x="7055" y="1709"/>
                  </a:cubicBezTo>
                  <a:cubicBezTo>
                    <a:pt x="6863" y="1709"/>
                    <a:pt x="6534" y="1763"/>
                    <a:pt x="6131" y="1867"/>
                  </a:cubicBezTo>
                  <a:cubicBezTo>
                    <a:pt x="6152" y="1846"/>
                    <a:pt x="6172" y="1826"/>
                    <a:pt x="6193" y="1826"/>
                  </a:cubicBezTo>
                  <a:cubicBezTo>
                    <a:pt x="6972" y="1231"/>
                    <a:pt x="7546" y="637"/>
                    <a:pt x="7526" y="473"/>
                  </a:cubicBezTo>
                  <a:lnTo>
                    <a:pt x="7546" y="473"/>
                  </a:lnTo>
                  <a:lnTo>
                    <a:pt x="7198" y="22"/>
                  </a:lnTo>
                  <a:cubicBezTo>
                    <a:pt x="7188" y="7"/>
                    <a:pt x="7170" y="0"/>
                    <a:pt x="7143" y="0"/>
                  </a:cubicBezTo>
                  <a:close/>
                </a:path>
              </a:pathLst>
            </a:custGeom>
            <a:solidFill>
              <a:srgbClr val="0000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10440000" algn="bl" rotWithShape="0">
                <a:schemeClr val="accent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3" name="Google Shape;2153;p59"/>
            <p:cNvGrpSpPr/>
            <p:nvPr/>
          </p:nvGrpSpPr>
          <p:grpSpPr>
            <a:xfrm>
              <a:off x="2078718" y="4921921"/>
              <a:ext cx="2310385" cy="1529406"/>
              <a:chOff x="4618979" y="3787874"/>
              <a:chExt cx="1187126" cy="785842"/>
            </a:xfrm>
          </p:grpSpPr>
          <p:sp>
            <p:nvSpPr>
              <p:cNvPr id="2154" name="Google Shape;2154;p59"/>
              <p:cNvSpPr/>
              <p:nvPr/>
            </p:nvSpPr>
            <p:spPr>
              <a:xfrm>
                <a:off x="4980110" y="3897603"/>
                <a:ext cx="825995" cy="672261"/>
              </a:xfrm>
              <a:custGeom>
                <a:avLst/>
                <a:gdLst/>
                <a:ahLst/>
                <a:cxnLst/>
                <a:rect l="l" t="t" r="r" b="b"/>
                <a:pathLst>
                  <a:path w="13083" h="10648" extrusionOk="0">
                    <a:moveTo>
                      <a:pt x="3511" y="0"/>
                    </a:moveTo>
                    <a:cubicBezTo>
                      <a:pt x="2515" y="0"/>
                      <a:pt x="1522" y="532"/>
                      <a:pt x="1047" y="1502"/>
                    </a:cubicBezTo>
                    <a:cubicBezTo>
                      <a:pt x="21" y="3614"/>
                      <a:pt x="1" y="4742"/>
                      <a:pt x="1" y="4742"/>
                    </a:cubicBezTo>
                    <a:lnTo>
                      <a:pt x="1477" y="4353"/>
                    </a:lnTo>
                    <a:cubicBezTo>
                      <a:pt x="1477" y="4353"/>
                      <a:pt x="2111" y="2794"/>
                      <a:pt x="3263" y="2794"/>
                    </a:cubicBezTo>
                    <a:cubicBezTo>
                      <a:pt x="3546" y="2794"/>
                      <a:pt x="3860" y="2888"/>
                      <a:pt x="4204" y="3122"/>
                    </a:cubicBezTo>
                    <a:cubicBezTo>
                      <a:pt x="5640" y="4086"/>
                      <a:pt x="4737" y="7018"/>
                      <a:pt x="7157" y="7408"/>
                    </a:cubicBezTo>
                    <a:cubicBezTo>
                      <a:pt x="9556" y="7818"/>
                      <a:pt x="9535" y="10278"/>
                      <a:pt x="9535" y="10647"/>
                    </a:cubicBezTo>
                    <a:lnTo>
                      <a:pt x="13083" y="10647"/>
                    </a:lnTo>
                    <a:cubicBezTo>
                      <a:pt x="13083" y="10647"/>
                      <a:pt x="13083" y="6280"/>
                      <a:pt x="10233" y="4845"/>
                    </a:cubicBezTo>
                    <a:cubicBezTo>
                      <a:pt x="8018" y="3737"/>
                      <a:pt x="6849" y="3922"/>
                      <a:pt x="6029" y="1790"/>
                    </a:cubicBezTo>
                    <a:cubicBezTo>
                      <a:pt x="5561" y="563"/>
                      <a:pt x="4535" y="0"/>
                      <a:pt x="35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59"/>
              <p:cNvSpPr/>
              <p:nvPr/>
            </p:nvSpPr>
            <p:spPr>
              <a:xfrm>
                <a:off x="5606659" y="4534825"/>
                <a:ext cx="177472" cy="15594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247" extrusionOk="0">
                    <a:moveTo>
                      <a:pt x="2810" y="1"/>
                    </a:moveTo>
                    <a:lnTo>
                      <a:pt x="1" y="62"/>
                    </a:lnTo>
                    <a:lnTo>
                      <a:pt x="1" y="247"/>
                    </a:lnTo>
                    <a:lnTo>
                      <a:pt x="2810" y="247"/>
                    </a:lnTo>
                    <a:lnTo>
                      <a:pt x="28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59"/>
              <p:cNvSpPr/>
              <p:nvPr/>
            </p:nvSpPr>
            <p:spPr>
              <a:xfrm>
                <a:off x="5606659" y="4497323"/>
                <a:ext cx="173558" cy="22034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349" extrusionOk="0">
                    <a:moveTo>
                      <a:pt x="2749" y="0"/>
                    </a:moveTo>
                    <a:lnTo>
                      <a:pt x="1" y="164"/>
                    </a:lnTo>
                    <a:lnTo>
                      <a:pt x="1" y="349"/>
                    </a:lnTo>
                    <a:lnTo>
                      <a:pt x="2749" y="226"/>
                    </a:lnTo>
                    <a:lnTo>
                      <a:pt x="2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59"/>
              <p:cNvSpPr/>
              <p:nvPr/>
            </p:nvSpPr>
            <p:spPr>
              <a:xfrm>
                <a:off x="5606659" y="4453318"/>
                <a:ext cx="168381" cy="37565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595" extrusionOk="0">
                    <a:moveTo>
                      <a:pt x="2585" y="0"/>
                    </a:moveTo>
                    <a:lnTo>
                      <a:pt x="1" y="431"/>
                    </a:lnTo>
                    <a:lnTo>
                      <a:pt x="1" y="595"/>
                    </a:lnTo>
                    <a:lnTo>
                      <a:pt x="2667" y="287"/>
                    </a:lnTo>
                    <a:lnTo>
                      <a:pt x="25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59"/>
              <p:cNvSpPr/>
              <p:nvPr/>
            </p:nvSpPr>
            <p:spPr>
              <a:xfrm>
                <a:off x="5491501" y="4212520"/>
                <a:ext cx="122987" cy="157964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502" extrusionOk="0">
                    <a:moveTo>
                      <a:pt x="1743" y="0"/>
                    </a:moveTo>
                    <a:lnTo>
                      <a:pt x="0" y="2399"/>
                    </a:lnTo>
                    <a:lnTo>
                      <a:pt x="205" y="2502"/>
                    </a:lnTo>
                    <a:lnTo>
                      <a:pt x="1948" y="103"/>
                    </a:lnTo>
                    <a:lnTo>
                      <a:pt x="17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59"/>
              <p:cNvSpPr/>
              <p:nvPr/>
            </p:nvSpPr>
            <p:spPr>
              <a:xfrm>
                <a:off x="5451347" y="4190486"/>
                <a:ext cx="116547" cy="161878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564" extrusionOk="0">
                    <a:moveTo>
                      <a:pt x="1641" y="1"/>
                    </a:moveTo>
                    <a:lnTo>
                      <a:pt x="0" y="2482"/>
                    </a:lnTo>
                    <a:lnTo>
                      <a:pt x="205" y="2564"/>
                    </a:lnTo>
                    <a:lnTo>
                      <a:pt x="1846" y="103"/>
                    </a:lnTo>
                    <a:lnTo>
                      <a:pt x="16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59"/>
              <p:cNvSpPr/>
              <p:nvPr/>
            </p:nvSpPr>
            <p:spPr>
              <a:xfrm>
                <a:off x="5417697" y="4174955"/>
                <a:ext cx="110107" cy="165793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626" extrusionOk="0">
                    <a:moveTo>
                      <a:pt x="1518" y="1"/>
                    </a:moveTo>
                    <a:lnTo>
                      <a:pt x="0" y="2543"/>
                    </a:lnTo>
                    <a:lnTo>
                      <a:pt x="205" y="2625"/>
                    </a:lnTo>
                    <a:lnTo>
                      <a:pt x="1743" y="62"/>
                    </a:lnTo>
                    <a:lnTo>
                      <a:pt x="15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59"/>
              <p:cNvSpPr/>
              <p:nvPr/>
            </p:nvSpPr>
            <p:spPr>
              <a:xfrm>
                <a:off x="5527741" y="4233229"/>
                <a:ext cx="233031" cy="22791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610" extrusionOk="0">
                    <a:moveTo>
                      <a:pt x="1846" y="0"/>
                    </a:moveTo>
                    <a:lnTo>
                      <a:pt x="0" y="2256"/>
                    </a:lnTo>
                    <a:cubicBezTo>
                      <a:pt x="0" y="2256"/>
                      <a:pt x="984" y="2994"/>
                      <a:pt x="1148" y="3609"/>
                    </a:cubicBezTo>
                    <a:lnTo>
                      <a:pt x="3691" y="2932"/>
                    </a:lnTo>
                    <a:cubicBezTo>
                      <a:pt x="3691" y="2932"/>
                      <a:pt x="3363" y="1108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59"/>
              <p:cNvSpPr/>
              <p:nvPr/>
            </p:nvSpPr>
            <p:spPr>
              <a:xfrm>
                <a:off x="5295973" y="4051968"/>
                <a:ext cx="190415" cy="271922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4307" extrusionOk="0">
                    <a:moveTo>
                      <a:pt x="1047" y="1"/>
                    </a:moveTo>
                    <a:lnTo>
                      <a:pt x="1" y="1149"/>
                    </a:lnTo>
                    <a:cubicBezTo>
                      <a:pt x="1" y="1149"/>
                      <a:pt x="637" y="4184"/>
                      <a:pt x="1621" y="4307"/>
                    </a:cubicBezTo>
                    <a:lnTo>
                      <a:pt x="3015" y="1846"/>
                    </a:lnTo>
                    <a:cubicBezTo>
                      <a:pt x="3015" y="1846"/>
                      <a:pt x="1293" y="1108"/>
                      <a:pt x="10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59"/>
              <p:cNvSpPr/>
              <p:nvPr/>
            </p:nvSpPr>
            <p:spPr>
              <a:xfrm>
                <a:off x="5280442" y="4023494"/>
                <a:ext cx="76456" cy="91988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457" extrusionOk="0">
                    <a:moveTo>
                      <a:pt x="1129" y="1"/>
                    </a:moveTo>
                    <a:lnTo>
                      <a:pt x="1" y="1313"/>
                    </a:lnTo>
                    <a:lnTo>
                      <a:pt x="103" y="1456"/>
                    </a:lnTo>
                    <a:lnTo>
                      <a:pt x="1211" y="1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59"/>
              <p:cNvSpPr/>
              <p:nvPr/>
            </p:nvSpPr>
            <p:spPr>
              <a:xfrm>
                <a:off x="5259733" y="3998934"/>
                <a:ext cx="85548" cy="97102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538" extrusionOk="0">
                    <a:moveTo>
                      <a:pt x="1231" y="0"/>
                    </a:moveTo>
                    <a:lnTo>
                      <a:pt x="1" y="1394"/>
                    </a:lnTo>
                    <a:lnTo>
                      <a:pt x="165" y="1538"/>
                    </a:lnTo>
                    <a:lnTo>
                      <a:pt x="1354" y="185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59"/>
              <p:cNvSpPr/>
              <p:nvPr/>
            </p:nvSpPr>
            <p:spPr>
              <a:xfrm>
                <a:off x="5237763" y="3971723"/>
                <a:ext cx="93250" cy="10619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682" extrusionOk="0">
                    <a:moveTo>
                      <a:pt x="1333" y="0"/>
                    </a:moveTo>
                    <a:lnTo>
                      <a:pt x="0" y="1559"/>
                    </a:lnTo>
                    <a:lnTo>
                      <a:pt x="185" y="1682"/>
                    </a:lnTo>
                    <a:lnTo>
                      <a:pt x="1477" y="226"/>
                    </a:lnTo>
                    <a:lnTo>
                      <a:pt x="13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59"/>
              <p:cNvSpPr/>
              <p:nvPr/>
            </p:nvSpPr>
            <p:spPr>
              <a:xfrm>
                <a:off x="5061680" y="3922604"/>
                <a:ext cx="240860" cy="155375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2461" extrusionOk="0">
                    <a:moveTo>
                      <a:pt x="2159" y="0"/>
                    </a:moveTo>
                    <a:cubicBezTo>
                      <a:pt x="1509" y="0"/>
                      <a:pt x="741" y="277"/>
                      <a:pt x="1" y="1209"/>
                    </a:cubicBezTo>
                    <a:cubicBezTo>
                      <a:pt x="1" y="1209"/>
                      <a:pt x="828" y="2460"/>
                      <a:pt x="841" y="2460"/>
                    </a:cubicBezTo>
                    <a:cubicBezTo>
                      <a:pt x="841" y="2460"/>
                      <a:pt x="841" y="2460"/>
                      <a:pt x="841" y="2460"/>
                    </a:cubicBezTo>
                    <a:cubicBezTo>
                      <a:pt x="841" y="2444"/>
                      <a:pt x="1406" y="2014"/>
                      <a:pt x="1995" y="2014"/>
                    </a:cubicBezTo>
                    <a:cubicBezTo>
                      <a:pt x="2159" y="2014"/>
                      <a:pt x="2325" y="2047"/>
                      <a:pt x="2482" y="2132"/>
                    </a:cubicBezTo>
                    <a:lnTo>
                      <a:pt x="3814" y="594"/>
                    </a:lnTo>
                    <a:cubicBezTo>
                      <a:pt x="3814" y="594"/>
                      <a:pt x="3112" y="0"/>
                      <a:pt x="2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59"/>
              <p:cNvSpPr/>
              <p:nvPr/>
            </p:nvSpPr>
            <p:spPr>
              <a:xfrm>
                <a:off x="5010793" y="4292134"/>
                <a:ext cx="168255" cy="162257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2570" extrusionOk="0">
                    <a:moveTo>
                      <a:pt x="490" y="0"/>
                    </a:moveTo>
                    <a:cubicBezTo>
                      <a:pt x="195" y="0"/>
                      <a:pt x="0" y="234"/>
                      <a:pt x="273" y="626"/>
                    </a:cubicBezTo>
                    <a:lnTo>
                      <a:pt x="273" y="605"/>
                    </a:lnTo>
                    <a:cubicBezTo>
                      <a:pt x="779" y="1297"/>
                      <a:pt x="1881" y="2570"/>
                      <a:pt x="2273" y="2570"/>
                    </a:cubicBezTo>
                    <a:cubicBezTo>
                      <a:pt x="2310" y="2570"/>
                      <a:pt x="2342" y="2558"/>
                      <a:pt x="2365" y="2533"/>
                    </a:cubicBezTo>
                    <a:cubicBezTo>
                      <a:pt x="2583" y="2280"/>
                      <a:pt x="2664" y="2070"/>
                      <a:pt x="2573" y="2070"/>
                    </a:cubicBezTo>
                    <a:cubicBezTo>
                      <a:pt x="2553" y="2070"/>
                      <a:pt x="2525" y="2080"/>
                      <a:pt x="2488" y="2102"/>
                    </a:cubicBezTo>
                    <a:cubicBezTo>
                      <a:pt x="2372" y="2172"/>
                      <a:pt x="2308" y="2195"/>
                      <a:pt x="2268" y="2195"/>
                    </a:cubicBezTo>
                    <a:cubicBezTo>
                      <a:pt x="2236" y="2195"/>
                      <a:pt x="2219" y="2181"/>
                      <a:pt x="2201" y="2163"/>
                    </a:cubicBezTo>
                    <a:cubicBezTo>
                      <a:pt x="1893" y="1835"/>
                      <a:pt x="1524" y="954"/>
                      <a:pt x="1155" y="400"/>
                    </a:cubicBezTo>
                    <a:cubicBezTo>
                      <a:pt x="974" y="124"/>
                      <a:pt x="705" y="0"/>
                      <a:pt x="490" y="0"/>
                    </a:cubicBezTo>
                    <a:close/>
                  </a:path>
                </a:pathLst>
              </a:custGeom>
              <a:solidFill>
                <a:srgbClr val="FF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59"/>
              <p:cNvSpPr/>
              <p:nvPr/>
            </p:nvSpPr>
            <p:spPr>
              <a:xfrm>
                <a:off x="5144512" y="4417331"/>
                <a:ext cx="39333" cy="39396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24" extrusionOk="0">
                    <a:moveTo>
                      <a:pt x="573" y="0"/>
                    </a:moveTo>
                    <a:cubicBezTo>
                      <a:pt x="507" y="0"/>
                      <a:pt x="370" y="119"/>
                      <a:pt x="370" y="119"/>
                    </a:cubicBezTo>
                    <a:cubicBezTo>
                      <a:pt x="349" y="386"/>
                      <a:pt x="1" y="550"/>
                      <a:pt x="1" y="550"/>
                    </a:cubicBezTo>
                    <a:cubicBezTo>
                      <a:pt x="52" y="601"/>
                      <a:pt x="105" y="623"/>
                      <a:pt x="157" y="623"/>
                    </a:cubicBezTo>
                    <a:cubicBezTo>
                      <a:pt x="351" y="623"/>
                      <a:pt x="531" y="313"/>
                      <a:pt x="595" y="119"/>
                    </a:cubicBezTo>
                    <a:cubicBezTo>
                      <a:pt x="623" y="30"/>
                      <a:pt x="607" y="0"/>
                      <a:pt x="573" y="0"/>
                    </a:cubicBezTo>
                    <a:close/>
                  </a:path>
                </a:pathLst>
              </a:custGeom>
              <a:solidFill>
                <a:srgbClr val="021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59"/>
              <p:cNvSpPr/>
              <p:nvPr/>
            </p:nvSpPr>
            <p:spPr>
              <a:xfrm>
                <a:off x="4797587" y="4215867"/>
                <a:ext cx="336636" cy="207714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3290" extrusionOk="0">
                    <a:moveTo>
                      <a:pt x="2352" y="1"/>
                    </a:moveTo>
                    <a:cubicBezTo>
                      <a:pt x="1348" y="1"/>
                      <a:pt x="1" y="234"/>
                      <a:pt x="1" y="234"/>
                    </a:cubicBezTo>
                    <a:lnTo>
                      <a:pt x="903" y="1875"/>
                    </a:lnTo>
                    <a:cubicBezTo>
                      <a:pt x="903" y="1875"/>
                      <a:pt x="1902" y="1693"/>
                      <a:pt x="2642" y="1693"/>
                    </a:cubicBezTo>
                    <a:cubicBezTo>
                      <a:pt x="2896" y="1693"/>
                      <a:pt x="3119" y="1714"/>
                      <a:pt x="3261" y="1772"/>
                    </a:cubicBezTo>
                    <a:cubicBezTo>
                      <a:pt x="3732" y="1957"/>
                      <a:pt x="4696" y="3289"/>
                      <a:pt x="4696" y="3289"/>
                    </a:cubicBezTo>
                    <a:cubicBezTo>
                      <a:pt x="5147" y="3166"/>
                      <a:pt x="5332" y="2736"/>
                      <a:pt x="5332" y="2736"/>
                    </a:cubicBezTo>
                    <a:cubicBezTo>
                      <a:pt x="5332" y="2736"/>
                      <a:pt x="3876" y="398"/>
                      <a:pt x="3220" y="111"/>
                    </a:cubicBezTo>
                    <a:cubicBezTo>
                      <a:pt x="3026" y="30"/>
                      <a:pt x="2711" y="1"/>
                      <a:pt x="2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59"/>
              <p:cNvSpPr/>
              <p:nvPr/>
            </p:nvSpPr>
            <p:spPr>
              <a:xfrm>
                <a:off x="4837741" y="4384374"/>
                <a:ext cx="82012" cy="183092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900" extrusionOk="0">
                    <a:moveTo>
                      <a:pt x="808" y="1"/>
                    </a:moveTo>
                    <a:cubicBezTo>
                      <a:pt x="684" y="1"/>
                      <a:pt x="562" y="98"/>
                      <a:pt x="492" y="333"/>
                    </a:cubicBezTo>
                    <a:lnTo>
                      <a:pt x="513" y="333"/>
                    </a:lnTo>
                    <a:cubicBezTo>
                      <a:pt x="287" y="1154"/>
                      <a:pt x="0" y="2876"/>
                      <a:pt x="349" y="2896"/>
                    </a:cubicBezTo>
                    <a:cubicBezTo>
                      <a:pt x="381" y="2898"/>
                      <a:pt x="412" y="2899"/>
                      <a:pt x="442" y="2899"/>
                    </a:cubicBezTo>
                    <a:cubicBezTo>
                      <a:pt x="751" y="2899"/>
                      <a:pt x="905" y="2807"/>
                      <a:pt x="718" y="2732"/>
                    </a:cubicBezTo>
                    <a:cubicBezTo>
                      <a:pt x="513" y="2671"/>
                      <a:pt x="492" y="2630"/>
                      <a:pt x="513" y="2568"/>
                    </a:cubicBezTo>
                    <a:cubicBezTo>
                      <a:pt x="574" y="2158"/>
                      <a:pt x="964" y="1420"/>
                      <a:pt x="1149" y="825"/>
                    </a:cubicBezTo>
                    <a:cubicBezTo>
                      <a:pt x="1298" y="377"/>
                      <a:pt x="1051" y="1"/>
                      <a:pt x="808" y="1"/>
                    </a:cubicBezTo>
                    <a:close/>
                  </a:path>
                </a:pathLst>
              </a:custGeom>
              <a:solidFill>
                <a:srgbClr val="FF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59"/>
              <p:cNvSpPr/>
              <p:nvPr/>
            </p:nvSpPr>
            <p:spPr>
              <a:xfrm>
                <a:off x="4849926" y="4555533"/>
                <a:ext cx="55180" cy="15847"/>
              </a:xfrm>
              <a:custGeom>
                <a:avLst/>
                <a:gdLst/>
                <a:ahLst/>
                <a:cxnLst/>
                <a:rect l="l" t="t" r="r" b="b"/>
                <a:pathLst>
                  <a:path w="874" h="251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0" y="191"/>
                      <a:pt x="141" y="251"/>
                      <a:pt x="305" y="251"/>
                    </a:cubicBezTo>
                    <a:cubicBezTo>
                      <a:pt x="423" y="251"/>
                      <a:pt x="553" y="220"/>
                      <a:pt x="648" y="185"/>
                    </a:cubicBezTo>
                    <a:cubicBezTo>
                      <a:pt x="874" y="103"/>
                      <a:pt x="525" y="21"/>
                      <a:pt x="525" y="21"/>
                    </a:cubicBezTo>
                    <a:cubicBezTo>
                      <a:pt x="463" y="65"/>
                      <a:pt x="391" y="80"/>
                      <a:pt x="321" y="80"/>
                    </a:cubicBezTo>
                    <a:cubicBezTo>
                      <a:pt x="161" y="80"/>
                      <a:pt x="12" y="1"/>
                      <a:pt x="12" y="1"/>
                    </a:cubicBezTo>
                    <a:close/>
                  </a:path>
                </a:pathLst>
              </a:custGeom>
              <a:solidFill>
                <a:srgbClr val="021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59"/>
              <p:cNvSpPr/>
              <p:nvPr/>
            </p:nvSpPr>
            <p:spPr>
              <a:xfrm>
                <a:off x="4765262" y="4204755"/>
                <a:ext cx="176084" cy="307341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4868" extrusionOk="0">
                    <a:moveTo>
                      <a:pt x="472" y="0"/>
                    </a:moveTo>
                    <a:cubicBezTo>
                      <a:pt x="472" y="0"/>
                      <a:pt x="0" y="1169"/>
                      <a:pt x="0" y="1210"/>
                    </a:cubicBezTo>
                    <a:cubicBezTo>
                      <a:pt x="144" y="1846"/>
                      <a:pt x="1066" y="2379"/>
                      <a:pt x="1292" y="2891"/>
                    </a:cubicBezTo>
                    <a:cubicBezTo>
                      <a:pt x="1476" y="3342"/>
                      <a:pt x="1230" y="4696"/>
                      <a:pt x="1230" y="4696"/>
                    </a:cubicBezTo>
                    <a:cubicBezTo>
                      <a:pt x="1401" y="4834"/>
                      <a:pt x="1594" y="4868"/>
                      <a:pt x="1739" y="4868"/>
                    </a:cubicBezTo>
                    <a:cubicBezTo>
                      <a:pt x="1874" y="4868"/>
                      <a:pt x="1968" y="4839"/>
                      <a:pt x="1968" y="4839"/>
                    </a:cubicBezTo>
                    <a:cubicBezTo>
                      <a:pt x="1968" y="4839"/>
                      <a:pt x="2789" y="2481"/>
                      <a:pt x="2604" y="1866"/>
                    </a:cubicBezTo>
                    <a:cubicBezTo>
                      <a:pt x="2399" y="1169"/>
                      <a:pt x="472" y="0"/>
                      <a:pt x="4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59"/>
              <p:cNvSpPr/>
              <p:nvPr/>
            </p:nvSpPr>
            <p:spPr>
              <a:xfrm>
                <a:off x="4805353" y="4180132"/>
                <a:ext cx="139907" cy="85359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352" extrusionOk="0">
                    <a:moveTo>
                      <a:pt x="862" y="1"/>
                    </a:moveTo>
                    <a:lnTo>
                      <a:pt x="903" y="329"/>
                    </a:lnTo>
                    <a:cubicBezTo>
                      <a:pt x="739" y="165"/>
                      <a:pt x="616" y="62"/>
                      <a:pt x="616" y="62"/>
                    </a:cubicBezTo>
                    <a:cubicBezTo>
                      <a:pt x="616" y="62"/>
                      <a:pt x="1" y="1067"/>
                      <a:pt x="1" y="1087"/>
                    </a:cubicBezTo>
                    <a:cubicBezTo>
                      <a:pt x="21" y="1149"/>
                      <a:pt x="21" y="1231"/>
                      <a:pt x="62" y="1313"/>
                    </a:cubicBezTo>
                    <a:cubicBezTo>
                      <a:pt x="203" y="1339"/>
                      <a:pt x="342" y="1351"/>
                      <a:pt x="477" y="1351"/>
                    </a:cubicBezTo>
                    <a:cubicBezTo>
                      <a:pt x="1206" y="1351"/>
                      <a:pt x="1835" y="983"/>
                      <a:pt x="2215" y="308"/>
                    </a:cubicBezTo>
                    <a:cubicBezTo>
                      <a:pt x="1559" y="124"/>
                      <a:pt x="862" y="1"/>
                      <a:pt x="862" y="1"/>
                    </a:cubicBezTo>
                    <a:close/>
                  </a:path>
                </a:pathLst>
              </a:custGeom>
              <a:solidFill>
                <a:srgbClr val="021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59"/>
              <p:cNvSpPr/>
              <p:nvPr/>
            </p:nvSpPr>
            <p:spPr>
              <a:xfrm>
                <a:off x="4792410" y="4282411"/>
                <a:ext cx="91988" cy="227917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3610" extrusionOk="0">
                    <a:moveTo>
                      <a:pt x="1" y="0"/>
                    </a:moveTo>
                    <a:cubicBezTo>
                      <a:pt x="1" y="21"/>
                      <a:pt x="1" y="21"/>
                      <a:pt x="1" y="41"/>
                    </a:cubicBezTo>
                    <a:cubicBezTo>
                      <a:pt x="554" y="308"/>
                      <a:pt x="985" y="800"/>
                      <a:pt x="1210" y="1374"/>
                    </a:cubicBezTo>
                    <a:cubicBezTo>
                      <a:pt x="1436" y="1948"/>
                      <a:pt x="1415" y="2605"/>
                      <a:pt x="1190" y="3179"/>
                    </a:cubicBezTo>
                    <a:cubicBezTo>
                      <a:pt x="1190" y="3199"/>
                      <a:pt x="1169" y="3240"/>
                      <a:pt x="1149" y="3281"/>
                    </a:cubicBezTo>
                    <a:cubicBezTo>
                      <a:pt x="1108" y="3384"/>
                      <a:pt x="1067" y="3507"/>
                      <a:pt x="1026" y="3609"/>
                    </a:cubicBezTo>
                    <a:lnTo>
                      <a:pt x="1067" y="3609"/>
                    </a:lnTo>
                    <a:cubicBezTo>
                      <a:pt x="1087" y="3507"/>
                      <a:pt x="1149" y="3404"/>
                      <a:pt x="1190" y="3302"/>
                    </a:cubicBezTo>
                    <a:cubicBezTo>
                      <a:pt x="1190" y="3261"/>
                      <a:pt x="1210" y="3220"/>
                      <a:pt x="1231" y="3179"/>
                    </a:cubicBezTo>
                    <a:cubicBezTo>
                      <a:pt x="1456" y="2605"/>
                      <a:pt x="1456" y="1948"/>
                      <a:pt x="1251" y="1354"/>
                    </a:cubicBezTo>
                    <a:cubicBezTo>
                      <a:pt x="1026" y="780"/>
                      <a:pt x="575" y="288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59"/>
              <p:cNvSpPr/>
              <p:nvPr/>
            </p:nvSpPr>
            <p:spPr>
              <a:xfrm>
                <a:off x="4828586" y="4070972"/>
                <a:ext cx="190731" cy="8921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1413" extrusionOk="0">
                    <a:moveTo>
                      <a:pt x="2917" y="1"/>
                    </a:moveTo>
                    <a:cubicBezTo>
                      <a:pt x="2897" y="1"/>
                      <a:pt x="2874" y="10"/>
                      <a:pt x="2852" y="28"/>
                    </a:cubicBezTo>
                    <a:cubicBezTo>
                      <a:pt x="2770" y="110"/>
                      <a:pt x="2790" y="233"/>
                      <a:pt x="2667" y="417"/>
                    </a:cubicBezTo>
                    <a:cubicBezTo>
                      <a:pt x="2549" y="575"/>
                      <a:pt x="2392" y="829"/>
                      <a:pt x="1959" y="829"/>
                    </a:cubicBezTo>
                    <a:cubicBezTo>
                      <a:pt x="1943" y="829"/>
                      <a:pt x="1926" y="828"/>
                      <a:pt x="1909" y="827"/>
                    </a:cubicBezTo>
                    <a:cubicBezTo>
                      <a:pt x="1458" y="827"/>
                      <a:pt x="1253" y="356"/>
                      <a:pt x="965" y="171"/>
                    </a:cubicBezTo>
                    <a:cubicBezTo>
                      <a:pt x="857" y="106"/>
                      <a:pt x="697" y="81"/>
                      <a:pt x="562" y="81"/>
                    </a:cubicBezTo>
                    <a:cubicBezTo>
                      <a:pt x="440" y="81"/>
                      <a:pt x="338" y="101"/>
                      <a:pt x="309" y="130"/>
                    </a:cubicBezTo>
                    <a:cubicBezTo>
                      <a:pt x="0" y="517"/>
                      <a:pt x="1147" y="1412"/>
                      <a:pt x="1898" y="1412"/>
                    </a:cubicBezTo>
                    <a:cubicBezTo>
                      <a:pt x="1944" y="1412"/>
                      <a:pt x="1989" y="1409"/>
                      <a:pt x="2032" y="1402"/>
                    </a:cubicBezTo>
                    <a:cubicBezTo>
                      <a:pt x="2585" y="1299"/>
                      <a:pt x="2831" y="520"/>
                      <a:pt x="2893" y="356"/>
                    </a:cubicBezTo>
                    <a:cubicBezTo>
                      <a:pt x="3021" y="116"/>
                      <a:pt x="2987" y="1"/>
                      <a:pt x="2917" y="1"/>
                    </a:cubicBezTo>
                    <a:close/>
                  </a:path>
                </a:pathLst>
              </a:custGeom>
              <a:solidFill>
                <a:srgbClr val="EAA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59"/>
              <p:cNvSpPr/>
              <p:nvPr/>
            </p:nvSpPr>
            <p:spPr>
              <a:xfrm>
                <a:off x="4773028" y="4073371"/>
                <a:ext cx="157964" cy="187006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962" extrusionOk="0">
                    <a:moveTo>
                      <a:pt x="1447" y="0"/>
                    </a:moveTo>
                    <a:cubicBezTo>
                      <a:pt x="1265" y="0"/>
                      <a:pt x="1086" y="45"/>
                      <a:pt x="943" y="92"/>
                    </a:cubicBezTo>
                    <a:cubicBezTo>
                      <a:pt x="595" y="236"/>
                      <a:pt x="0" y="420"/>
                      <a:pt x="369" y="1179"/>
                    </a:cubicBezTo>
                    <a:cubicBezTo>
                      <a:pt x="636" y="1712"/>
                      <a:pt x="574" y="2081"/>
                      <a:pt x="533" y="2655"/>
                    </a:cubicBezTo>
                    <a:cubicBezTo>
                      <a:pt x="533" y="2676"/>
                      <a:pt x="513" y="2676"/>
                      <a:pt x="513" y="2696"/>
                    </a:cubicBezTo>
                    <a:cubicBezTo>
                      <a:pt x="466" y="2885"/>
                      <a:pt x="591" y="2962"/>
                      <a:pt x="797" y="2962"/>
                    </a:cubicBezTo>
                    <a:cubicBezTo>
                      <a:pt x="1308" y="2962"/>
                      <a:pt x="2311" y="2490"/>
                      <a:pt x="2399" y="2081"/>
                    </a:cubicBezTo>
                    <a:cubicBezTo>
                      <a:pt x="2502" y="1589"/>
                      <a:pt x="2399" y="933"/>
                      <a:pt x="2194" y="502"/>
                    </a:cubicBezTo>
                    <a:cubicBezTo>
                      <a:pt x="2031" y="112"/>
                      <a:pt x="1736" y="0"/>
                      <a:pt x="1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59"/>
              <p:cNvSpPr/>
              <p:nvPr/>
            </p:nvSpPr>
            <p:spPr>
              <a:xfrm>
                <a:off x="4817032" y="4050705"/>
                <a:ext cx="52781" cy="49119"/>
              </a:xfrm>
              <a:custGeom>
                <a:avLst/>
                <a:gdLst/>
                <a:ahLst/>
                <a:cxnLst/>
                <a:rect l="l" t="t" r="r" b="b"/>
                <a:pathLst>
                  <a:path w="836" h="778" extrusionOk="0">
                    <a:moveTo>
                      <a:pt x="82" y="0"/>
                    </a:moveTo>
                    <a:cubicBezTo>
                      <a:pt x="82" y="0"/>
                      <a:pt x="287" y="246"/>
                      <a:pt x="123" y="451"/>
                    </a:cubicBezTo>
                    <a:cubicBezTo>
                      <a:pt x="1" y="620"/>
                      <a:pt x="486" y="777"/>
                      <a:pt x="712" y="777"/>
                    </a:cubicBezTo>
                    <a:cubicBezTo>
                      <a:pt x="789" y="777"/>
                      <a:pt x="836" y="759"/>
                      <a:pt x="820" y="718"/>
                    </a:cubicBezTo>
                    <a:cubicBezTo>
                      <a:pt x="738" y="513"/>
                      <a:pt x="595" y="410"/>
                      <a:pt x="636" y="123"/>
                    </a:cubicBez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8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59"/>
              <p:cNvSpPr/>
              <p:nvPr/>
            </p:nvSpPr>
            <p:spPr>
              <a:xfrm>
                <a:off x="4805353" y="4004680"/>
                <a:ext cx="7645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3" extrusionOk="0">
                    <a:moveTo>
                      <a:pt x="410" y="1"/>
                    </a:moveTo>
                    <a:cubicBezTo>
                      <a:pt x="233" y="1"/>
                      <a:pt x="115" y="187"/>
                      <a:pt x="83" y="299"/>
                    </a:cubicBezTo>
                    <a:cubicBezTo>
                      <a:pt x="1" y="586"/>
                      <a:pt x="185" y="832"/>
                      <a:pt x="329" y="934"/>
                    </a:cubicBezTo>
                    <a:cubicBezTo>
                      <a:pt x="520" y="1112"/>
                      <a:pt x="734" y="1172"/>
                      <a:pt x="884" y="1172"/>
                    </a:cubicBezTo>
                    <a:cubicBezTo>
                      <a:pt x="976" y="1172"/>
                      <a:pt x="1044" y="1150"/>
                      <a:pt x="1067" y="1119"/>
                    </a:cubicBezTo>
                    <a:cubicBezTo>
                      <a:pt x="1210" y="893"/>
                      <a:pt x="821" y="176"/>
                      <a:pt x="575" y="53"/>
                    </a:cubicBezTo>
                    <a:cubicBezTo>
                      <a:pt x="516" y="16"/>
                      <a:pt x="460" y="1"/>
                      <a:pt x="410" y="1"/>
                    </a:cubicBezTo>
                    <a:close/>
                  </a:path>
                </a:pathLst>
              </a:custGeom>
              <a:solidFill>
                <a:srgbClr val="FF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59"/>
              <p:cNvSpPr/>
              <p:nvPr/>
            </p:nvSpPr>
            <p:spPr>
              <a:xfrm>
                <a:off x="4798913" y="3999566"/>
                <a:ext cx="60862" cy="70522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117" extrusionOk="0">
                    <a:moveTo>
                      <a:pt x="558" y="0"/>
                    </a:moveTo>
                    <a:cubicBezTo>
                      <a:pt x="338" y="0"/>
                      <a:pt x="114" y="161"/>
                      <a:pt x="62" y="421"/>
                    </a:cubicBezTo>
                    <a:cubicBezTo>
                      <a:pt x="0" y="749"/>
                      <a:pt x="185" y="913"/>
                      <a:pt x="205" y="954"/>
                    </a:cubicBezTo>
                    <a:cubicBezTo>
                      <a:pt x="300" y="1049"/>
                      <a:pt x="437" y="1116"/>
                      <a:pt x="503" y="1116"/>
                    </a:cubicBezTo>
                    <a:cubicBezTo>
                      <a:pt x="550" y="1116"/>
                      <a:pt x="561" y="1081"/>
                      <a:pt x="492" y="995"/>
                    </a:cubicBezTo>
                    <a:cubicBezTo>
                      <a:pt x="308" y="769"/>
                      <a:pt x="533" y="769"/>
                      <a:pt x="390" y="585"/>
                    </a:cubicBezTo>
                    <a:cubicBezTo>
                      <a:pt x="349" y="523"/>
                      <a:pt x="410" y="523"/>
                      <a:pt x="677" y="400"/>
                    </a:cubicBezTo>
                    <a:cubicBezTo>
                      <a:pt x="964" y="277"/>
                      <a:pt x="964" y="257"/>
                      <a:pt x="902" y="175"/>
                    </a:cubicBezTo>
                    <a:cubicBezTo>
                      <a:pt x="812" y="54"/>
                      <a:pt x="686" y="0"/>
                      <a:pt x="558" y="0"/>
                    </a:cubicBezTo>
                    <a:close/>
                  </a:path>
                </a:pathLst>
              </a:custGeom>
              <a:solidFill>
                <a:srgbClr val="021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59"/>
              <p:cNvSpPr/>
              <p:nvPr/>
            </p:nvSpPr>
            <p:spPr>
              <a:xfrm>
                <a:off x="4798913" y="3999503"/>
                <a:ext cx="50508" cy="7071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120" extrusionOk="0">
                    <a:moveTo>
                      <a:pt x="570" y="1"/>
                    </a:moveTo>
                    <a:cubicBezTo>
                      <a:pt x="349" y="1"/>
                      <a:pt x="124" y="159"/>
                      <a:pt x="62" y="422"/>
                    </a:cubicBezTo>
                    <a:cubicBezTo>
                      <a:pt x="0" y="729"/>
                      <a:pt x="185" y="914"/>
                      <a:pt x="226" y="955"/>
                    </a:cubicBezTo>
                    <a:cubicBezTo>
                      <a:pt x="304" y="1049"/>
                      <a:pt x="443" y="1119"/>
                      <a:pt x="504" y="1119"/>
                    </a:cubicBezTo>
                    <a:cubicBezTo>
                      <a:pt x="522" y="1119"/>
                      <a:pt x="533" y="1113"/>
                      <a:pt x="533" y="1098"/>
                    </a:cubicBezTo>
                    <a:cubicBezTo>
                      <a:pt x="554" y="1037"/>
                      <a:pt x="369" y="1057"/>
                      <a:pt x="369" y="873"/>
                    </a:cubicBezTo>
                    <a:cubicBezTo>
                      <a:pt x="390" y="688"/>
                      <a:pt x="267" y="668"/>
                      <a:pt x="246" y="524"/>
                    </a:cubicBezTo>
                    <a:cubicBezTo>
                      <a:pt x="226" y="360"/>
                      <a:pt x="349" y="360"/>
                      <a:pt x="656" y="217"/>
                    </a:cubicBezTo>
                    <a:cubicBezTo>
                      <a:pt x="800" y="176"/>
                      <a:pt x="800" y="114"/>
                      <a:pt x="779" y="53"/>
                    </a:cubicBezTo>
                    <a:cubicBezTo>
                      <a:pt x="714" y="17"/>
                      <a:pt x="642" y="1"/>
                      <a:pt x="570" y="1"/>
                    </a:cubicBezTo>
                    <a:close/>
                  </a:path>
                </a:pathLst>
              </a:custGeom>
              <a:solidFill>
                <a:srgbClr val="021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59"/>
              <p:cNvSpPr/>
              <p:nvPr/>
            </p:nvSpPr>
            <p:spPr>
              <a:xfrm>
                <a:off x="4876569" y="4026083"/>
                <a:ext cx="230506" cy="135740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2150" extrusionOk="0">
                    <a:moveTo>
                      <a:pt x="3404" y="1"/>
                    </a:moveTo>
                    <a:lnTo>
                      <a:pt x="0" y="1620"/>
                    </a:lnTo>
                    <a:lnTo>
                      <a:pt x="226" y="2133"/>
                    </a:lnTo>
                    <a:lnTo>
                      <a:pt x="246" y="2133"/>
                    </a:lnTo>
                    <a:cubicBezTo>
                      <a:pt x="266" y="2144"/>
                      <a:pt x="297" y="2150"/>
                      <a:pt x="339" y="2150"/>
                    </a:cubicBezTo>
                    <a:cubicBezTo>
                      <a:pt x="605" y="2150"/>
                      <a:pt x="1289" y="1931"/>
                      <a:pt x="2051" y="1559"/>
                    </a:cubicBezTo>
                    <a:cubicBezTo>
                      <a:pt x="2953" y="1128"/>
                      <a:pt x="3630" y="677"/>
                      <a:pt x="3650" y="513"/>
                    </a:cubicBezTo>
                    <a:lnTo>
                      <a:pt x="34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59"/>
              <p:cNvSpPr/>
              <p:nvPr/>
            </p:nvSpPr>
            <p:spPr>
              <a:xfrm>
                <a:off x="4915396" y="4092122"/>
                <a:ext cx="59599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965" extrusionOk="0">
                    <a:moveTo>
                      <a:pt x="595" y="0"/>
                    </a:moveTo>
                    <a:lnTo>
                      <a:pt x="1" y="287"/>
                    </a:lnTo>
                    <a:lnTo>
                      <a:pt x="329" y="964"/>
                    </a:lnTo>
                    <a:cubicBezTo>
                      <a:pt x="513" y="903"/>
                      <a:pt x="718" y="821"/>
                      <a:pt x="944" y="738"/>
                    </a:cubicBez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FED1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59"/>
              <p:cNvSpPr/>
              <p:nvPr/>
            </p:nvSpPr>
            <p:spPr>
              <a:xfrm>
                <a:off x="4964578" y="4092122"/>
                <a:ext cx="27274" cy="42742"/>
              </a:xfrm>
              <a:custGeom>
                <a:avLst/>
                <a:gdLst/>
                <a:ahLst/>
                <a:cxnLst/>
                <a:rect l="l" t="t" r="r" b="b"/>
                <a:pathLst>
                  <a:path w="432" h="677" extrusionOk="0">
                    <a:moveTo>
                      <a:pt x="144" y="0"/>
                    </a:moveTo>
                    <a:lnTo>
                      <a:pt x="1" y="82"/>
                    </a:lnTo>
                    <a:lnTo>
                      <a:pt x="288" y="677"/>
                    </a:lnTo>
                    <a:cubicBezTo>
                      <a:pt x="329" y="656"/>
                      <a:pt x="390" y="636"/>
                      <a:pt x="431" y="615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ED1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59"/>
              <p:cNvSpPr/>
              <p:nvPr/>
            </p:nvSpPr>
            <p:spPr>
              <a:xfrm>
                <a:off x="4872654" y="4024125"/>
                <a:ext cx="222740" cy="106193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682" extrusionOk="0">
                    <a:moveTo>
                      <a:pt x="3371" y="0"/>
                    </a:moveTo>
                    <a:cubicBezTo>
                      <a:pt x="3123" y="0"/>
                      <a:pt x="2441" y="233"/>
                      <a:pt x="1662" y="606"/>
                    </a:cubicBezTo>
                    <a:cubicBezTo>
                      <a:pt x="719" y="1057"/>
                      <a:pt x="1" y="1508"/>
                      <a:pt x="62" y="1651"/>
                    </a:cubicBezTo>
                    <a:cubicBezTo>
                      <a:pt x="73" y="1672"/>
                      <a:pt x="103" y="1681"/>
                      <a:pt x="151" y="1681"/>
                    </a:cubicBezTo>
                    <a:cubicBezTo>
                      <a:pt x="392" y="1681"/>
                      <a:pt x="1079" y="1433"/>
                      <a:pt x="1867" y="1057"/>
                    </a:cubicBezTo>
                    <a:cubicBezTo>
                      <a:pt x="2810" y="626"/>
                      <a:pt x="3528" y="155"/>
                      <a:pt x="3466" y="32"/>
                    </a:cubicBezTo>
                    <a:cubicBezTo>
                      <a:pt x="3456" y="10"/>
                      <a:pt x="3423" y="0"/>
                      <a:pt x="3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59"/>
              <p:cNvSpPr/>
              <p:nvPr/>
            </p:nvSpPr>
            <p:spPr>
              <a:xfrm>
                <a:off x="4899865" y="4037384"/>
                <a:ext cx="169644" cy="80623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1277" extrusionOk="0">
                    <a:moveTo>
                      <a:pt x="2564" y="0"/>
                    </a:moveTo>
                    <a:cubicBezTo>
                      <a:pt x="2364" y="0"/>
                      <a:pt x="1843" y="187"/>
                      <a:pt x="1251" y="457"/>
                    </a:cubicBezTo>
                    <a:cubicBezTo>
                      <a:pt x="534" y="806"/>
                      <a:pt x="1" y="1154"/>
                      <a:pt x="42" y="1257"/>
                    </a:cubicBezTo>
                    <a:cubicBezTo>
                      <a:pt x="48" y="1270"/>
                      <a:pt x="70" y="1276"/>
                      <a:pt x="104" y="1276"/>
                    </a:cubicBezTo>
                    <a:cubicBezTo>
                      <a:pt x="286" y="1276"/>
                      <a:pt x="829" y="1099"/>
                      <a:pt x="1415" y="806"/>
                    </a:cubicBezTo>
                    <a:cubicBezTo>
                      <a:pt x="2133" y="478"/>
                      <a:pt x="2687" y="129"/>
                      <a:pt x="2646" y="27"/>
                    </a:cubicBezTo>
                    <a:cubicBezTo>
                      <a:pt x="2635" y="9"/>
                      <a:pt x="2607" y="0"/>
                      <a:pt x="2564" y="0"/>
                    </a:cubicBezTo>
                    <a:close/>
                  </a:path>
                </a:pathLst>
              </a:custGeom>
              <a:solidFill>
                <a:srgbClr val="F3A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59"/>
              <p:cNvSpPr/>
              <p:nvPr/>
            </p:nvSpPr>
            <p:spPr>
              <a:xfrm>
                <a:off x="4908957" y="4042876"/>
                <a:ext cx="152787" cy="72542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1149" extrusionOk="0">
                    <a:moveTo>
                      <a:pt x="2305" y="1"/>
                    </a:moveTo>
                    <a:cubicBezTo>
                      <a:pt x="2123" y="1"/>
                      <a:pt x="1654" y="157"/>
                      <a:pt x="1128" y="411"/>
                    </a:cubicBezTo>
                    <a:cubicBezTo>
                      <a:pt x="492" y="719"/>
                      <a:pt x="0" y="1026"/>
                      <a:pt x="41" y="1129"/>
                    </a:cubicBezTo>
                    <a:cubicBezTo>
                      <a:pt x="48" y="1142"/>
                      <a:pt x="68" y="1148"/>
                      <a:pt x="99" y="1148"/>
                    </a:cubicBezTo>
                    <a:cubicBezTo>
                      <a:pt x="262" y="1148"/>
                      <a:pt x="738" y="977"/>
                      <a:pt x="1271" y="719"/>
                    </a:cubicBezTo>
                    <a:cubicBezTo>
                      <a:pt x="1927" y="432"/>
                      <a:pt x="2420" y="104"/>
                      <a:pt x="2379" y="22"/>
                    </a:cubicBezTo>
                    <a:cubicBezTo>
                      <a:pt x="2368" y="7"/>
                      <a:pt x="2343" y="1"/>
                      <a:pt x="2305" y="1"/>
                    </a:cubicBezTo>
                    <a:close/>
                  </a:path>
                </a:pathLst>
              </a:custGeom>
              <a:solidFill>
                <a:srgbClr val="FED1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59"/>
              <p:cNvSpPr/>
              <p:nvPr/>
            </p:nvSpPr>
            <p:spPr>
              <a:xfrm>
                <a:off x="4888185" y="3971723"/>
                <a:ext cx="231832" cy="136182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2157" extrusionOk="0">
                    <a:moveTo>
                      <a:pt x="3425" y="0"/>
                    </a:moveTo>
                    <a:lnTo>
                      <a:pt x="1" y="1620"/>
                    </a:lnTo>
                    <a:lnTo>
                      <a:pt x="247" y="2133"/>
                    </a:lnTo>
                    <a:cubicBezTo>
                      <a:pt x="269" y="2149"/>
                      <a:pt x="306" y="2156"/>
                      <a:pt x="356" y="2156"/>
                    </a:cubicBezTo>
                    <a:cubicBezTo>
                      <a:pt x="632" y="2156"/>
                      <a:pt x="1308" y="1926"/>
                      <a:pt x="2072" y="1579"/>
                    </a:cubicBezTo>
                    <a:cubicBezTo>
                      <a:pt x="2954" y="1149"/>
                      <a:pt x="3651" y="698"/>
                      <a:pt x="3651" y="534"/>
                    </a:cubicBezTo>
                    <a:lnTo>
                      <a:pt x="3671" y="534"/>
                    </a:lnTo>
                    <a:lnTo>
                      <a:pt x="342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59"/>
              <p:cNvSpPr/>
              <p:nvPr/>
            </p:nvSpPr>
            <p:spPr>
              <a:xfrm>
                <a:off x="4928339" y="4039025"/>
                <a:ext cx="58337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65" extrusionOk="0">
                    <a:moveTo>
                      <a:pt x="595" y="1"/>
                    </a:moveTo>
                    <a:lnTo>
                      <a:pt x="1" y="288"/>
                    </a:lnTo>
                    <a:lnTo>
                      <a:pt x="308" y="964"/>
                    </a:lnTo>
                    <a:cubicBezTo>
                      <a:pt x="493" y="903"/>
                      <a:pt x="698" y="821"/>
                      <a:pt x="923" y="739"/>
                    </a:cubicBezTo>
                    <a:lnTo>
                      <a:pt x="5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59"/>
              <p:cNvSpPr/>
              <p:nvPr/>
            </p:nvSpPr>
            <p:spPr>
              <a:xfrm>
                <a:off x="4976258" y="4039025"/>
                <a:ext cx="27211" cy="42806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78" extrusionOk="0">
                    <a:moveTo>
                      <a:pt x="144" y="1"/>
                    </a:moveTo>
                    <a:lnTo>
                      <a:pt x="0" y="62"/>
                    </a:lnTo>
                    <a:lnTo>
                      <a:pt x="287" y="677"/>
                    </a:lnTo>
                    <a:cubicBezTo>
                      <a:pt x="328" y="657"/>
                      <a:pt x="390" y="636"/>
                      <a:pt x="431" y="616"/>
                    </a:cubicBezTo>
                    <a:lnTo>
                      <a:pt x="14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59"/>
              <p:cNvSpPr/>
              <p:nvPr/>
            </p:nvSpPr>
            <p:spPr>
              <a:xfrm>
                <a:off x="4884334" y="3970524"/>
                <a:ext cx="224003" cy="106698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1690" extrusionOk="0">
                    <a:moveTo>
                      <a:pt x="3379" y="1"/>
                    </a:moveTo>
                    <a:cubicBezTo>
                      <a:pt x="3118" y="1"/>
                      <a:pt x="2431" y="246"/>
                      <a:pt x="1661" y="614"/>
                    </a:cubicBezTo>
                    <a:cubicBezTo>
                      <a:pt x="718" y="1065"/>
                      <a:pt x="0" y="1516"/>
                      <a:pt x="62" y="1660"/>
                    </a:cubicBezTo>
                    <a:cubicBezTo>
                      <a:pt x="72" y="1680"/>
                      <a:pt x="103" y="1690"/>
                      <a:pt x="152" y="1690"/>
                    </a:cubicBezTo>
                    <a:cubicBezTo>
                      <a:pt x="398" y="1690"/>
                      <a:pt x="1099" y="1442"/>
                      <a:pt x="1887" y="1065"/>
                    </a:cubicBezTo>
                    <a:cubicBezTo>
                      <a:pt x="2830" y="614"/>
                      <a:pt x="3548" y="163"/>
                      <a:pt x="3486" y="40"/>
                    </a:cubicBezTo>
                    <a:cubicBezTo>
                      <a:pt x="3475" y="13"/>
                      <a:pt x="3438" y="1"/>
                      <a:pt x="33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59"/>
              <p:cNvSpPr/>
              <p:nvPr/>
            </p:nvSpPr>
            <p:spPr>
              <a:xfrm>
                <a:off x="4911545" y="3984287"/>
                <a:ext cx="169644" cy="80623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1277" extrusionOk="0">
                    <a:moveTo>
                      <a:pt x="2571" y="0"/>
                    </a:moveTo>
                    <a:cubicBezTo>
                      <a:pt x="2379" y="0"/>
                      <a:pt x="1846" y="187"/>
                      <a:pt x="1271" y="458"/>
                    </a:cubicBezTo>
                    <a:cubicBezTo>
                      <a:pt x="554" y="806"/>
                      <a:pt x="0" y="1155"/>
                      <a:pt x="41" y="1257"/>
                    </a:cubicBezTo>
                    <a:cubicBezTo>
                      <a:pt x="51" y="1270"/>
                      <a:pt x="75" y="1277"/>
                      <a:pt x="110" y="1277"/>
                    </a:cubicBezTo>
                    <a:cubicBezTo>
                      <a:pt x="300" y="1277"/>
                      <a:pt x="832" y="1099"/>
                      <a:pt x="1435" y="806"/>
                    </a:cubicBezTo>
                    <a:cubicBezTo>
                      <a:pt x="2153" y="478"/>
                      <a:pt x="2686" y="129"/>
                      <a:pt x="2645" y="27"/>
                    </a:cubicBezTo>
                    <a:cubicBezTo>
                      <a:pt x="2638" y="9"/>
                      <a:pt x="2612" y="0"/>
                      <a:pt x="2571" y="0"/>
                    </a:cubicBezTo>
                    <a:close/>
                  </a:path>
                </a:pathLst>
              </a:custGeom>
              <a:solidFill>
                <a:srgbClr val="F3A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9"/>
              <p:cNvSpPr/>
              <p:nvPr/>
            </p:nvSpPr>
            <p:spPr>
              <a:xfrm>
                <a:off x="4920573" y="3989338"/>
                <a:ext cx="152850" cy="72290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145" extrusionOk="0">
                    <a:moveTo>
                      <a:pt x="2304" y="1"/>
                    </a:moveTo>
                    <a:cubicBezTo>
                      <a:pt x="2125" y="1"/>
                      <a:pt x="1661" y="169"/>
                      <a:pt x="1128" y="419"/>
                    </a:cubicBezTo>
                    <a:cubicBezTo>
                      <a:pt x="493" y="726"/>
                      <a:pt x="1" y="1034"/>
                      <a:pt x="42" y="1116"/>
                    </a:cubicBezTo>
                    <a:cubicBezTo>
                      <a:pt x="49" y="1135"/>
                      <a:pt x="75" y="1144"/>
                      <a:pt x="117" y="1144"/>
                    </a:cubicBezTo>
                    <a:cubicBezTo>
                      <a:pt x="295" y="1144"/>
                      <a:pt x="760" y="976"/>
                      <a:pt x="1292" y="726"/>
                    </a:cubicBezTo>
                    <a:cubicBezTo>
                      <a:pt x="1928" y="419"/>
                      <a:pt x="2420" y="111"/>
                      <a:pt x="2379" y="29"/>
                    </a:cubicBezTo>
                    <a:cubicBezTo>
                      <a:pt x="2371" y="10"/>
                      <a:pt x="2345" y="1"/>
                      <a:pt x="2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9"/>
              <p:cNvSpPr/>
              <p:nvPr/>
            </p:nvSpPr>
            <p:spPr>
              <a:xfrm>
                <a:off x="4888185" y="3922541"/>
                <a:ext cx="230506" cy="134856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2136" extrusionOk="0">
                    <a:moveTo>
                      <a:pt x="3405" y="0"/>
                    </a:moveTo>
                    <a:lnTo>
                      <a:pt x="1" y="1600"/>
                    </a:lnTo>
                    <a:lnTo>
                      <a:pt x="1" y="1620"/>
                    </a:lnTo>
                    <a:lnTo>
                      <a:pt x="227" y="2112"/>
                    </a:lnTo>
                    <a:lnTo>
                      <a:pt x="247" y="2112"/>
                    </a:lnTo>
                    <a:cubicBezTo>
                      <a:pt x="269" y="2128"/>
                      <a:pt x="306" y="2135"/>
                      <a:pt x="356" y="2135"/>
                    </a:cubicBezTo>
                    <a:cubicBezTo>
                      <a:pt x="632" y="2135"/>
                      <a:pt x="1305" y="1906"/>
                      <a:pt x="2051" y="1559"/>
                    </a:cubicBezTo>
                    <a:cubicBezTo>
                      <a:pt x="2954" y="1128"/>
                      <a:pt x="3630" y="677"/>
                      <a:pt x="3651" y="513"/>
                    </a:cubicBezTo>
                    <a:lnTo>
                      <a:pt x="34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9"/>
              <p:cNvSpPr/>
              <p:nvPr/>
            </p:nvSpPr>
            <p:spPr>
              <a:xfrm>
                <a:off x="4927076" y="3988517"/>
                <a:ext cx="59599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965" extrusionOk="0">
                    <a:moveTo>
                      <a:pt x="595" y="1"/>
                    </a:moveTo>
                    <a:lnTo>
                      <a:pt x="0" y="288"/>
                    </a:lnTo>
                    <a:lnTo>
                      <a:pt x="328" y="965"/>
                    </a:lnTo>
                    <a:cubicBezTo>
                      <a:pt x="513" y="903"/>
                      <a:pt x="718" y="821"/>
                      <a:pt x="943" y="739"/>
                    </a:cubicBezTo>
                    <a:lnTo>
                      <a:pt x="5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9"/>
              <p:cNvSpPr/>
              <p:nvPr/>
            </p:nvSpPr>
            <p:spPr>
              <a:xfrm>
                <a:off x="4976258" y="3988517"/>
                <a:ext cx="27211" cy="42806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78" extrusionOk="0">
                    <a:moveTo>
                      <a:pt x="144" y="1"/>
                    </a:moveTo>
                    <a:lnTo>
                      <a:pt x="0" y="83"/>
                    </a:lnTo>
                    <a:lnTo>
                      <a:pt x="287" y="678"/>
                    </a:lnTo>
                    <a:cubicBezTo>
                      <a:pt x="328" y="657"/>
                      <a:pt x="390" y="637"/>
                      <a:pt x="431" y="616"/>
                    </a:cubicBezTo>
                    <a:lnTo>
                      <a:pt x="14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9"/>
              <p:cNvSpPr/>
              <p:nvPr/>
            </p:nvSpPr>
            <p:spPr>
              <a:xfrm>
                <a:off x="4884334" y="3920079"/>
                <a:ext cx="222740" cy="106698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690" extrusionOk="0">
                    <a:moveTo>
                      <a:pt x="3360" y="0"/>
                    </a:moveTo>
                    <a:cubicBezTo>
                      <a:pt x="3104" y="0"/>
                      <a:pt x="2431" y="245"/>
                      <a:pt x="1661" y="613"/>
                    </a:cubicBezTo>
                    <a:cubicBezTo>
                      <a:pt x="718" y="1064"/>
                      <a:pt x="0" y="1516"/>
                      <a:pt x="62" y="1659"/>
                    </a:cubicBezTo>
                    <a:cubicBezTo>
                      <a:pt x="72" y="1679"/>
                      <a:pt x="102" y="1689"/>
                      <a:pt x="150" y="1689"/>
                    </a:cubicBezTo>
                    <a:cubicBezTo>
                      <a:pt x="391" y="1689"/>
                      <a:pt x="1079" y="1441"/>
                      <a:pt x="1866" y="1064"/>
                    </a:cubicBezTo>
                    <a:cubicBezTo>
                      <a:pt x="2810" y="634"/>
                      <a:pt x="3527" y="162"/>
                      <a:pt x="3466" y="39"/>
                    </a:cubicBezTo>
                    <a:cubicBezTo>
                      <a:pt x="3454" y="13"/>
                      <a:pt x="3418" y="0"/>
                      <a:pt x="3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59"/>
              <p:cNvSpPr/>
              <p:nvPr/>
            </p:nvSpPr>
            <p:spPr>
              <a:xfrm>
                <a:off x="4911545" y="3933779"/>
                <a:ext cx="169644" cy="80623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1277" extrusionOk="0">
                    <a:moveTo>
                      <a:pt x="2564" y="1"/>
                    </a:moveTo>
                    <a:cubicBezTo>
                      <a:pt x="2364" y="1"/>
                      <a:pt x="1842" y="188"/>
                      <a:pt x="1251" y="458"/>
                    </a:cubicBezTo>
                    <a:cubicBezTo>
                      <a:pt x="533" y="806"/>
                      <a:pt x="0" y="1155"/>
                      <a:pt x="41" y="1258"/>
                    </a:cubicBezTo>
                    <a:cubicBezTo>
                      <a:pt x="48" y="1271"/>
                      <a:pt x="69" y="1277"/>
                      <a:pt x="103" y="1277"/>
                    </a:cubicBezTo>
                    <a:cubicBezTo>
                      <a:pt x="285" y="1277"/>
                      <a:pt x="828" y="1100"/>
                      <a:pt x="1415" y="806"/>
                    </a:cubicBezTo>
                    <a:cubicBezTo>
                      <a:pt x="2133" y="478"/>
                      <a:pt x="2686" y="130"/>
                      <a:pt x="2645" y="27"/>
                    </a:cubicBezTo>
                    <a:cubicBezTo>
                      <a:pt x="2634" y="9"/>
                      <a:pt x="2606" y="1"/>
                      <a:pt x="2564" y="1"/>
                    </a:cubicBezTo>
                    <a:close/>
                  </a:path>
                </a:pathLst>
              </a:custGeom>
              <a:solidFill>
                <a:srgbClr val="F3A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59"/>
              <p:cNvSpPr/>
              <p:nvPr/>
            </p:nvSpPr>
            <p:spPr>
              <a:xfrm>
                <a:off x="4920573" y="3938830"/>
                <a:ext cx="152850" cy="73047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157" extrusionOk="0">
                    <a:moveTo>
                      <a:pt x="2294" y="1"/>
                    </a:moveTo>
                    <a:cubicBezTo>
                      <a:pt x="2106" y="1"/>
                      <a:pt x="1644" y="169"/>
                      <a:pt x="1128" y="419"/>
                    </a:cubicBezTo>
                    <a:cubicBezTo>
                      <a:pt x="493" y="726"/>
                      <a:pt x="1" y="1034"/>
                      <a:pt x="42" y="1137"/>
                    </a:cubicBezTo>
                    <a:cubicBezTo>
                      <a:pt x="48" y="1150"/>
                      <a:pt x="68" y="1156"/>
                      <a:pt x="99" y="1156"/>
                    </a:cubicBezTo>
                    <a:cubicBezTo>
                      <a:pt x="263" y="1156"/>
                      <a:pt x="738" y="985"/>
                      <a:pt x="1272" y="726"/>
                    </a:cubicBezTo>
                    <a:cubicBezTo>
                      <a:pt x="1928" y="419"/>
                      <a:pt x="2420" y="111"/>
                      <a:pt x="2379" y="29"/>
                    </a:cubicBezTo>
                    <a:cubicBezTo>
                      <a:pt x="2367" y="10"/>
                      <a:pt x="2338" y="1"/>
                      <a:pt x="2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59"/>
              <p:cNvSpPr/>
              <p:nvPr/>
            </p:nvSpPr>
            <p:spPr>
              <a:xfrm>
                <a:off x="4848095" y="3899244"/>
                <a:ext cx="239534" cy="10789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1709" extrusionOk="0">
                    <a:moveTo>
                      <a:pt x="3609" y="0"/>
                    </a:moveTo>
                    <a:lnTo>
                      <a:pt x="0" y="1128"/>
                    </a:lnTo>
                    <a:lnTo>
                      <a:pt x="164" y="1661"/>
                    </a:lnTo>
                    <a:lnTo>
                      <a:pt x="185" y="1661"/>
                    </a:lnTo>
                    <a:cubicBezTo>
                      <a:pt x="217" y="1693"/>
                      <a:pt x="294" y="1708"/>
                      <a:pt x="407" y="1708"/>
                    </a:cubicBezTo>
                    <a:cubicBezTo>
                      <a:pt x="731" y="1708"/>
                      <a:pt x="1351" y="1582"/>
                      <a:pt x="2051" y="1353"/>
                    </a:cubicBezTo>
                    <a:cubicBezTo>
                      <a:pt x="2994" y="1066"/>
                      <a:pt x="3732" y="718"/>
                      <a:pt x="3773" y="533"/>
                    </a:cubicBezTo>
                    <a:lnTo>
                      <a:pt x="3794" y="533"/>
                    </a:lnTo>
                    <a:lnTo>
                      <a:pt x="36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59"/>
              <p:cNvSpPr/>
              <p:nvPr/>
            </p:nvSpPr>
            <p:spPr>
              <a:xfrm>
                <a:off x="4889511" y="3945838"/>
                <a:ext cx="55748" cy="58337"/>
              </a:xfrm>
              <a:custGeom>
                <a:avLst/>
                <a:gdLst/>
                <a:ahLst/>
                <a:cxnLst/>
                <a:rect l="l" t="t" r="r" b="b"/>
                <a:pathLst>
                  <a:path w="883" h="924" extrusionOk="0">
                    <a:moveTo>
                      <a:pt x="636" y="0"/>
                    </a:moveTo>
                    <a:lnTo>
                      <a:pt x="0" y="205"/>
                    </a:lnTo>
                    <a:lnTo>
                      <a:pt x="226" y="923"/>
                    </a:lnTo>
                    <a:cubicBezTo>
                      <a:pt x="431" y="882"/>
                      <a:pt x="636" y="841"/>
                      <a:pt x="882" y="780"/>
                    </a:cubicBezTo>
                    <a:lnTo>
                      <a:pt x="6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9"/>
              <p:cNvSpPr/>
              <p:nvPr/>
            </p:nvSpPr>
            <p:spPr>
              <a:xfrm>
                <a:off x="4940019" y="3948426"/>
                <a:ext cx="22034" cy="44068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98" extrusionOk="0">
                    <a:moveTo>
                      <a:pt x="144" y="0"/>
                    </a:moveTo>
                    <a:lnTo>
                      <a:pt x="0" y="62"/>
                    </a:lnTo>
                    <a:lnTo>
                      <a:pt x="205" y="697"/>
                    </a:lnTo>
                    <a:cubicBezTo>
                      <a:pt x="246" y="677"/>
                      <a:pt x="308" y="677"/>
                      <a:pt x="349" y="656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9"/>
              <p:cNvSpPr/>
              <p:nvPr/>
            </p:nvSpPr>
            <p:spPr>
              <a:xfrm>
                <a:off x="4845506" y="3895709"/>
                <a:ext cx="233094" cy="78287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1240" extrusionOk="0">
                    <a:moveTo>
                      <a:pt x="3461" y="0"/>
                    </a:moveTo>
                    <a:cubicBezTo>
                      <a:pt x="3153" y="0"/>
                      <a:pt x="2508" y="138"/>
                      <a:pt x="1784" y="364"/>
                    </a:cubicBezTo>
                    <a:cubicBezTo>
                      <a:pt x="780" y="692"/>
                      <a:pt x="0" y="1040"/>
                      <a:pt x="41" y="1184"/>
                    </a:cubicBezTo>
                    <a:cubicBezTo>
                      <a:pt x="52" y="1222"/>
                      <a:pt x="118" y="1239"/>
                      <a:pt x="227" y="1239"/>
                    </a:cubicBezTo>
                    <a:cubicBezTo>
                      <a:pt x="535" y="1239"/>
                      <a:pt x="1187" y="1098"/>
                      <a:pt x="1928" y="856"/>
                    </a:cubicBezTo>
                    <a:cubicBezTo>
                      <a:pt x="2932" y="548"/>
                      <a:pt x="3691" y="200"/>
                      <a:pt x="3650" y="56"/>
                    </a:cubicBezTo>
                    <a:cubicBezTo>
                      <a:pt x="3639" y="18"/>
                      <a:pt x="3572" y="0"/>
                      <a:pt x="3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9"/>
              <p:cNvSpPr/>
              <p:nvPr/>
            </p:nvSpPr>
            <p:spPr>
              <a:xfrm>
                <a:off x="4873980" y="3906000"/>
                <a:ext cx="177409" cy="59221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938" extrusionOk="0">
                    <a:moveTo>
                      <a:pt x="2651" y="0"/>
                    </a:moveTo>
                    <a:cubicBezTo>
                      <a:pt x="2431" y="0"/>
                      <a:pt x="1928" y="112"/>
                      <a:pt x="1354" y="283"/>
                    </a:cubicBezTo>
                    <a:cubicBezTo>
                      <a:pt x="595" y="529"/>
                      <a:pt x="0" y="795"/>
                      <a:pt x="41" y="898"/>
                    </a:cubicBezTo>
                    <a:cubicBezTo>
                      <a:pt x="47" y="925"/>
                      <a:pt x="94" y="937"/>
                      <a:pt x="174" y="937"/>
                    </a:cubicBezTo>
                    <a:cubicBezTo>
                      <a:pt x="401" y="937"/>
                      <a:pt x="895" y="834"/>
                      <a:pt x="1456" y="652"/>
                    </a:cubicBezTo>
                    <a:cubicBezTo>
                      <a:pt x="2215" y="426"/>
                      <a:pt x="2810" y="139"/>
                      <a:pt x="2769" y="37"/>
                    </a:cubicBezTo>
                    <a:cubicBezTo>
                      <a:pt x="2764" y="12"/>
                      <a:pt x="2722" y="0"/>
                      <a:pt x="2651" y="0"/>
                    </a:cubicBezTo>
                    <a:close/>
                  </a:path>
                </a:pathLst>
              </a:custGeom>
              <a:solidFill>
                <a:srgbClr val="F3A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9"/>
              <p:cNvSpPr/>
              <p:nvPr/>
            </p:nvSpPr>
            <p:spPr>
              <a:xfrm>
                <a:off x="4883008" y="3910356"/>
                <a:ext cx="159290" cy="53033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840" extrusionOk="0">
                    <a:moveTo>
                      <a:pt x="2391" y="1"/>
                    </a:moveTo>
                    <a:cubicBezTo>
                      <a:pt x="2187" y="1"/>
                      <a:pt x="1729" y="98"/>
                      <a:pt x="1211" y="255"/>
                    </a:cubicBezTo>
                    <a:cubicBezTo>
                      <a:pt x="534" y="460"/>
                      <a:pt x="1" y="706"/>
                      <a:pt x="42" y="808"/>
                    </a:cubicBezTo>
                    <a:cubicBezTo>
                      <a:pt x="47" y="829"/>
                      <a:pt x="88" y="839"/>
                      <a:pt x="157" y="839"/>
                    </a:cubicBezTo>
                    <a:cubicBezTo>
                      <a:pt x="361" y="839"/>
                      <a:pt x="808" y="751"/>
                      <a:pt x="1313" y="583"/>
                    </a:cubicBezTo>
                    <a:cubicBezTo>
                      <a:pt x="1990" y="378"/>
                      <a:pt x="2523" y="132"/>
                      <a:pt x="2503" y="29"/>
                    </a:cubicBezTo>
                    <a:cubicBezTo>
                      <a:pt x="2493" y="10"/>
                      <a:pt x="2454" y="1"/>
                      <a:pt x="23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9"/>
              <p:cNvSpPr/>
              <p:nvPr/>
            </p:nvSpPr>
            <p:spPr>
              <a:xfrm>
                <a:off x="4883008" y="3789200"/>
                <a:ext cx="212386" cy="172611"/>
              </a:xfrm>
              <a:custGeom>
                <a:avLst/>
                <a:gdLst/>
                <a:ahLst/>
                <a:cxnLst/>
                <a:rect l="l" t="t" r="r" b="b"/>
                <a:pathLst>
                  <a:path w="3364" h="2734" extrusionOk="0">
                    <a:moveTo>
                      <a:pt x="3015" y="0"/>
                    </a:moveTo>
                    <a:lnTo>
                      <a:pt x="1" y="2276"/>
                    </a:lnTo>
                    <a:lnTo>
                      <a:pt x="329" y="2727"/>
                    </a:lnTo>
                    <a:lnTo>
                      <a:pt x="350" y="2727"/>
                    </a:lnTo>
                    <a:cubicBezTo>
                      <a:pt x="360" y="2732"/>
                      <a:pt x="372" y="2734"/>
                      <a:pt x="388" y="2734"/>
                    </a:cubicBezTo>
                    <a:cubicBezTo>
                      <a:pt x="593" y="2734"/>
                      <a:pt x="1266" y="2358"/>
                      <a:pt x="2010" y="1805"/>
                    </a:cubicBezTo>
                    <a:cubicBezTo>
                      <a:pt x="2790" y="1210"/>
                      <a:pt x="3364" y="615"/>
                      <a:pt x="3343" y="451"/>
                    </a:cubicBezTo>
                    <a:lnTo>
                      <a:pt x="3364" y="451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9"/>
              <p:cNvSpPr/>
              <p:nvPr/>
            </p:nvSpPr>
            <p:spPr>
              <a:xfrm>
                <a:off x="4917985" y="3882387"/>
                <a:ext cx="63514" cy="63514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006" extrusionOk="0">
                    <a:moveTo>
                      <a:pt x="1" y="390"/>
                    </a:moveTo>
                    <a:lnTo>
                      <a:pt x="1" y="411"/>
                    </a:lnTo>
                    <a:lnTo>
                      <a:pt x="10" y="403"/>
                    </a:lnTo>
                    <a:lnTo>
                      <a:pt x="1" y="390"/>
                    </a:lnTo>
                    <a:close/>
                    <a:moveTo>
                      <a:pt x="534" y="1"/>
                    </a:moveTo>
                    <a:lnTo>
                      <a:pt x="10" y="403"/>
                    </a:lnTo>
                    <a:lnTo>
                      <a:pt x="452" y="1005"/>
                    </a:lnTo>
                    <a:cubicBezTo>
                      <a:pt x="616" y="903"/>
                      <a:pt x="800" y="780"/>
                      <a:pt x="1005" y="657"/>
                    </a:cubicBezTo>
                    <a:lnTo>
                      <a:pt x="53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9"/>
              <p:cNvSpPr/>
              <p:nvPr/>
            </p:nvSpPr>
            <p:spPr>
              <a:xfrm>
                <a:off x="4961990" y="3878536"/>
                <a:ext cx="35040" cy="4015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636" extrusionOk="0">
                    <a:moveTo>
                      <a:pt x="144" y="0"/>
                    </a:moveTo>
                    <a:lnTo>
                      <a:pt x="1" y="103"/>
                    </a:lnTo>
                    <a:lnTo>
                      <a:pt x="411" y="636"/>
                    </a:lnTo>
                    <a:cubicBezTo>
                      <a:pt x="452" y="615"/>
                      <a:pt x="513" y="574"/>
                      <a:pt x="554" y="554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9"/>
              <p:cNvSpPr/>
              <p:nvPr/>
            </p:nvSpPr>
            <p:spPr>
              <a:xfrm>
                <a:off x="4877831" y="3787874"/>
                <a:ext cx="200769" cy="146410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319" extrusionOk="0">
                    <a:moveTo>
                      <a:pt x="3043" y="0"/>
                    </a:moveTo>
                    <a:cubicBezTo>
                      <a:pt x="2844" y="0"/>
                      <a:pt x="2180" y="402"/>
                      <a:pt x="1436" y="965"/>
                    </a:cubicBezTo>
                    <a:cubicBezTo>
                      <a:pt x="596" y="1580"/>
                      <a:pt x="1" y="2195"/>
                      <a:pt x="83" y="2297"/>
                    </a:cubicBezTo>
                    <a:cubicBezTo>
                      <a:pt x="92" y="2311"/>
                      <a:pt x="111" y="2318"/>
                      <a:pt x="137" y="2318"/>
                    </a:cubicBezTo>
                    <a:cubicBezTo>
                      <a:pt x="337" y="2318"/>
                      <a:pt x="1000" y="1916"/>
                      <a:pt x="1744" y="1354"/>
                    </a:cubicBezTo>
                    <a:cubicBezTo>
                      <a:pt x="2585" y="739"/>
                      <a:pt x="3179" y="124"/>
                      <a:pt x="3097" y="21"/>
                    </a:cubicBezTo>
                    <a:cubicBezTo>
                      <a:pt x="3088" y="7"/>
                      <a:pt x="3069" y="0"/>
                      <a:pt x="30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9"/>
              <p:cNvSpPr/>
              <p:nvPr/>
            </p:nvSpPr>
            <p:spPr>
              <a:xfrm>
                <a:off x="4902454" y="3806499"/>
                <a:ext cx="152850" cy="110423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749" extrusionOk="0">
                    <a:moveTo>
                      <a:pt x="2316" y="0"/>
                    </a:moveTo>
                    <a:cubicBezTo>
                      <a:pt x="2156" y="0"/>
                      <a:pt x="1654" y="292"/>
                      <a:pt x="1087" y="731"/>
                    </a:cubicBezTo>
                    <a:cubicBezTo>
                      <a:pt x="452" y="1203"/>
                      <a:pt x="1" y="1654"/>
                      <a:pt x="62" y="1736"/>
                    </a:cubicBezTo>
                    <a:cubicBezTo>
                      <a:pt x="69" y="1745"/>
                      <a:pt x="81" y="1749"/>
                      <a:pt x="100" y="1749"/>
                    </a:cubicBezTo>
                    <a:cubicBezTo>
                      <a:pt x="249" y="1749"/>
                      <a:pt x="765" y="1459"/>
                      <a:pt x="1313" y="1039"/>
                    </a:cubicBezTo>
                    <a:cubicBezTo>
                      <a:pt x="1948" y="546"/>
                      <a:pt x="2420" y="95"/>
                      <a:pt x="2359" y="13"/>
                    </a:cubicBezTo>
                    <a:cubicBezTo>
                      <a:pt x="2350" y="4"/>
                      <a:pt x="2335" y="0"/>
                      <a:pt x="2316" y="0"/>
                    </a:cubicBezTo>
                    <a:close/>
                  </a:path>
                </a:pathLst>
              </a:custGeom>
              <a:solidFill>
                <a:srgbClr val="F3A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9"/>
              <p:cNvSpPr/>
              <p:nvPr/>
            </p:nvSpPr>
            <p:spPr>
              <a:xfrm>
                <a:off x="4910219" y="3812875"/>
                <a:ext cx="137319" cy="9988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1582" extrusionOk="0">
                    <a:moveTo>
                      <a:pt x="2080" y="1"/>
                    </a:moveTo>
                    <a:cubicBezTo>
                      <a:pt x="1953" y="1"/>
                      <a:pt x="1493" y="270"/>
                      <a:pt x="985" y="651"/>
                    </a:cubicBezTo>
                    <a:cubicBezTo>
                      <a:pt x="411" y="1081"/>
                      <a:pt x="1" y="1491"/>
                      <a:pt x="62" y="1573"/>
                    </a:cubicBezTo>
                    <a:cubicBezTo>
                      <a:pt x="68" y="1579"/>
                      <a:pt x="77" y="1582"/>
                      <a:pt x="90" y="1582"/>
                    </a:cubicBezTo>
                    <a:cubicBezTo>
                      <a:pt x="217" y="1582"/>
                      <a:pt x="686" y="1309"/>
                      <a:pt x="1190" y="917"/>
                    </a:cubicBezTo>
                    <a:cubicBezTo>
                      <a:pt x="1764" y="507"/>
                      <a:pt x="2174" y="97"/>
                      <a:pt x="2133" y="15"/>
                    </a:cubicBezTo>
                    <a:lnTo>
                      <a:pt x="2113" y="15"/>
                    </a:lnTo>
                    <a:cubicBezTo>
                      <a:pt x="2108" y="5"/>
                      <a:pt x="2097" y="1"/>
                      <a:pt x="2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9"/>
              <p:cNvSpPr/>
              <p:nvPr/>
            </p:nvSpPr>
            <p:spPr>
              <a:xfrm>
                <a:off x="4651304" y="4085619"/>
                <a:ext cx="502365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w="7957" h="4697" extrusionOk="0">
                    <a:moveTo>
                      <a:pt x="7444" y="1"/>
                    </a:moveTo>
                    <a:lnTo>
                      <a:pt x="1" y="1026"/>
                    </a:lnTo>
                    <a:lnTo>
                      <a:pt x="513" y="4696"/>
                    </a:lnTo>
                    <a:lnTo>
                      <a:pt x="7956" y="3692"/>
                    </a:lnTo>
                    <a:lnTo>
                      <a:pt x="744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9"/>
              <p:cNvSpPr/>
              <p:nvPr/>
            </p:nvSpPr>
            <p:spPr>
              <a:xfrm>
                <a:off x="4683692" y="4115419"/>
                <a:ext cx="442766" cy="235683"/>
              </a:xfrm>
              <a:custGeom>
                <a:avLst/>
                <a:gdLst/>
                <a:ahLst/>
                <a:cxnLst/>
                <a:rect l="l" t="t" r="r" b="b"/>
                <a:pathLst>
                  <a:path w="7013" h="3733" extrusionOk="0">
                    <a:moveTo>
                      <a:pt x="5577" y="0"/>
                    </a:moveTo>
                    <a:lnTo>
                      <a:pt x="964" y="636"/>
                    </a:lnTo>
                    <a:cubicBezTo>
                      <a:pt x="1046" y="1149"/>
                      <a:pt x="615" y="1641"/>
                      <a:pt x="0" y="1743"/>
                    </a:cubicBezTo>
                    <a:lnTo>
                      <a:pt x="164" y="2974"/>
                    </a:lnTo>
                    <a:cubicBezTo>
                      <a:pt x="212" y="2969"/>
                      <a:pt x="260" y="2966"/>
                      <a:pt x="307" y="2966"/>
                    </a:cubicBezTo>
                    <a:cubicBezTo>
                      <a:pt x="839" y="2966"/>
                      <a:pt x="1280" y="3280"/>
                      <a:pt x="1374" y="3732"/>
                    </a:cubicBezTo>
                    <a:lnTo>
                      <a:pt x="6008" y="3097"/>
                    </a:lnTo>
                    <a:cubicBezTo>
                      <a:pt x="5947" y="2584"/>
                      <a:pt x="6398" y="2092"/>
                      <a:pt x="7013" y="2010"/>
                    </a:cubicBezTo>
                    <a:lnTo>
                      <a:pt x="6849" y="800"/>
                    </a:lnTo>
                    <a:cubicBezTo>
                      <a:pt x="6791" y="808"/>
                      <a:pt x="6734" y="812"/>
                      <a:pt x="6677" y="812"/>
                    </a:cubicBezTo>
                    <a:cubicBezTo>
                      <a:pt x="6130" y="812"/>
                      <a:pt x="5652" y="465"/>
                      <a:pt x="5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9"/>
              <p:cNvSpPr/>
              <p:nvPr/>
            </p:nvSpPr>
            <p:spPr>
              <a:xfrm>
                <a:off x="4810530" y="4154941"/>
                <a:ext cx="169644" cy="159163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521" extrusionOk="0">
                    <a:moveTo>
                      <a:pt x="1343" y="1"/>
                    </a:moveTo>
                    <a:cubicBezTo>
                      <a:pt x="1292" y="1"/>
                      <a:pt x="1241" y="4"/>
                      <a:pt x="1190" y="10"/>
                    </a:cubicBezTo>
                    <a:cubicBezTo>
                      <a:pt x="493" y="113"/>
                      <a:pt x="1" y="748"/>
                      <a:pt x="103" y="1425"/>
                    </a:cubicBezTo>
                    <a:cubicBezTo>
                      <a:pt x="198" y="2069"/>
                      <a:pt x="731" y="2521"/>
                      <a:pt x="1361" y="2521"/>
                    </a:cubicBezTo>
                    <a:cubicBezTo>
                      <a:pt x="1413" y="2521"/>
                      <a:pt x="1465" y="2518"/>
                      <a:pt x="1518" y="2512"/>
                    </a:cubicBezTo>
                    <a:cubicBezTo>
                      <a:pt x="2215" y="2409"/>
                      <a:pt x="2687" y="1773"/>
                      <a:pt x="2605" y="1097"/>
                    </a:cubicBezTo>
                    <a:cubicBezTo>
                      <a:pt x="2510" y="452"/>
                      <a:pt x="1960" y="1"/>
                      <a:pt x="1343" y="1"/>
                    </a:cubicBez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59"/>
              <p:cNvSpPr/>
              <p:nvPr/>
            </p:nvSpPr>
            <p:spPr>
              <a:xfrm>
                <a:off x="4618979" y="4054556"/>
                <a:ext cx="495862" cy="449269"/>
              </a:xfrm>
              <a:custGeom>
                <a:avLst/>
                <a:gdLst/>
                <a:ahLst/>
                <a:cxnLst/>
                <a:rect l="l" t="t" r="r" b="b"/>
                <a:pathLst>
                  <a:path w="7854" h="7116" extrusionOk="0">
                    <a:moveTo>
                      <a:pt x="5741" y="1"/>
                    </a:moveTo>
                    <a:lnTo>
                      <a:pt x="0" y="4266"/>
                    </a:lnTo>
                    <a:lnTo>
                      <a:pt x="2112" y="7116"/>
                    </a:lnTo>
                    <a:lnTo>
                      <a:pt x="7853" y="2851"/>
                    </a:lnTo>
                    <a:lnTo>
                      <a:pt x="574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59"/>
              <p:cNvSpPr/>
              <p:nvPr/>
            </p:nvSpPr>
            <p:spPr>
              <a:xfrm>
                <a:off x="4681103" y="4119270"/>
                <a:ext cx="378052" cy="318516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5045" extrusionOk="0">
                    <a:moveTo>
                      <a:pt x="3855" y="1"/>
                    </a:moveTo>
                    <a:lnTo>
                      <a:pt x="287" y="2646"/>
                    </a:lnTo>
                    <a:cubicBezTo>
                      <a:pt x="595" y="3056"/>
                      <a:pt x="451" y="3671"/>
                      <a:pt x="0" y="4020"/>
                    </a:cubicBezTo>
                    <a:lnTo>
                      <a:pt x="697" y="4983"/>
                    </a:lnTo>
                    <a:cubicBezTo>
                      <a:pt x="915" y="4832"/>
                      <a:pt x="1155" y="4759"/>
                      <a:pt x="1383" y="4759"/>
                    </a:cubicBezTo>
                    <a:cubicBezTo>
                      <a:pt x="1647" y="4759"/>
                      <a:pt x="1895" y="4858"/>
                      <a:pt x="2071" y="5045"/>
                    </a:cubicBezTo>
                    <a:lnTo>
                      <a:pt x="5639" y="2400"/>
                    </a:lnTo>
                    <a:cubicBezTo>
                      <a:pt x="5352" y="1990"/>
                      <a:pt x="5495" y="1375"/>
                      <a:pt x="5988" y="1026"/>
                    </a:cubicBezTo>
                    <a:lnTo>
                      <a:pt x="5270" y="83"/>
                    </a:lnTo>
                    <a:cubicBezTo>
                      <a:pt x="5050" y="245"/>
                      <a:pt x="4795" y="328"/>
                      <a:pt x="4553" y="328"/>
                    </a:cubicBezTo>
                    <a:cubicBezTo>
                      <a:pt x="4277" y="328"/>
                      <a:pt x="4019" y="220"/>
                      <a:pt x="38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59"/>
              <p:cNvSpPr/>
              <p:nvPr/>
            </p:nvSpPr>
            <p:spPr>
              <a:xfrm>
                <a:off x="4776879" y="4207975"/>
                <a:ext cx="170970" cy="151461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399" extrusionOk="0">
                    <a:moveTo>
                      <a:pt x="1358" y="1"/>
                    </a:moveTo>
                    <a:cubicBezTo>
                      <a:pt x="1106" y="1"/>
                      <a:pt x="853" y="78"/>
                      <a:pt x="636" y="236"/>
                    </a:cubicBezTo>
                    <a:cubicBezTo>
                      <a:pt x="103" y="626"/>
                      <a:pt x="1" y="1385"/>
                      <a:pt x="390" y="1918"/>
                    </a:cubicBezTo>
                    <a:cubicBezTo>
                      <a:pt x="622" y="2234"/>
                      <a:pt x="983" y="2399"/>
                      <a:pt x="1350" y="2399"/>
                    </a:cubicBezTo>
                    <a:cubicBezTo>
                      <a:pt x="1601" y="2399"/>
                      <a:pt x="1855" y="2322"/>
                      <a:pt x="2072" y="2164"/>
                    </a:cubicBezTo>
                    <a:cubicBezTo>
                      <a:pt x="2605" y="1774"/>
                      <a:pt x="2707" y="1015"/>
                      <a:pt x="2318" y="482"/>
                    </a:cubicBezTo>
                    <a:cubicBezTo>
                      <a:pt x="2086" y="166"/>
                      <a:pt x="1725" y="1"/>
                      <a:pt x="13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59"/>
              <p:cNvSpPr/>
              <p:nvPr/>
            </p:nvSpPr>
            <p:spPr>
              <a:xfrm>
                <a:off x="4782308" y="4087639"/>
                <a:ext cx="162004" cy="94576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498" extrusionOk="0">
                    <a:moveTo>
                      <a:pt x="2464" y="1"/>
                    </a:moveTo>
                    <a:cubicBezTo>
                      <a:pt x="2447" y="1"/>
                      <a:pt x="2431" y="11"/>
                      <a:pt x="2416" y="30"/>
                    </a:cubicBezTo>
                    <a:cubicBezTo>
                      <a:pt x="2355" y="133"/>
                      <a:pt x="2396" y="256"/>
                      <a:pt x="2314" y="440"/>
                    </a:cubicBezTo>
                    <a:cubicBezTo>
                      <a:pt x="2252" y="604"/>
                      <a:pt x="2150" y="892"/>
                      <a:pt x="1739" y="933"/>
                    </a:cubicBezTo>
                    <a:cubicBezTo>
                      <a:pt x="1722" y="934"/>
                      <a:pt x="1704" y="935"/>
                      <a:pt x="1686" y="935"/>
                    </a:cubicBezTo>
                    <a:cubicBezTo>
                      <a:pt x="1292" y="935"/>
                      <a:pt x="886" y="516"/>
                      <a:pt x="612" y="379"/>
                    </a:cubicBezTo>
                    <a:cubicBezTo>
                      <a:pt x="535" y="341"/>
                      <a:pt x="464" y="325"/>
                      <a:pt x="403" y="325"/>
                    </a:cubicBezTo>
                    <a:cubicBezTo>
                      <a:pt x="301" y="325"/>
                      <a:pt x="227" y="369"/>
                      <a:pt x="202" y="420"/>
                    </a:cubicBezTo>
                    <a:cubicBezTo>
                      <a:pt x="0" y="804"/>
                      <a:pt x="1055" y="1498"/>
                      <a:pt x="1722" y="1498"/>
                    </a:cubicBezTo>
                    <a:cubicBezTo>
                      <a:pt x="1803" y="1498"/>
                      <a:pt x="1878" y="1488"/>
                      <a:pt x="1945" y="1466"/>
                    </a:cubicBezTo>
                    <a:cubicBezTo>
                      <a:pt x="2416" y="1322"/>
                      <a:pt x="2478" y="522"/>
                      <a:pt x="2519" y="358"/>
                    </a:cubicBezTo>
                    <a:cubicBezTo>
                      <a:pt x="2566" y="108"/>
                      <a:pt x="2517" y="1"/>
                      <a:pt x="2464" y="1"/>
                    </a:cubicBezTo>
                    <a:close/>
                  </a:path>
                </a:pathLst>
              </a:custGeom>
              <a:solidFill>
                <a:srgbClr val="FF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9"/>
              <p:cNvSpPr/>
              <p:nvPr/>
            </p:nvSpPr>
            <p:spPr>
              <a:xfrm>
                <a:off x="5426725" y="4054051"/>
                <a:ext cx="181324" cy="164656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2608" extrusionOk="0">
                    <a:moveTo>
                      <a:pt x="1426" y="1"/>
                    </a:moveTo>
                    <a:cubicBezTo>
                      <a:pt x="1103" y="1"/>
                      <a:pt x="782" y="119"/>
                      <a:pt x="534" y="357"/>
                    </a:cubicBezTo>
                    <a:cubicBezTo>
                      <a:pt x="1" y="870"/>
                      <a:pt x="1" y="1690"/>
                      <a:pt x="493" y="2203"/>
                    </a:cubicBezTo>
                    <a:cubicBezTo>
                      <a:pt x="754" y="2475"/>
                      <a:pt x="1096" y="2608"/>
                      <a:pt x="1436" y="2608"/>
                    </a:cubicBezTo>
                    <a:cubicBezTo>
                      <a:pt x="1762" y="2608"/>
                      <a:pt x="2087" y="2485"/>
                      <a:pt x="2338" y="2244"/>
                    </a:cubicBezTo>
                    <a:cubicBezTo>
                      <a:pt x="2851" y="1731"/>
                      <a:pt x="2871" y="911"/>
                      <a:pt x="2379" y="398"/>
                    </a:cubicBezTo>
                    <a:cubicBezTo>
                      <a:pt x="2115" y="134"/>
                      <a:pt x="1769" y="1"/>
                      <a:pt x="14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9"/>
              <p:cNvSpPr/>
              <p:nvPr/>
            </p:nvSpPr>
            <p:spPr>
              <a:xfrm>
                <a:off x="5430639" y="4058281"/>
                <a:ext cx="172232" cy="15638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477" extrusionOk="0">
                    <a:moveTo>
                      <a:pt x="1382" y="1"/>
                    </a:moveTo>
                    <a:cubicBezTo>
                      <a:pt x="1070" y="1"/>
                      <a:pt x="756" y="118"/>
                      <a:pt x="513" y="352"/>
                    </a:cubicBezTo>
                    <a:cubicBezTo>
                      <a:pt x="21" y="823"/>
                      <a:pt x="0" y="1603"/>
                      <a:pt x="472" y="2095"/>
                    </a:cubicBezTo>
                    <a:cubicBezTo>
                      <a:pt x="726" y="2349"/>
                      <a:pt x="1056" y="2477"/>
                      <a:pt x="1384" y="2477"/>
                    </a:cubicBezTo>
                    <a:cubicBezTo>
                      <a:pt x="1692" y="2477"/>
                      <a:pt x="1997" y="2364"/>
                      <a:pt x="2235" y="2136"/>
                    </a:cubicBezTo>
                    <a:cubicBezTo>
                      <a:pt x="2727" y="1644"/>
                      <a:pt x="2727" y="864"/>
                      <a:pt x="2256" y="372"/>
                    </a:cubicBezTo>
                    <a:cubicBezTo>
                      <a:pt x="2018" y="124"/>
                      <a:pt x="1701" y="1"/>
                      <a:pt x="13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9"/>
              <p:cNvSpPr/>
              <p:nvPr/>
            </p:nvSpPr>
            <p:spPr>
              <a:xfrm>
                <a:off x="5453936" y="4079179"/>
                <a:ext cx="129490" cy="117873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867" extrusionOk="0">
                    <a:moveTo>
                      <a:pt x="1024" y="0"/>
                    </a:moveTo>
                    <a:cubicBezTo>
                      <a:pt x="792" y="0"/>
                      <a:pt x="559" y="87"/>
                      <a:pt x="370" y="267"/>
                    </a:cubicBezTo>
                    <a:cubicBezTo>
                      <a:pt x="0" y="615"/>
                      <a:pt x="0" y="1210"/>
                      <a:pt x="349" y="1579"/>
                    </a:cubicBezTo>
                    <a:cubicBezTo>
                      <a:pt x="539" y="1769"/>
                      <a:pt x="788" y="1866"/>
                      <a:pt x="1035" y="1866"/>
                    </a:cubicBezTo>
                    <a:cubicBezTo>
                      <a:pt x="1270" y="1866"/>
                      <a:pt x="1502" y="1779"/>
                      <a:pt x="1682" y="1600"/>
                    </a:cubicBezTo>
                    <a:cubicBezTo>
                      <a:pt x="2051" y="1251"/>
                      <a:pt x="2051" y="656"/>
                      <a:pt x="1702" y="287"/>
                    </a:cubicBezTo>
                    <a:cubicBezTo>
                      <a:pt x="1513" y="98"/>
                      <a:pt x="1269" y="0"/>
                      <a:pt x="10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59"/>
              <p:cNvSpPr/>
              <p:nvPr/>
            </p:nvSpPr>
            <p:spPr>
              <a:xfrm>
                <a:off x="5487587" y="4105065"/>
                <a:ext cx="59599" cy="63514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006" extrusionOk="0">
                    <a:moveTo>
                      <a:pt x="103" y="0"/>
                    </a:moveTo>
                    <a:lnTo>
                      <a:pt x="1" y="103"/>
                    </a:lnTo>
                    <a:lnTo>
                      <a:pt x="103" y="205"/>
                    </a:lnTo>
                    <a:cubicBezTo>
                      <a:pt x="1" y="349"/>
                      <a:pt x="1" y="472"/>
                      <a:pt x="103" y="574"/>
                    </a:cubicBezTo>
                    <a:cubicBezTo>
                      <a:pt x="154" y="626"/>
                      <a:pt x="211" y="646"/>
                      <a:pt x="272" y="646"/>
                    </a:cubicBezTo>
                    <a:cubicBezTo>
                      <a:pt x="334" y="646"/>
                      <a:pt x="400" y="626"/>
                      <a:pt x="472" y="595"/>
                    </a:cubicBezTo>
                    <a:cubicBezTo>
                      <a:pt x="529" y="561"/>
                      <a:pt x="573" y="546"/>
                      <a:pt x="608" y="546"/>
                    </a:cubicBezTo>
                    <a:cubicBezTo>
                      <a:pt x="636" y="546"/>
                      <a:pt x="659" y="556"/>
                      <a:pt x="677" y="574"/>
                    </a:cubicBezTo>
                    <a:cubicBezTo>
                      <a:pt x="718" y="616"/>
                      <a:pt x="698" y="677"/>
                      <a:pt x="636" y="739"/>
                    </a:cubicBezTo>
                    <a:cubicBezTo>
                      <a:pt x="575" y="800"/>
                      <a:pt x="493" y="841"/>
                      <a:pt x="411" y="862"/>
                    </a:cubicBezTo>
                    <a:lnTo>
                      <a:pt x="513" y="1005"/>
                    </a:lnTo>
                    <a:cubicBezTo>
                      <a:pt x="575" y="1005"/>
                      <a:pt x="657" y="944"/>
                      <a:pt x="739" y="882"/>
                    </a:cubicBezTo>
                    <a:lnTo>
                      <a:pt x="841" y="985"/>
                    </a:lnTo>
                    <a:lnTo>
                      <a:pt x="944" y="882"/>
                    </a:lnTo>
                    <a:lnTo>
                      <a:pt x="841" y="780"/>
                    </a:lnTo>
                    <a:cubicBezTo>
                      <a:pt x="944" y="636"/>
                      <a:pt x="923" y="492"/>
                      <a:pt x="841" y="390"/>
                    </a:cubicBezTo>
                    <a:cubicBezTo>
                      <a:pt x="784" y="344"/>
                      <a:pt x="726" y="317"/>
                      <a:pt x="658" y="317"/>
                    </a:cubicBezTo>
                    <a:cubicBezTo>
                      <a:pt x="604" y="317"/>
                      <a:pt x="544" y="333"/>
                      <a:pt x="472" y="369"/>
                    </a:cubicBezTo>
                    <a:cubicBezTo>
                      <a:pt x="394" y="408"/>
                      <a:pt x="341" y="423"/>
                      <a:pt x="302" y="423"/>
                    </a:cubicBezTo>
                    <a:cubicBezTo>
                      <a:pt x="279" y="423"/>
                      <a:pt x="262" y="418"/>
                      <a:pt x="247" y="410"/>
                    </a:cubicBezTo>
                    <a:cubicBezTo>
                      <a:pt x="226" y="369"/>
                      <a:pt x="206" y="328"/>
                      <a:pt x="288" y="246"/>
                    </a:cubicBezTo>
                    <a:cubicBezTo>
                      <a:pt x="349" y="185"/>
                      <a:pt x="431" y="164"/>
                      <a:pt x="472" y="144"/>
                    </a:cubicBezTo>
                    <a:lnTo>
                      <a:pt x="390" y="0"/>
                    </a:lnTo>
                    <a:cubicBezTo>
                      <a:pt x="329" y="0"/>
                      <a:pt x="267" y="41"/>
                      <a:pt x="185" y="103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59"/>
              <p:cNvSpPr/>
              <p:nvPr/>
            </p:nvSpPr>
            <p:spPr>
              <a:xfrm>
                <a:off x="5497941" y="4059734"/>
                <a:ext cx="31126" cy="29863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73" extrusionOk="0">
                    <a:moveTo>
                      <a:pt x="1" y="1"/>
                    </a:moveTo>
                    <a:cubicBezTo>
                      <a:pt x="1" y="1"/>
                      <a:pt x="83" y="185"/>
                      <a:pt x="83" y="247"/>
                    </a:cubicBezTo>
                    <a:cubicBezTo>
                      <a:pt x="83" y="308"/>
                      <a:pt x="21" y="472"/>
                      <a:pt x="21" y="472"/>
                    </a:cubicBezTo>
                    <a:cubicBezTo>
                      <a:pt x="21" y="472"/>
                      <a:pt x="185" y="411"/>
                      <a:pt x="247" y="411"/>
                    </a:cubicBezTo>
                    <a:cubicBezTo>
                      <a:pt x="308" y="411"/>
                      <a:pt x="493" y="472"/>
                      <a:pt x="493" y="472"/>
                    </a:cubicBezTo>
                    <a:cubicBezTo>
                      <a:pt x="493" y="472"/>
                      <a:pt x="411" y="288"/>
                      <a:pt x="411" y="226"/>
                    </a:cubicBezTo>
                    <a:cubicBezTo>
                      <a:pt x="411" y="165"/>
                      <a:pt x="493" y="1"/>
                      <a:pt x="493" y="1"/>
                    </a:cubicBezTo>
                    <a:lnTo>
                      <a:pt x="493" y="1"/>
                    </a:lnTo>
                    <a:cubicBezTo>
                      <a:pt x="493" y="1"/>
                      <a:pt x="308" y="62"/>
                      <a:pt x="247" y="62"/>
                    </a:cubicBezTo>
                    <a:cubicBezTo>
                      <a:pt x="185" y="6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9"/>
              <p:cNvSpPr/>
              <p:nvPr/>
            </p:nvSpPr>
            <p:spPr>
              <a:xfrm>
                <a:off x="5521238" y="4408744"/>
                <a:ext cx="186501" cy="164972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613" extrusionOk="0">
                    <a:moveTo>
                      <a:pt x="1479" y="1"/>
                    </a:moveTo>
                    <a:cubicBezTo>
                      <a:pt x="957" y="1"/>
                      <a:pt x="473" y="324"/>
                      <a:pt x="267" y="829"/>
                    </a:cubicBezTo>
                    <a:cubicBezTo>
                      <a:pt x="1" y="1506"/>
                      <a:pt x="349" y="2264"/>
                      <a:pt x="1005" y="2531"/>
                    </a:cubicBezTo>
                    <a:cubicBezTo>
                      <a:pt x="1157" y="2586"/>
                      <a:pt x="1313" y="2612"/>
                      <a:pt x="1466" y="2612"/>
                    </a:cubicBezTo>
                    <a:cubicBezTo>
                      <a:pt x="1997" y="2612"/>
                      <a:pt x="2500" y="2297"/>
                      <a:pt x="2707" y="1772"/>
                    </a:cubicBezTo>
                    <a:cubicBezTo>
                      <a:pt x="2953" y="1096"/>
                      <a:pt x="2625" y="337"/>
                      <a:pt x="1949" y="91"/>
                    </a:cubicBezTo>
                    <a:cubicBezTo>
                      <a:pt x="1793" y="30"/>
                      <a:pt x="1634" y="1"/>
                      <a:pt x="14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9"/>
              <p:cNvSpPr/>
              <p:nvPr/>
            </p:nvSpPr>
            <p:spPr>
              <a:xfrm>
                <a:off x="5526415" y="4413038"/>
                <a:ext cx="177409" cy="156322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476" extrusionOk="0">
                    <a:moveTo>
                      <a:pt x="1397" y="0"/>
                    </a:moveTo>
                    <a:cubicBezTo>
                      <a:pt x="903" y="0"/>
                      <a:pt x="436" y="298"/>
                      <a:pt x="247" y="802"/>
                    </a:cubicBezTo>
                    <a:cubicBezTo>
                      <a:pt x="1" y="1438"/>
                      <a:pt x="329" y="2155"/>
                      <a:pt x="964" y="2401"/>
                    </a:cubicBezTo>
                    <a:cubicBezTo>
                      <a:pt x="1105" y="2451"/>
                      <a:pt x="1249" y="2475"/>
                      <a:pt x="1392" y="2475"/>
                    </a:cubicBezTo>
                    <a:cubicBezTo>
                      <a:pt x="1894" y="2475"/>
                      <a:pt x="2372" y="2179"/>
                      <a:pt x="2564" y="1684"/>
                    </a:cubicBezTo>
                    <a:cubicBezTo>
                      <a:pt x="2810" y="1048"/>
                      <a:pt x="2482" y="330"/>
                      <a:pt x="1846" y="84"/>
                    </a:cubicBezTo>
                    <a:cubicBezTo>
                      <a:pt x="1698" y="27"/>
                      <a:pt x="1546" y="0"/>
                      <a:pt x="1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9"/>
              <p:cNvSpPr/>
              <p:nvPr/>
            </p:nvSpPr>
            <p:spPr>
              <a:xfrm>
                <a:off x="5547123" y="4435009"/>
                <a:ext cx="133404" cy="117999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1869" extrusionOk="0">
                    <a:moveTo>
                      <a:pt x="1047" y="0"/>
                    </a:moveTo>
                    <a:cubicBezTo>
                      <a:pt x="672" y="0"/>
                      <a:pt x="327" y="221"/>
                      <a:pt x="185" y="598"/>
                    </a:cubicBezTo>
                    <a:cubicBezTo>
                      <a:pt x="1" y="1069"/>
                      <a:pt x="247" y="1623"/>
                      <a:pt x="718" y="1807"/>
                    </a:cubicBezTo>
                    <a:cubicBezTo>
                      <a:pt x="829" y="1849"/>
                      <a:pt x="942" y="1869"/>
                      <a:pt x="1053" y="1869"/>
                    </a:cubicBezTo>
                    <a:cubicBezTo>
                      <a:pt x="1433" y="1869"/>
                      <a:pt x="1785" y="1635"/>
                      <a:pt x="1928" y="1254"/>
                    </a:cubicBezTo>
                    <a:cubicBezTo>
                      <a:pt x="2113" y="782"/>
                      <a:pt x="1867" y="249"/>
                      <a:pt x="1395" y="65"/>
                    </a:cubicBezTo>
                    <a:cubicBezTo>
                      <a:pt x="1280" y="21"/>
                      <a:pt x="1162" y="0"/>
                      <a:pt x="10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9"/>
              <p:cNvSpPr/>
              <p:nvPr/>
            </p:nvSpPr>
            <p:spPr>
              <a:xfrm>
                <a:off x="5585951" y="4453318"/>
                <a:ext cx="55748" cy="75131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190" extrusionOk="0">
                    <a:moveTo>
                      <a:pt x="616" y="0"/>
                    </a:moveTo>
                    <a:lnTo>
                      <a:pt x="555" y="144"/>
                    </a:lnTo>
                    <a:cubicBezTo>
                      <a:pt x="520" y="135"/>
                      <a:pt x="488" y="131"/>
                      <a:pt x="458" y="131"/>
                    </a:cubicBezTo>
                    <a:cubicBezTo>
                      <a:pt x="343" y="131"/>
                      <a:pt x="259" y="190"/>
                      <a:pt x="226" y="287"/>
                    </a:cubicBezTo>
                    <a:cubicBezTo>
                      <a:pt x="185" y="431"/>
                      <a:pt x="247" y="533"/>
                      <a:pt x="390" y="636"/>
                    </a:cubicBezTo>
                    <a:cubicBezTo>
                      <a:pt x="472" y="718"/>
                      <a:pt x="493" y="759"/>
                      <a:pt x="472" y="820"/>
                    </a:cubicBezTo>
                    <a:cubicBezTo>
                      <a:pt x="459" y="859"/>
                      <a:pt x="430" y="873"/>
                      <a:pt x="389" y="873"/>
                    </a:cubicBezTo>
                    <a:cubicBezTo>
                      <a:pt x="366" y="873"/>
                      <a:pt x="338" y="869"/>
                      <a:pt x="308" y="861"/>
                    </a:cubicBezTo>
                    <a:cubicBezTo>
                      <a:pt x="226" y="820"/>
                      <a:pt x="144" y="759"/>
                      <a:pt x="103" y="697"/>
                    </a:cubicBezTo>
                    <a:lnTo>
                      <a:pt x="1" y="861"/>
                    </a:lnTo>
                    <a:cubicBezTo>
                      <a:pt x="42" y="902"/>
                      <a:pt x="124" y="964"/>
                      <a:pt x="226" y="1005"/>
                    </a:cubicBezTo>
                    <a:lnTo>
                      <a:pt x="165" y="1128"/>
                    </a:lnTo>
                    <a:lnTo>
                      <a:pt x="308" y="1189"/>
                    </a:lnTo>
                    <a:lnTo>
                      <a:pt x="349" y="1046"/>
                    </a:lnTo>
                    <a:cubicBezTo>
                      <a:pt x="382" y="1053"/>
                      <a:pt x="413" y="1056"/>
                      <a:pt x="442" y="1056"/>
                    </a:cubicBezTo>
                    <a:cubicBezTo>
                      <a:pt x="575" y="1056"/>
                      <a:pt x="664" y="983"/>
                      <a:pt x="698" y="882"/>
                    </a:cubicBezTo>
                    <a:cubicBezTo>
                      <a:pt x="760" y="759"/>
                      <a:pt x="719" y="656"/>
                      <a:pt x="575" y="533"/>
                    </a:cubicBezTo>
                    <a:cubicBezTo>
                      <a:pt x="472" y="451"/>
                      <a:pt x="431" y="410"/>
                      <a:pt x="452" y="349"/>
                    </a:cubicBezTo>
                    <a:cubicBezTo>
                      <a:pt x="465" y="323"/>
                      <a:pt x="485" y="306"/>
                      <a:pt x="518" y="306"/>
                    </a:cubicBezTo>
                    <a:cubicBezTo>
                      <a:pt x="539" y="306"/>
                      <a:pt x="564" y="312"/>
                      <a:pt x="596" y="328"/>
                    </a:cubicBezTo>
                    <a:cubicBezTo>
                      <a:pt x="698" y="349"/>
                      <a:pt x="760" y="410"/>
                      <a:pt x="780" y="451"/>
                    </a:cubicBezTo>
                    <a:lnTo>
                      <a:pt x="883" y="308"/>
                    </a:lnTo>
                    <a:cubicBezTo>
                      <a:pt x="842" y="267"/>
                      <a:pt x="780" y="226"/>
                      <a:pt x="698" y="185"/>
                    </a:cubicBezTo>
                    <a:lnTo>
                      <a:pt x="739" y="62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9"/>
              <p:cNvSpPr/>
              <p:nvPr/>
            </p:nvSpPr>
            <p:spPr>
              <a:xfrm>
                <a:off x="5649401" y="4441638"/>
                <a:ext cx="40217" cy="4021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37" extrusionOk="0">
                    <a:moveTo>
                      <a:pt x="431" y="1"/>
                    </a:moveTo>
                    <a:cubicBezTo>
                      <a:pt x="431" y="1"/>
                      <a:pt x="308" y="144"/>
                      <a:pt x="247" y="165"/>
                    </a:cubicBezTo>
                    <a:cubicBezTo>
                      <a:pt x="185" y="206"/>
                      <a:pt x="1" y="206"/>
                      <a:pt x="1" y="206"/>
                    </a:cubicBezTo>
                    <a:cubicBezTo>
                      <a:pt x="1" y="206"/>
                      <a:pt x="144" y="349"/>
                      <a:pt x="165" y="390"/>
                    </a:cubicBezTo>
                    <a:cubicBezTo>
                      <a:pt x="185" y="452"/>
                      <a:pt x="206" y="636"/>
                      <a:pt x="206" y="636"/>
                    </a:cubicBezTo>
                    <a:cubicBezTo>
                      <a:pt x="206" y="636"/>
                      <a:pt x="329" y="493"/>
                      <a:pt x="390" y="472"/>
                    </a:cubicBezTo>
                    <a:cubicBezTo>
                      <a:pt x="452" y="452"/>
                      <a:pt x="636" y="431"/>
                      <a:pt x="636" y="431"/>
                    </a:cubicBezTo>
                    <a:cubicBezTo>
                      <a:pt x="636" y="431"/>
                      <a:pt x="493" y="308"/>
                      <a:pt x="472" y="247"/>
                    </a:cubicBezTo>
                    <a:cubicBezTo>
                      <a:pt x="431" y="185"/>
                      <a:pt x="431" y="1"/>
                      <a:pt x="431" y="1"/>
                    </a:cubicBezTo>
                    <a:close/>
                  </a:path>
                </a:pathLst>
              </a:custGeom>
              <a:solidFill>
                <a:srgbClr val="F7F7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8" name="Google Shape;2228;p59"/>
          <p:cNvGrpSpPr/>
          <p:nvPr/>
        </p:nvGrpSpPr>
        <p:grpSpPr>
          <a:xfrm>
            <a:off x="6226541" y="1698287"/>
            <a:ext cx="2205104" cy="1274904"/>
            <a:chOff x="5151523" y="5229220"/>
            <a:chExt cx="1844349" cy="1066330"/>
          </a:xfrm>
        </p:grpSpPr>
        <p:sp>
          <p:nvSpPr>
            <p:cNvPr id="2229" name="Google Shape;2229;p59"/>
            <p:cNvSpPr/>
            <p:nvPr/>
          </p:nvSpPr>
          <p:spPr>
            <a:xfrm>
              <a:off x="5154428" y="5229220"/>
              <a:ext cx="1841444" cy="1056406"/>
            </a:xfrm>
            <a:custGeom>
              <a:avLst/>
              <a:gdLst/>
              <a:ahLst/>
              <a:cxnLst/>
              <a:rect l="l" t="t" r="r" b="b"/>
              <a:pathLst>
                <a:path w="19767" h="11340" extrusionOk="0">
                  <a:moveTo>
                    <a:pt x="2686" y="5435"/>
                  </a:moveTo>
                  <a:cubicBezTo>
                    <a:pt x="2604" y="5496"/>
                    <a:pt x="2543" y="5578"/>
                    <a:pt x="2481" y="5640"/>
                  </a:cubicBezTo>
                  <a:cubicBezTo>
                    <a:pt x="2481" y="5640"/>
                    <a:pt x="2461" y="5619"/>
                    <a:pt x="2461" y="5599"/>
                  </a:cubicBezTo>
                  <a:cubicBezTo>
                    <a:pt x="2543" y="5517"/>
                    <a:pt x="2604" y="5435"/>
                    <a:pt x="2666" y="5435"/>
                  </a:cubicBezTo>
                  <a:close/>
                  <a:moveTo>
                    <a:pt x="2276" y="7198"/>
                  </a:moveTo>
                  <a:lnTo>
                    <a:pt x="2276" y="7977"/>
                  </a:lnTo>
                  <a:cubicBezTo>
                    <a:pt x="2174" y="7731"/>
                    <a:pt x="2051" y="7485"/>
                    <a:pt x="1907" y="7239"/>
                  </a:cubicBezTo>
                  <a:cubicBezTo>
                    <a:pt x="2051" y="7239"/>
                    <a:pt x="2174" y="7219"/>
                    <a:pt x="2276" y="7198"/>
                  </a:cubicBezTo>
                  <a:close/>
                  <a:moveTo>
                    <a:pt x="17326" y="1"/>
                  </a:moveTo>
                  <a:lnTo>
                    <a:pt x="13964" y="2215"/>
                  </a:lnTo>
                  <a:cubicBezTo>
                    <a:pt x="13943" y="2215"/>
                    <a:pt x="13923" y="2195"/>
                    <a:pt x="13882" y="2195"/>
                  </a:cubicBezTo>
                  <a:lnTo>
                    <a:pt x="4737" y="2195"/>
                  </a:lnTo>
                  <a:cubicBezTo>
                    <a:pt x="4163" y="2195"/>
                    <a:pt x="3711" y="2646"/>
                    <a:pt x="3711" y="3220"/>
                  </a:cubicBezTo>
                  <a:lnTo>
                    <a:pt x="3711" y="3712"/>
                  </a:lnTo>
                  <a:cubicBezTo>
                    <a:pt x="3486" y="3405"/>
                    <a:pt x="3158" y="3077"/>
                    <a:pt x="2707" y="2728"/>
                  </a:cubicBezTo>
                  <a:cubicBezTo>
                    <a:pt x="882" y="4081"/>
                    <a:pt x="1087" y="5209"/>
                    <a:pt x="1374" y="5660"/>
                  </a:cubicBezTo>
                  <a:cubicBezTo>
                    <a:pt x="1307" y="5647"/>
                    <a:pt x="1233" y="5639"/>
                    <a:pt x="1152" y="5639"/>
                  </a:cubicBezTo>
                  <a:cubicBezTo>
                    <a:pt x="862" y="5639"/>
                    <a:pt x="481" y="5736"/>
                    <a:pt x="0" y="6009"/>
                  </a:cubicBezTo>
                  <a:cubicBezTo>
                    <a:pt x="278" y="7222"/>
                    <a:pt x="848" y="7487"/>
                    <a:pt x="1204" y="7487"/>
                  </a:cubicBezTo>
                  <a:cubicBezTo>
                    <a:pt x="1347" y="7487"/>
                    <a:pt x="1456" y="7444"/>
                    <a:pt x="1497" y="7403"/>
                  </a:cubicBezTo>
                  <a:cubicBezTo>
                    <a:pt x="1558" y="7342"/>
                    <a:pt x="1579" y="7280"/>
                    <a:pt x="1599" y="7219"/>
                  </a:cubicBezTo>
                  <a:cubicBezTo>
                    <a:pt x="1661" y="7219"/>
                    <a:pt x="1723" y="7219"/>
                    <a:pt x="1784" y="7239"/>
                  </a:cubicBezTo>
                  <a:cubicBezTo>
                    <a:pt x="1928" y="7485"/>
                    <a:pt x="2071" y="7772"/>
                    <a:pt x="2194" y="8059"/>
                  </a:cubicBezTo>
                  <a:cubicBezTo>
                    <a:pt x="2153" y="8059"/>
                    <a:pt x="2112" y="8080"/>
                    <a:pt x="2092" y="8100"/>
                  </a:cubicBezTo>
                  <a:cubicBezTo>
                    <a:pt x="2051" y="8100"/>
                    <a:pt x="2030" y="8080"/>
                    <a:pt x="2010" y="8080"/>
                  </a:cubicBezTo>
                  <a:cubicBezTo>
                    <a:pt x="1907" y="8080"/>
                    <a:pt x="1825" y="8162"/>
                    <a:pt x="1825" y="8244"/>
                  </a:cubicBezTo>
                  <a:lnTo>
                    <a:pt x="1805" y="8244"/>
                  </a:lnTo>
                  <a:cubicBezTo>
                    <a:pt x="1805" y="8244"/>
                    <a:pt x="1743" y="10253"/>
                    <a:pt x="2338" y="11258"/>
                  </a:cubicBezTo>
                  <a:lnTo>
                    <a:pt x="3035" y="11258"/>
                  </a:lnTo>
                  <a:cubicBezTo>
                    <a:pt x="3158" y="11032"/>
                    <a:pt x="3260" y="10745"/>
                    <a:pt x="3342" y="10458"/>
                  </a:cubicBezTo>
                  <a:lnTo>
                    <a:pt x="3445" y="10458"/>
                  </a:lnTo>
                  <a:cubicBezTo>
                    <a:pt x="3670" y="10458"/>
                    <a:pt x="3875" y="10376"/>
                    <a:pt x="4040" y="10253"/>
                  </a:cubicBezTo>
                  <a:lnTo>
                    <a:pt x="4409" y="10253"/>
                  </a:lnTo>
                  <a:lnTo>
                    <a:pt x="4552" y="11053"/>
                  </a:lnTo>
                  <a:lnTo>
                    <a:pt x="5229" y="11053"/>
                  </a:lnTo>
                  <a:lnTo>
                    <a:pt x="5372" y="10253"/>
                  </a:lnTo>
                  <a:lnTo>
                    <a:pt x="8940" y="10253"/>
                  </a:lnTo>
                  <a:lnTo>
                    <a:pt x="8940" y="11340"/>
                  </a:lnTo>
                  <a:lnTo>
                    <a:pt x="17654" y="11340"/>
                  </a:lnTo>
                  <a:lnTo>
                    <a:pt x="17654" y="10971"/>
                  </a:lnTo>
                  <a:lnTo>
                    <a:pt x="17367" y="10971"/>
                  </a:lnTo>
                  <a:lnTo>
                    <a:pt x="17367" y="10397"/>
                  </a:lnTo>
                  <a:lnTo>
                    <a:pt x="17654" y="10397"/>
                  </a:lnTo>
                  <a:lnTo>
                    <a:pt x="17654" y="10028"/>
                  </a:lnTo>
                  <a:lnTo>
                    <a:pt x="17367" y="10028"/>
                  </a:lnTo>
                  <a:lnTo>
                    <a:pt x="17367" y="9720"/>
                  </a:lnTo>
                  <a:lnTo>
                    <a:pt x="17654" y="9720"/>
                  </a:lnTo>
                  <a:lnTo>
                    <a:pt x="17654" y="9105"/>
                  </a:lnTo>
                  <a:lnTo>
                    <a:pt x="17367" y="9105"/>
                  </a:lnTo>
                  <a:lnTo>
                    <a:pt x="17367" y="8162"/>
                  </a:lnTo>
                  <a:lnTo>
                    <a:pt x="16137" y="8162"/>
                  </a:lnTo>
                  <a:lnTo>
                    <a:pt x="16137" y="7670"/>
                  </a:lnTo>
                  <a:lnTo>
                    <a:pt x="19766" y="7670"/>
                  </a:lnTo>
                  <a:lnTo>
                    <a:pt x="19766" y="3856"/>
                  </a:lnTo>
                  <a:lnTo>
                    <a:pt x="18762" y="3856"/>
                  </a:lnTo>
                  <a:lnTo>
                    <a:pt x="19520" y="3343"/>
                  </a:lnTo>
                  <a:lnTo>
                    <a:pt x="17326" y="1"/>
                  </a:lnTo>
                  <a:close/>
                </a:path>
              </a:pathLst>
            </a:custGeom>
            <a:solidFill>
              <a:srgbClr val="0000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10440000" algn="bl" rotWithShape="0">
                <a:schemeClr val="accent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0" name="Google Shape;2230;p59"/>
            <p:cNvGrpSpPr/>
            <p:nvPr/>
          </p:nvGrpSpPr>
          <p:grpSpPr>
            <a:xfrm>
              <a:off x="5151523" y="5241075"/>
              <a:ext cx="1841488" cy="1054475"/>
              <a:chOff x="6197853" y="3951862"/>
              <a:chExt cx="946197" cy="541812"/>
            </a:xfrm>
          </p:grpSpPr>
          <p:sp>
            <p:nvSpPr>
              <p:cNvPr id="2231" name="Google Shape;2231;p59"/>
              <p:cNvSpPr/>
              <p:nvPr/>
            </p:nvSpPr>
            <p:spPr>
              <a:xfrm>
                <a:off x="6773029" y="4135386"/>
                <a:ext cx="371021" cy="182615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3815" extrusionOk="0">
                    <a:moveTo>
                      <a:pt x="0" y="1"/>
                    </a:moveTo>
                    <a:lnTo>
                      <a:pt x="0" y="3814"/>
                    </a:lnTo>
                    <a:lnTo>
                      <a:pt x="7751" y="3814"/>
                    </a:lnTo>
                    <a:lnTo>
                      <a:pt x="77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9"/>
              <p:cNvSpPr/>
              <p:nvPr/>
            </p:nvSpPr>
            <p:spPr>
              <a:xfrm>
                <a:off x="6785762" y="4150130"/>
                <a:ext cx="341630" cy="154133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3220" extrusionOk="0">
                    <a:moveTo>
                      <a:pt x="1190" y="0"/>
                    </a:moveTo>
                    <a:cubicBezTo>
                      <a:pt x="1149" y="533"/>
                      <a:pt x="636" y="964"/>
                      <a:pt x="1" y="964"/>
                    </a:cubicBezTo>
                    <a:lnTo>
                      <a:pt x="1" y="2235"/>
                    </a:lnTo>
                    <a:cubicBezTo>
                      <a:pt x="636" y="2235"/>
                      <a:pt x="1169" y="2686"/>
                      <a:pt x="1169" y="3219"/>
                    </a:cubicBezTo>
                    <a:lnTo>
                      <a:pt x="5988" y="3219"/>
                    </a:lnTo>
                    <a:cubicBezTo>
                      <a:pt x="5988" y="2686"/>
                      <a:pt x="6501" y="2235"/>
                      <a:pt x="7136" y="2215"/>
                    </a:cubicBezTo>
                    <a:lnTo>
                      <a:pt x="7136" y="943"/>
                    </a:lnTo>
                    <a:cubicBezTo>
                      <a:pt x="6521" y="923"/>
                      <a:pt x="6029" y="513"/>
                      <a:pt x="59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9"/>
              <p:cNvSpPr/>
              <p:nvPr/>
            </p:nvSpPr>
            <p:spPr>
              <a:xfrm>
                <a:off x="6901601" y="4164825"/>
                <a:ext cx="123690" cy="123737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585" extrusionOk="0">
                    <a:moveTo>
                      <a:pt x="1292" y="1"/>
                    </a:moveTo>
                    <a:cubicBezTo>
                      <a:pt x="574" y="1"/>
                      <a:pt x="0" y="575"/>
                      <a:pt x="0" y="1292"/>
                    </a:cubicBezTo>
                    <a:cubicBezTo>
                      <a:pt x="0" y="2010"/>
                      <a:pt x="574" y="2584"/>
                      <a:pt x="1292" y="2584"/>
                    </a:cubicBezTo>
                    <a:cubicBezTo>
                      <a:pt x="2010" y="2584"/>
                      <a:pt x="2584" y="2010"/>
                      <a:pt x="2584" y="1292"/>
                    </a:cubicBezTo>
                    <a:cubicBezTo>
                      <a:pt x="2584" y="575"/>
                      <a:pt x="2010" y="1"/>
                      <a:pt x="12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9"/>
              <p:cNvSpPr/>
              <p:nvPr/>
            </p:nvSpPr>
            <p:spPr>
              <a:xfrm>
                <a:off x="6703334" y="3951862"/>
                <a:ext cx="428941" cy="372984"/>
              </a:xfrm>
              <a:custGeom>
                <a:avLst/>
                <a:gdLst/>
                <a:ahLst/>
                <a:cxnLst/>
                <a:rect l="l" t="t" r="r" b="b"/>
                <a:pathLst>
                  <a:path w="8961" h="7792" extrusionOk="0">
                    <a:moveTo>
                      <a:pt x="6767" y="0"/>
                    </a:moveTo>
                    <a:lnTo>
                      <a:pt x="0" y="4450"/>
                    </a:lnTo>
                    <a:lnTo>
                      <a:pt x="2194" y="7792"/>
                    </a:lnTo>
                    <a:lnTo>
                      <a:pt x="8961" y="3342"/>
                    </a:lnTo>
                    <a:lnTo>
                      <a:pt x="67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9"/>
              <p:cNvSpPr/>
              <p:nvPr/>
            </p:nvSpPr>
            <p:spPr>
              <a:xfrm>
                <a:off x="6749478" y="4004852"/>
                <a:ext cx="331770" cy="267005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578" extrusionOk="0">
                    <a:moveTo>
                      <a:pt x="4675" y="0"/>
                    </a:moveTo>
                    <a:lnTo>
                      <a:pt x="472" y="2769"/>
                    </a:lnTo>
                    <a:cubicBezTo>
                      <a:pt x="759" y="3261"/>
                      <a:pt x="554" y="3937"/>
                      <a:pt x="0" y="4306"/>
                    </a:cubicBezTo>
                    <a:lnTo>
                      <a:pt x="738" y="5414"/>
                    </a:lnTo>
                    <a:cubicBezTo>
                      <a:pt x="974" y="5257"/>
                      <a:pt x="1239" y="5181"/>
                      <a:pt x="1491" y="5181"/>
                    </a:cubicBezTo>
                    <a:cubicBezTo>
                      <a:pt x="1832" y="5181"/>
                      <a:pt x="2149" y="5319"/>
                      <a:pt x="2338" y="5578"/>
                    </a:cubicBezTo>
                    <a:lnTo>
                      <a:pt x="6520" y="2830"/>
                    </a:lnTo>
                    <a:cubicBezTo>
                      <a:pt x="6213" y="2338"/>
                      <a:pt x="6397" y="1661"/>
                      <a:pt x="6931" y="1272"/>
                    </a:cubicBezTo>
                    <a:lnTo>
                      <a:pt x="6213" y="165"/>
                    </a:lnTo>
                    <a:cubicBezTo>
                      <a:pt x="5977" y="304"/>
                      <a:pt x="5723" y="373"/>
                      <a:pt x="5483" y="373"/>
                    </a:cubicBezTo>
                    <a:cubicBezTo>
                      <a:pt x="5160" y="373"/>
                      <a:pt x="4863" y="248"/>
                      <a:pt x="46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59"/>
              <p:cNvSpPr/>
              <p:nvPr/>
            </p:nvSpPr>
            <p:spPr>
              <a:xfrm>
                <a:off x="6848612" y="4069664"/>
                <a:ext cx="148246" cy="130247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2721" extrusionOk="0">
                    <a:moveTo>
                      <a:pt x="1540" y="1"/>
                    </a:moveTo>
                    <a:cubicBezTo>
                      <a:pt x="1285" y="1"/>
                      <a:pt x="1027" y="74"/>
                      <a:pt x="800" y="225"/>
                    </a:cubicBezTo>
                    <a:cubicBezTo>
                      <a:pt x="164" y="635"/>
                      <a:pt x="0" y="1476"/>
                      <a:pt x="410" y="2112"/>
                    </a:cubicBezTo>
                    <a:cubicBezTo>
                      <a:pt x="671" y="2504"/>
                      <a:pt x="1107" y="2721"/>
                      <a:pt x="1554" y="2721"/>
                    </a:cubicBezTo>
                    <a:cubicBezTo>
                      <a:pt x="1808" y="2721"/>
                      <a:pt x="2066" y="2650"/>
                      <a:pt x="2297" y="2501"/>
                    </a:cubicBezTo>
                    <a:cubicBezTo>
                      <a:pt x="2912" y="2071"/>
                      <a:pt x="3096" y="1230"/>
                      <a:pt x="2666" y="615"/>
                    </a:cubicBezTo>
                    <a:cubicBezTo>
                      <a:pt x="2407" y="214"/>
                      <a:pt x="1977" y="1"/>
                      <a:pt x="15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59"/>
              <p:cNvSpPr/>
              <p:nvPr/>
            </p:nvSpPr>
            <p:spPr>
              <a:xfrm>
                <a:off x="6405933" y="4423932"/>
                <a:ext cx="52080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70" extrusionOk="0">
                    <a:moveTo>
                      <a:pt x="1" y="1"/>
                    </a:moveTo>
                    <a:lnTo>
                      <a:pt x="206" y="1170"/>
                    </a:lnTo>
                    <a:lnTo>
                      <a:pt x="882" y="1170"/>
                    </a:lnTo>
                    <a:lnTo>
                      <a:pt x="10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59"/>
              <p:cNvSpPr/>
              <p:nvPr/>
            </p:nvSpPr>
            <p:spPr>
              <a:xfrm>
                <a:off x="6810318" y="4423932"/>
                <a:ext cx="52080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70" extrusionOk="0">
                    <a:moveTo>
                      <a:pt x="0" y="1"/>
                    </a:moveTo>
                    <a:lnTo>
                      <a:pt x="205" y="1170"/>
                    </a:lnTo>
                    <a:lnTo>
                      <a:pt x="882" y="1170"/>
                    </a:lnTo>
                    <a:lnTo>
                      <a:pt x="1087" y="1"/>
                    </a:lnTo>
                    <a:close/>
                  </a:path>
                </a:pathLst>
              </a:custGeom>
              <a:solidFill>
                <a:srgbClr val="603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59"/>
              <p:cNvSpPr/>
              <p:nvPr/>
            </p:nvSpPr>
            <p:spPr>
              <a:xfrm>
                <a:off x="6375490" y="4056884"/>
                <a:ext cx="535972" cy="289598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6050" extrusionOk="0">
                    <a:moveTo>
                      <a:pt x="1026" y="0"/>
                    </a:moveTo>
                    <a:cubicBezTo>
                      <a:pt x="452" y="0"/>
                      <a:pt x="1" y="451"/>
                      <a:pt x="1" y="1005"/>
                    </a:cubicBezTo>
                    <a:lnTo>
                      <a:pt x="1" y="5044"/>
                    </a:lnTo>
                    <a:cubicBezTo>
                      <a:pt x="1" y="5598"/>
                      <a:pt x="452" y="6049"/>
                      <a:pt x="1026" y="6049"/>
                    </a:cubicBezTo>
                    <a:lnTo>
                      <a:pt x="10171" y="6049"/>
                    </a:lnTo>
                    <a:cubicBezTo>
                      <a:pt x="10745" y="6049"/>
                      <a:pt x="11196" y="5598"/>
                      <a:pt x="11196" y="5044"/>
                    </a:cubicBezTo>
                    <a:lnTo>
                      <a:pt x="11196" y="1005"/>
                    </a:lnTo>
                    <a:cubicBezTo>
                      <a:pt x="11196" y="451"/>
                      <a:pt x="10745" y="0"/>
                      <a:pt x="10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59"/>
              <p:cNvSpPr/>
              <p:nvPr/>
            </p:nvSpPr>
            <p:spPr>
              <a:xfrm>
                <a:off x="6387265" y="4309098"/>
                <a:ext cx="252310" cy="52080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1088" extrusionOk="0">
                    <a:moveTo>
                      <a:pt x="1006" y="1"/>
                    </a:moveTo>
                    <a:cubicBezTo>
                      <a:pt x="452" y="1"/>
                      <a:pt x="1" y="452"/>
                      <a:pt x="1" y="1006"/>
                    </a:cubicBezTo>
                    <a:lnTo>
                      <a:pt x="1" y="1088"/>
                    </a:lnTo>
                    <a:lnTo>
                      <a:pt x="5271" y="1088"/>
                    </a:lnTo>
                    <a:lnTo>
                      <a:pt x="5271" y="1006"/>
                    </a:lnTo>
                    <a:cubicBezTo>
                      <a:pt x="5271" y="452"/>
                      <a:pt x="4819" y="1"/>
                      <a:pt x="42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9"/>
              <p:cNvSpPr/>
              <p:nvPr/>
            </p:nvSpPr>
            <p:spPr>
              <a:xfrm>
                <a:off x="6637564" y="4309098"/>
                <a:ext cx="253267" cy="5208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1088" extrusionOk="0">
                    <a:moveTo>
                      <a:pt x="1005" y="1"/>
                    </a:moveTo>
                    <a:cubicBezTo>
                      <a:pt x="452" y="1"/>
                      <a:pt x="1" y="452"/>
                      <a:pt x="1" y="1006"/>
                    </a:cubicBezTo>
                    <a:lnTo>
                      <a:pt x="1" y="1088"/>
                    </a:lnTo>
                    <a:lnTo>
                      <a:pt x="5291" y="1088"/>
                    </a:lnTo>
                    <a:lnTo>
                      <a:pt x="5291" y="1006"/>
                    </a:lnTo>
                    <a:cubicBezTo>
                      <a:pt x="5291" y="452"/>
                      <a:pt x="4840" y="1"/>
                      <a:pt x="42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59"/>
              <p:cNvSpPr/>
              <p:nvPr/>
            </p:nvSpPr>
            <p:spPr>
              <a:xfrm>
                <a:off x="6341169" y="4357204"/>
                <a:ext cx="576181" cy="85443"/>
              </a:xfrm>
              <a:custGeom>
                <a:avLst/>
                <a:gdLst/>
                <a:ahLst/>
                <a:cxnLst/>
                <a:rect l="l" t="t" r="r" b="b"/>
                <a:pathLst>
                  <a:path w="12037" h="1785" extrusionOk="0">
                    <a:moveTo>
                      <a:pt x="0" y="1"/>
                    </a:moveTo>
                    <a:lnTo>
                      <a:pt x="0" y="1784"/>
                    </a:lnTo>
                    <a:lnTo>
                      <a:pt x="12036" y="1784"/>
                    </a:lnTo>
                    <a:lnTo>
                      <a:pt x="120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59"/>
              <p:cNvSpPr/>
              <p:nvPr/>
            </p:nvSpPr>
            <p:spPr>
              <a:xfrm>
                <a:off x="6341169" y="4412156"/>
                <a:ext cx="576181" cy="30492"/>
              </a:xfrm>
              <a:custGeom>
                <a:avLst/>
                <a:gdLst/>
                <a:ahLst/>
                <a:cxnLst/>
                <a:rect l="l" t="t" r="r" b="b"/>
                <a:pathLst>
                  <a:path w="12037" h="637" extrusionOk="0">
                    <a:moveTo>
                      <a:pt x="0" y="1"/>
                    </a:moveTo>
                    <a:lnTo>
                      <a:pt x="0" y="636"/>
                    </a:lnTo>
                    <a:lnTo>
                      <a:pt x="12036" y="636"/>
                    </a:lnTo>
                    <a:lnTo>
                      <a:pt x="120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59"/>
              <p:cNvSpPr/>
              <p:nvPr/>
            </p:nvSpPr>
            <p:spPr>
              <a:xfrm>
                <a:off x="6307805" y="4201156"/>
                <a:ext cx="103107" cy="250299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5229" extrusionOk="0">
                    <a:moveTo>
                      <a:pt x="1005" y="0"/>
                    </a:moveTo>
                    <a:cubicBezTo>
                      <a:pt x="431" y="0"/>
                      <a:pt x="0" y="451"/>
                      <a:pt x="0" y="1005"/>
                    </a:cubicBezTo>
                    <a:lnTo>
                      <a:pt x="0" y="4224"/>
                    </a:lnTo>
                    <a:cubicBezTo>
                      <a:pt x="0" y="4778"/>
                      <a:pt x="431" y="5229"/>
                      <a:pt x="1005" y="5229"/>
                    </a:cubicBezTo>
                    <a:lnTo>
                      <a:pt x="1148" y="5229"/>
                    </a:lnTo>
                    <a:cubicBezTo>
                      <a:pt x="1702" y="5229"/>
                      <a:pt x="2153" y="4778"/>
                      <a:pt x="2153" y="4224"/>
                    </a:cubicBezTo>
                    <a:lnTo>
                      <a:pt x="2153" y="1005"/>
                    </a:lnTo>
                    <a:cubicBezTo>
                      <a:pt x="2153" y="451"/>
                      <a:pt x="1702" y="0"/>
                      <a:pt x="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59"/>
              <p:cNvSpPr/>
              <p:nvPr/>
            </p:nvSpPr>
            <p:spPr>
              <a:xfrm>
                <a:off x="6866275" y="4201156"/>
                <a:ext cx="104064" cy="251304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5250" extrusionOk="0">
                    <a:moveTo>
                      <a:pt x="1005" y="0"/>
                    </a:moveTo>
                    <a:cubicBezTo>
                      <a:pt x="451" y="0"/>
                      <a:pt x="0" y="451"/>
                      <a:pt x="0" y="1005"/>
                    </a:cubicBezTo>
                    <a:lnTo>
                      <a:pt x="0" y="4224"/>
                    </a:lnTo>
                    <a:cubicBezTo>
                      <a:pt x="0" y="4798"/>
                      <a:pt x="451" y="5249"/>
                      <a:pt x="1005" y="5249"/>
                    </a:cubicBezTo>
                    <a:lnTo>
                      <a:pt x="1148" y="5249"/>
                    </a:lnTo>
                    <a:cubicBezTo>
                      <a:pt x="1722" y="5249"/>
                      <a:pt x="2174" y="4798"/>
                      <a:pt x="2174" y="4224"/>
                    </a:cubicBezTo>
                    <a:lnTo>
                      <a:pt x="2174" y="1005"/>
                    </a:lnTo>
                    <a:cubicBezTo>
                      <a:pt x="2174" y="451"/>
                      <a:pt x="1722" y="0"/>
                      <a:pt x="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9"/>
              <p:cNvSpPr/>
              <p:nvPr/>
            </p:nvSpPr>
            <p:spPr>
              <a:xfrm>
                <a:off x="6345094" y="4240408"/>
                <a:ext cx="28481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96" extrusionOk="0">
                    <a:moveTo>
                      <a:pt x="287" y="1"/>
                    </a:moveTo>
                    <a:cubicBezTo>
                      <a:pt x="123" y="1"/>
                      <a:pt x="0" y="144"/>
                      <a:pt x="0" y="308"/>
                    </a:cubicBezTo>
                    <a:cubicBezTo>
                      <a:pt x="0" y="472"/>
                      <a:pt x="123" y="595"/>
                      <a:pt x="287" y="595"/>
                    </a:cubicBezTo>
                    <a:cubicBezTo>
                      <a:pt x="451" y="595"/>
                      <a:pt x="595" y="472"/>
                      <a:pt x="595" y="308"/>
                    </a:cubicBezTo>
                    <a:cubicBezTo>
                      <a:pt x="595" y="144"/>
                      <a:pt x="451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9"/>
              <p:cNvSpPr/>
              <p:nvPr/>
            </p:nvSpPr>
            <p:spPr>
              <a:xfrm>
                <a:off x="6903564" y="4240408"/>
                <a:ext cx="28481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96" extrusionOk="0">
                    <a:moveTo>
                      <a:pt x="308" y="1"/>
                    </a:moveTo>
                    <a:cubicBezTo>
                      <a:pt x="144" y="1"/>
                      <a:pt x="0" y="144"/>
                      <a:pt x="0" y="308"/>
                    </a:cubicBezTo>
                    <a:cubicBezTo>
                      <a:pt x="0" y="472"/>
                      <a:pt x="144" y="595"/>
                      <a:pt x="308" y="595"/>
                    </a:cubicBezTo>
                    <a:cubicBezTo>
                      <a:pt x="472" y="595"/>
                      <a:pt x="595" y="472"/>
                      <a:pt x="595" y="308"/>
                    </a:cubicBezTo>
                    <a:cubicBezTo>
                      <a:pt x="595" y="144"/>
                      <a:pt x="472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9"/>
              <p:cNvSpPr/>
              <p:nvPr/>
            </p:nvSpPr>
            <p:spPr>
              <a:xfrm>
                <a:off x="6535511" y="4201156"/>
                <a:ext cx="28481" cy="2848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95" extrusionOk="0">
                    <a:moveTo>
                      <a:pt x="287" y="0"/>
                    </a:moveTo>
                    <a:cubicBezTo>
                      <a:pt x="123" y="0"/>
                      <a:pt x="0" y="144"/>
                      <a:pt x="0" y="308"/>
                    </a:cubicBezTo>
                    <a:cubicBezTo>
                      <a:pt x="0" y="472"/>
                      <a:pt x="123" y="595"/>
                      <a:pt x="287" y="595"/>
                    </a:cubicBezTo>
                    <a:cubicBezTo>
                      <a:pt x="451" y="595"/>
                      <a:pt x="595" y="451"/>
                      <a:pt x="595" y="308"/>
                    </a:cubicBezTo>
                    <a:cubicBezTo>
                      <a:pt x="595" y="144"/>
                      <a:pt x="451" y="0"/>
                      <a:pt x="2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9"/>
              <p:cNvSpPr/>
              <p:nvPr/>
            </p:nvSpPr>
            <p:spPr>
              <a:xfrm>
                <a:off x="6737703" y="4201156"/>
                <a:ext cx="28481" cy="2848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95" extrusionOk="0">
                    <a:moveTo>
                      <a:pt x="287" y="0"/>
                    </a:moveTo>
                    <a:cubicBezTo>
                      <a:pt x="123" y="0"/>
                      <a:pt x="0" y="144"/>
                      <a:pt x="0" y="308"/>
                    </a:cubicBezTo>
                    <a:cubicBezTo>
                      <a:pt x="0" y="472"/>
                      <a:pt x="123" y="595"/>
                      <a:pt x="287" y="595"/>
                    </a:cubicBezTo>
                    <a:cubicBezTo>
                      <a:pt x="451" y="595"/>
                      <a:pt x="595" y="451"/>
                      <a:pt x="595" y="308"/>
                    </a:cubicBezTo>
                    <a:cubicBezTo>
                      <a:pt x="595" y="144"/>
                      <a:pt x="451" y="0"/>
                      <a:pt x="2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9"/>
              <p:cNvSpPr/>
              <p:nvPr/>
            </p:nvSpPr>
            <p:spPr>
              <a:xfrm>
                <a:off x="6436377" y="4117723"/>
                <a:ext cx="28481" cy="2752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75" extrusionOk="0">
                    <a:moveTo>
                      <a:pt x="308" y="0"/>
                    </a:moveTo>
                    <a:cubicBezTo>
                      <a:pt x="144" y="0"/>
                      <a:pt x="0" y="124"/>
                      <a:pt x="0" y="288"/>
                    </a:cubicBezTo>
                    <a:cubicBezTo>
                      <a:pt x="0" y="452"/>
                      <a:pt x="144" y="575"/>
                      <a:pt x="308" y="575"/>
                    </a:cubicBezTo>
                    <a:cubicBezTo>
                      <a:pt x="472" y="575"/>
                      <a:pt x="595" y="452"/>
                      <a:pt x="595" y="288"/>
                    </a:cubicBezTo>
                    <a:cubicBezTo>
                      <a:pt x="595" y="124"/>
                      <a:pt x="472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59"/>
              <p:cNvSpPr/>
              <p:nvPr/>
            </p:nvSpPr>
            <p:spPr>
              <a:xfrm>
                <a:off x="6629714" y="4117723"/>
                <a:ext cx="27524" cy="27524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75" extrusionOk="0">
                    <a:moveTo>
                      <a:pt x="288" y="0"/>
                    </a:moveTo>
                    <a:cubicBezTo>
                      <a:pt x="124" y="0"/>
                      <a:pt x="1" y="124"/>
                      <a:pt x="1" y="288"/>
                    </a:cubicBezTo>
                    <a:cubicBezTo>
                      <a:pt x="1" y="452"/>
                      <a:pt x="124" y="575"/>
                      <a:pt x="288" y="575"/>
                    </a:cubicBezTo>
                    <a:cubicBezTo>
                      <a:pt x="452" y="575"/>
                      <a:pt x="575" y="452"/>
                      <a:pt x="575" y="288"/>
                    </a:cubicBezTo>
                    <a:cubicBezTo>
                      <a:pt x="575" y="124"/>
                      <a:pt x="452" y="0"/>
                      <a:pt x="288" y="0"/>
                    </a:cubicBezTo>
                    <a:close/>
                  </a:path>
                </a:pathLst>
              </a:custGeom>
              <a:solidFill>
                <a:srgbClr val="FFC9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59"/>
              <p:cNvSpPr/>
              <p:nvPr/>
            </p:nvSpPr>
            <p:spPr>
              <a:xfrm>
                <a:off x="6822093" y="4117723"/>
                <a:ext cx="28481" cy="2752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75" extrusionOk="0">
                    <a:moveTo>
                      <a:pt x="287" y="0"/>
                    </a:moveTo>
                    <a:cubicBezTo>
                      <a:pt x="123" y="0"/>
                      <a:pt x="0" y="124"/>
                      <a:pt x="0" y="288"/>
                    </a:cubicBezTo>
                    <a:cubicBezTo>
                      <a:pt x="0" y="452"/>
                      <a:pt x="123" y="575"/>
                      <a:pt x="287" y="575"/>
                    </a:cubicBezTo>
                    <a:cubicBezTo>
                      <a:pt x="451" y="575"/>
                      <a:pt x="595" y="452"/>
                      <a:pt x="595" y="288"/>
                    </a:cubicBezTo>
                    <a:cubicBezTo>
                      <a:pt x="595" y="124"/>
                      <a:pt x="451" y="0"/>
                      <a:pt x="2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59"/>
              <p:cNvSpPr/>
              <p:nvPr/>
            </p:nvSpPr>
            <p:spPr>
              <a:xfrm>
                <a:off x="6625789" y="4341504"/>
                <a:ext cx="403427" cy="152171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3179" extrusionOk="0">
                    <a:moveTo>
                      <a:pt x="1" y="0"/>
                    </a:moveTo>
                    <a:lnTo>
                      <a:pt x="1" y="3179"/>
                    </a:lnTo>
                    <a:lnTo>
                      <a:pt x="8428" y="3179"/>
                    </a:lnTo>
                    <a:lnTo>
                      <a:pt x="84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59"/>
              <p:cNvSpPr/>
              <p:nvPr/>
            </p:nvSpPr>
            <p:spPr>
              <a:xfrm>
                <a:off x="6616933" y="4342461"/>
                <a:ext cx="412283" cy="24604"/>
              </a:xfrm>
              <a:custGeom>
                <a:avLst/>
                <a:gdLst/>
                <a:ahLst/>
                <a:cxnLst/>
                <a:rect l="l" t="t" r="r" b="b"/>
                <a:pathLst>
                  <a:path w="8613" h="514" extrusionOk="0">
                    <a:moveTo>
                      <a:pt x="1" y="1"/>
                    </a:moveTo>
                    <a:lnTo>
                      <a:pt x="1" y="514"/>
                    </a:lnTo>
                    <a:lnTo>
                      <a:pt x="8613" y="514"/>
                    </a:lnTo>
                    <a:lnTo>
                      <a:pt x="86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9"/>
              <p:cNvSpPr/>
              <p:nvPr/>
            </p:nvSpPr>
            <p:spPr>
              <a:xfrm>
                <a:off x="6609083" y="4387648"/>
                <a:ext cx="432914" cy="29486"/>
              </a:xfrm>
              <a:custGeom>
                <a:avLst/>
                <a:gdLst/>
                <a:ahLst/>
                <a:cxnLst/>
                <a:rect l="l" t="t" r="r" b="b"/>
                <a:pathLst>
                  <a:path w="9044" h="616" extrusionOk="0">
                    <a:moveTo>
                      <a:pt x="1" y="0"/>
                    </a:moveTo>
                    <a:lnTo>
                      <a:pt x="1" y="615"/>
                    </a:lnTo>
                    <a:lnTo>
                      <a:pt x="9043" y="615"/>
                    </a:lnTo>
                    <a:lnTo>
                      <a:pt x="90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9"/>
              <p:cNvSpPr/>
              <p:nvPr/>
            </p:nvSpPr>
            <p:spPr>
              <a:xfrm>
                <a:off x="6625789" y="4430825"/>
                <a:ext cx="416208" cy="17711"/>
              </a:xfrm>
              <a:custGeom>
                <a:avLst/>
                <a:gdLst/>
                <a:ahLst/>
                <a:cxnLst/>
                <a:rect l="l" t="t" r="r" b="b"/>
                <a:pathLst>
                  <a:path w="8695" h="370" extrusionOk="0">
                    <a:moveTo>
                      <a:pt x="1" y="0"/>
                    </a:moveTo>
                    <a:lnTo>
                      <a:pt x="1" y="369"/>
                    </a:lnTo>
                    <a:lnTo>
                      <a:pt x="8694" y="369"/>
                    </a:lnTo>
                    <a:lnTo>
                      <a:pt x="869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59"/>
              <p:cNvSpPr/>
              <p:nvPr/>
            </p:nvSpPr>
            <p:spPr>
              <a:xfrm>
                <a:off x="6625789" y="4475964"/>
                <a:ext cx="416208" cy="17711"/>
              </a:xfrm>
              <a:custGeom>
                <a:avLst/>
                <a:gdLst/>
                <a:ahLst/>
                <a:cxnLst/>
                <a:rect l="l" t="t" r="r" b="b"/>
                <a:pathLst>
                  <a:path w="8695" h="370" extrusionOk="0">
                    <a:moveTo>
                      <a:pt x="1" y="1"/>
                    </a:moveTo>
                    <a:lnTo>
                      <a:pt x="1" y="370"/>
                    </a:lnTo>
                    <a:lnTo>
                      <a:pt x="8694" y="370"/>
                    </a:lnTo>
                    <a:lnTo>
                      <a:pt x="8694" y="1"/>
                    </a:ln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59"/>
              <p:cNvSpPr/>
              <p:nvPr/>
            </p:nvSpPr>
            <p:spPr>
              <a:xfrm>
                <a:off x="6736698" y="4341504"/>
                <a:ext cx="180652" cy="152171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3179" extrusionOk="0">
                    <a:moveTo>
                      <a:pt x="1" y="0"/>
                    </a:moveTo>
                    <a:lnTo>
                      <a:pt x="1" y="3179"/>
                    </a:lnTo>
                    <a:lnTo>
                      <a:pt x="3773" y="3179"/>
                    </a:lnTo>
                    <a:lnTo>
                      <a:pt x="37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59"/>
              <p:cNvSpPr/>
              <p:nvPr/>
            </p:nvSpPr>
            <p:spPr>
              <a:xfrm>
                <a:off x="6794617" y="4341504"/>
                <a:ext cx="62850" cy="152171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3179" extrusionOk="0">
                    <a:moveTo>
                      <a:pt x="0" y="0"/>
                    </a:moveTo>
                    <a:lnTo>
                      <a:pt x="0" y="3179"/>
                    </a:lnTo>
                    <a:lnTo>
                      <a:pt x="1313" y="3179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9"/>
              <p:cNvSpPr/>
              <p:nvPr/>
            </p:nvSpPr>
            <p:spPr>
              <a:xfrm>
                <a:off x="6625789" y="4375873"/>
                <a:ext cx="403427" cy="117802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2461" extrusionOk="0">
                    <a:moveTo>
                      <a:pt x="8428" y="0"/>
                    </a:moveTo>
                    <a:cubicBezTo>
                      <a:pt x="7833" y="1025"/>
                      <a:pt x="5598" y="1805"/>
                      <a:pt x="2933" y="1805"/>
                    </a:cubicBezTo>
                    <a:cubicBezTo>
                      <a:pt x="1846" y="1805"/>
                      <a:pt x="841" y="1682"/>
                      <a:pt x="1" y="1579"/>
                    </a:cubicBezTo>
                    <a:lnTo>
                      <a:pt x="1" y="2461"/>
                    </a:lnTo>
                    <a:lnTo>
                      <a:pt x="8428" y="2461"/>
                    </a:lnTo>
                    <a:lnTo>
                      <a:pt x="8428" y="0"/>
                    </a:lnTo>
                    <a:close/>
                  </a:path>
                </a:pathLst>
              </a:custGeom>
              <a:solidFill>
                <a:srgbClr val="272723">
                  <a:alpha val="21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59"/>
              <p:cNvSpPr/>
              <p:nvPr/>
            </p:nvSpPr>
            <p:spPr>
              <a:xfrm>
                <a:off x="7029168" y="4387648"/>
                <a:ext cx="12828" cy="2948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616" extrusionOk="0">
                    <a:moveTo>
                      <a:pt x="1" y="0"/>
                    </a:moveTo>
                    <a:lnTo>
                      <a:pt x="1" y="615"/>
                    </a:lnTo>
                    <a:lnTo>
                      <a:pt x="267" y="615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59"/>
              <p:cNvSpPr/>
              <p:nvPr/>
            </p:nvSpPr>
            <p:spPr>
              <a:xfrm>
                <a:off x="7029168" y="4430825"/>
                <a:ext cx="12828" cy="1771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70" extrusionOk="0">
                    <a:moveTo>
                      <a:pt x="1" y="0"/>
                    </a:moveTo>
                    <a:lnTo>
                      <a:pt x="1" y="369"/>
                    </a:lnTo>
                    <a:lnTo>
                      <a:pt x="267" y="369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59"/>
              <p:cNvSpPr/>
              <p:nvPr/>
            </p:nvSpPr>
            <p:spPr>
              <a:xfrm>
                <a:off x="7029168" y="4475964"/>
                <a:ext cx="12828" cy="1771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70" extrusionOk="0">
                    <a:moveTo>
                      <a:pt x="1" y="1"/>
                    </a:moveTo>
                    <a:lnTo>
                      <a:pt x="1" y="370"/>
                    </a:lnTo>
                    <a:lnTo>
                      <a:pt x="267" y="370"/>
                    </a:lnTo>
                    <a:lnTo>
                      <a:pt x="26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59"/>
              <p:cNvSpPr/>
              <p:nvPr/>
            </p:nvSpPr>
            <p:spPr>
              <a:xfrm>
                <a:off x="6579644" y="4109682"/>
                <a:ext cx="129625" cy="151836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3172" extrusionOk="0">
                    <a:moveTo>
                      <a:pt x="1657" y="1"/>
                    </a:moveTo>
                    <a:cubicBezTo>
                      <a:pt x="1404" y="1"/>
                      <a:pt x="1112" y="137"/>
                      <a:pt x="985" y="620"/>
                    </a:cubicBezTo>
                    <a:cubicBezTo>
                      <a:pt x="923" y="784"/>
                      <a:pt x="903" y="1091"/>
                      <a:pt x="616" y="1235"/>
                    </a:cubicBezTo>
                    <a:cubicBezTo>
                      <a:pt x="411" y="1337"/>
                      <a:pt x="1" y="1809"/>
                      <a:pt x="534" y="2301"/>
                    </a:cubicBezTo>
                    <a:cubicBezTo>
                      <a:pt x="1088" y="2793"/>
                      <a:pt x="636" y="3101"/>
                      <a:pt x="1129" y="3162"/>
                    </a:cubicBezTo>
                    <a:cubicBezTo>
                      <a:pt x="1164" y="3168"/>
                      <a:pt x="1202" y="3171"/>
                      <a:pt x="1240" y="3171"/>
                    </a:cubicBezTo>
                    <a:cubicBezTo>
                      <a:pt x="1728" y="3171"/>
                      <a:pt x="2388" y="2698"/>
                      <a:pt x="2502" y="2014"/>
                    </a:cubicBezTo>
                    <a:cubicBezTo>
                      <a:pt x="2707" y="866"/>
                      <a:pt x="2441" y="374"/>
                      <a:pt x="2031" y="107"/>
                    </a:cubicBezTo>
                    <a:cubicBezTo>
                      <a:pt x="1953" y="52"/>
                      <a:pt x="1812" y="1"/>
                      <a:pt x="1657" y="1"/>
                    </a:cubicBezTo>
                    <a:close/>
                  </a:path>
                </a:pathLst>
              </a:custGeom>
              <a:solidFill>
                <a:srgbClr val="1D1B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9"/>
              <p:cNvSpPr/>
              <p:nvPr/>
            </p:nvSpPr>
            <p:spPr>
              <a:xfrm>
                <a:off x="6683708" y="4194263"/>
                <a:ext cx="57968" cy="60552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65" extrusionOk="0">
                    <a:moveTo>
                      <a:pt x="677" y="1"/>
                    </a:moveTo>
                    <a:cubicBezTo>
                      <a:pt x="677" y="1"/>
                      <a:pt x="0" y="1"/>
                      <a:pt x="226" y="452"/>
                    </a:cubicBezTo>
                    <a:cubicBezTo>
                      <a:pt x="438" y="858"/>
                      <a:pt x="665" y="1264"/>
                      <a:pt x="868" y="1264"/>
                    </a:cubicBezTo>
                    <a:cubicBezTo>
                      <a:pt x="901" y="1264"/>
                      <a:pt x="933" y="1254"/>
                      <a:pt x="964" y="1231"/>
                    </a:cubicBezTo>
                    <a:cubicBezTo>
                      <a:pt x="1210" y="1067"/>
                      <a:pt x="800" y="185"/>
                      <a:pt x="677" y="1"/>
                    </a:cubicBezTo>
                    <a:close/>
                  </a:path>
                </a:pathLst>
              </a:custGeom>
              <a:solidFill>
                <a:srgbClr val="FF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59"/>
              <p:cNvSpPr/>
              <p:nvPr/>
            </p:nvSpPr>
            <p:spPr>
              <a:xfrm>
                <a:off x="6700366" y="4201156"/>
                <a:ext cx="112919" cy="47102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984" extrusionOk="0">
                    <a:moveTo>
                      <a:pt x="2174" y="0"/>
                    </a:moveTo>
                    <a:cubicBezTo>
                      <a:pt x="2113" y="0"/>
                      <a:pt x="1908" y="0"/>
                      <a:pt x="1744" y="185"/>
                    </a:cubicBezTo>
                    <a:cubicBezTo>
                      <a:pt x="1614" y="347"/>
                      <a:pt x="1100" y="509"/>
                      <a:pt x="819" y="509"/>
                    </a:cubicBezTo>
                    <a:cubicBezTo>
                      <a:pt x="745" y="509"/>
                      <a:pt x="687" y="498"/>
                      <a:pt x="657" y="472"/>
                    </a:cubicBezTo>
                    <a:cubicBezTo>
                      <a:pt x="616" y="451"/>
                      <a:pt x="554" y="308"/>
                      <a:pt x="554" y="308"/>
                    </a:cubicBezTo>
                    <a:lnTo>
                      <a:pt x="1" y="513"/>
                    </a:lnTo>
                    <a:cubicBezTo>
                      <a:pt x="1" y="513"/>
                      <a:pt x="62" y="780"/>
                      <a:pt x="267" y="923"/>
                    </a:cubicBezTo>
                    <a:cubicBezTo>
                      <a:pt x="309" y="948"/>
                      <a:pt x="381" y="983"/>
                      <a:pt x="505" y="983"/>
                    </a:cubicBezTo>
                    <a:cubicBezTo>
                      <a:pt x="687" y="983"/>
                      <a:pt x="982" y="908"/>
                      <a:pt x="1457" y="615"/>
                    </a:cubicBezTo>
                    <a:cubicBezTo>
                      <a:pt x="2359" y="62"/>
                      <a:pt x="2195" y="0"/>
                      <a:pt x="2174" y="0"/>
                    </a:cubicBezTo>
                    <a:close/>
                  </a:path>
                </a:pathLst>
              </a:custGeom>
              <a:solidFill>
                <a:srgbClr val="FF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59"/>
              <p:cNvSpPr/>
              <p:nvPr/>
            </p:nvSpPr>
            <p:spPr>
              <a:xfrm>
                <a:off x="6680741" y="4171431"/>
                <a:ext cx="44230" cy="45091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42" extrusionOk="0">
                    <a:moveTo>
                      <a:pt x="188" y="0"/>
                    </a:moveTo>
                    <a:cubicBezTo>
                      <a:pt x="161" y="0"/>
                      <a:pt x="133" y="2"/>
                      <a:pt x="103" y="6"/>
                    </a:cubicBezTo>
                    <a:cubicBezTo>
                      <a:pt x="103" y="6"/>
                      <a:pt x="1" y="6"/>
                      <a:pt x="1" y="437"/>
                    </a:cubicBezTo>
                    <a:cubicBezTo>
                      <a:pt x="1" y="867"/>
                      <a:pt x="42" y="908"/>
                      <a:pt x="42" y="908"/>
                    </a:cubicBezTo>
                    <a:cubicBezTo>
                      <a:pt x="42" y="908"/>
                      <a:pt x="180" y="942"/>
                      <a:pt x="356" y="942"/>
                    </a:cubicBezTo>
                    <a:cubicBezTo>
                      <a:pt x="544" y="942"/>
                      <a:pt x="775" y="903"/>
                      <a:pt x="923" y="744"/>
                    </a:cubicBezTo>
                    <a:cubicBezTo>
                      <a:pt x="923" y="744"/>
                      <a:pt x="737" y="0"/>
                      <a:pt x="1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59"/>
              <p:cNvSpPr/>
              <p:nvPr/>
            </p:nvSpPr>
            <p:spPr>
              <a:xfrm>
                <a:off x="6671023" y="4221596"/>
                <a:ext cx="157149" cy="125939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2631" extrusionOk="0">
                    <a:moveTo>
                      <a:pt x="2361" y="0"/>
                    </a:moveTo>
                    <a:cubicBezTo>
                      <a:pt x="1732" y="0"/>
                      <a:pt x="1" y="1217"/>
                      <a:pt x="60" y="1972"/>
                    </a:cubicBezTo>
                    <a:cubicBezTo>
                      <a:pt x="74" y="2215"/>
                      <a:pt x="211" y="2492"/>
                      <a:pt x="547" y="2492"/>
                    </a:cubicBezTo>
                    <a:cubicBezTo>
                      <a:pt x="723" y="2492"/>
                      <a:pt x="953" y="2416"/>
                      <a:pt x="1249" y="2218"/>
                    </a:cubicBezTo>
                    <a:cubicBezTo>
                      <a:pt x="1557" y="2013"/>
                      <a:pt x="1701" y="1583"/>
                      <a:pt x="2111" y="1193"/>
                    </a:cubicBezTo>
                    <a:cubicBezTo>
                      <a:pt x="2130" y="1177"/>
                      <a:pt x="2147" y="1169"/>
                      <a:pt x="2161" y="1169"/>
                    </a:cubicBezTo>
                    <a:cubicBezTo>
                      <a:pt x="2367" y="1169"/>
                      <a:pt x="2208" y="2629"/>
                      <a:pt x="2904" y="2629"/>
                    </a:cubicBezTo>
                    <a:cubicBezTo>
                      <a:pt x="2913" y="2629"/>
                      <a:pt x="2922" y="2629"/>
                      <a:pt x="2931" y="2629"/>
                    </a:cubicBezTo>
                    <a:cubicBezTo>
                      <a:pt x="2931" y="2629"/>
                      <a:pt x="2961" y="2630"/>
                      <a:pt x="3003" y="2630"/>
                    </a:cubicBezTo>
                    <a:cubicBezTo>
                      <a:pt x="3107" y="2630"/>
                      <a:pt x="3282" y="2620"/>
                      <a:pt x="3238" y="2546"/>
                    </a:cubicBezTo>
                    <a:cubicBezTo>
                      <a:pt x="3177" y="2444"/>
                      <a:pt x="2849" y="2403"/>
                      <a:pt x="2849" y="2239"/>
                    </a:cubicBezTo>
                    <a:cubicBezTo>
                      <a:pt x="2828" y="2075"/>
                      <a:pt x="3013" y="86"/>
                      <a:pt x="2418" y="4"/>
                    </a:cubicBezTo>
                    <a:cubicBezTo>
                      <a:pt x="2400" y="1"/>
                      <a:pt x="2381" y="0"/>
                      <a:pt x="2361" y="0"/>
                    </a:cubicBezTo>
                    <a:close/>
                  </a:path>
                </a:pathLst>
              </a:custGeom>
              <a:solidFill>
                <a:srgbClr val="FF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59"/>
              <p:cNvSpPr/>
              <p:nvPr/>
            </p:nvSpPr>
            <p:spPr>
              <a:xfrm>
                <a:off x="6645702" y="4218628"/>
                <a:ext cx="174477" cy="12713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2656" extrusionOk="0">
                    <a:moveTo>
                      <a:pt x="2772" y="1"/>
                    </a:moveTo>
                    <a:cubicBezTo>
                      <a:pt x="2184" y="1"/>
                      <a:pt x="1039" y="819"/>
                      <a:pt x="610" y="1604"/>
                    </a:cubicBezTo>
                    <a:cubicBezTo>
                      <a:pt x="435" y="1954"/>
                      <a:pt x="1" y="2656"/>
                      <a:pt x="764" y="2656"/>
                    </a:cubicBezTo>
                    <a:cubicBezTo>
                      <a:pt x="805" y="2656"/>
                      <a:pt x="849" y="2654"/>
                      <a:pt x="897" y="2650"/>
                    </a:cubicBezTo>
                    <a:cubicBezTo>
                      <a:pt x="1204" y="2608"/>
                      <a:pt x="1861" y="2567"/>
                      <a:pt x="2148" y="1993"/>
                    </a:cubicBezTo>
                    <a:cubicBezTo>
                      <a:pt x="2148" y="1993"/>
                      <a:pt x="2499" y="1291"/>
                      <a:pt x="2657" y="1291"/>
                    </a:cubicBezTo>
                    <a:cubicBezTo>
                      <a:pt x="2674" y="1291"/>
                      <a:pt x="2689" y="1299"/>
                      <a:pt x="2701" y="1317"/>
                    </a:cubicBezTo>
                    <a:cubicBezTo>
                      <a:pt x="2804" y="1460"/>
                      <a:pt x="2804" y="2034"/>
                      <a:pt x="2927" y="2342"/>
                    </a:cubicBezTo>
                    <a:cubicBezTo>
                      <a:pt x="2927" y="2342"/>
                      <a:pt x="2969" y="2352"/>
                      <a:pt x="3034" y="2352"/>
                    </a:cubicBezTo>
                    <a:cubicBezTo>
                      <a:pt x="3130" y="2352"/>
                      <a:pt x="3275" y="2330"/>
                      <a:pt x="3398" y="2219"/>
                    </a:cubicBezTo>
                    <a:cubicBezTo>
                      <a:pt x="3398" y="2219"/>
                      <a:pt x="3644" y="271"/>
                      <a:pt x="2927" y="25"/>
                    </a:cubicBezTo>
                    <a:cubicBezTo>
                      <a:pt x="2881" y="9"/>
                      <a:pt x="2829" y="1"/>
                      <a:pt x="27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59"/>
              <p:cNvSpPr/>
              <p:nvPr/>
            </p:nvSpPr>
            <p:spPr>
              <a:xfrm>
                <a:off x="6786911" y="4455237"/>
                <a:ext cx="51888" cy="24939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521" extrusionOk="0">
                    <a:moveTo>
                      <a:pt x="193" y="0"/>
                    </a:moveTo>
                    <a:cubicBezTo>
                      <a:pt x="71" y="0"/>
                      <a:pt x="0" y="68"/>
                      <a:pt x="161" y="270"/>
                    </a:cubicBezTo>
                    <a:cubicBezTo>
                      <a:pt x="274" y="414"/>
                      <a:pt x="411" y="521"/>
                      <a:pt x="574" y="521"/>
                    </a:cubicBezTo>
                    <a:cubicBezTo>
                      <a:pt x="619" y="521"/>
                      <a:pt x="666" y="513"/>
                      <a:pt x="715" y="495"/>
                    </a:cubicBezTo>
                    <a:cubicBezTo>
                      <a:pt x="715" y="495"/>
                      <a:pt x="1084" y="413"/>
                      <a:pt x="1002" y="331"/>
                    </a:cubicBezTo>
                    <a:cubicBezTo>
                      <a:pt x="899" y="249"/>
                      <a:pt x="571" y="290"/>
                      <a:pt x="530" y="147"/>
                    </a:cubicBezTo>
                    <a:cubicBezTo>
                      <a:pt x="499" y="73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rgbClr val="FF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59"/>
              <p:cNvSpPr/>
              <p:nvPr/>
            </p:nvSpPr>
            <p:spPr>
              <a:xfrm>
                <a:off x="6598313" y="4277696"/>
                <a:ext cx="215978" cy="19348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4042" extrusionOk="0">
                    <a:moveTo>
                      <a:pt x="1169" y="1"/>
                    </a:moveTo>
                    <a:lnTo>
                      <a:pt x="841" y="83"/>
                    </a:lnTo>
                    <a:cubicBezTo>
                      <a:pt x="841" y="83"/>
                      <a:pt x="0" y="1210"/>
                      <a:pt x="1723" y="1928"/>
                    </a:cubicBezTo>
                    <a:cubicBezTo>
                      <a:pt x="3445" y="2666"/>
                      <a:pt x="4040" y="4040"/>
                      <a:pt x="4040" y="4040"/>
                    </a:cubicBezTo>
                    <a:cubicBezTo>
                      <a:pt x="4040" y="4040"/>
                      <a:pt x="4056" y="4042"/>
                      <a:pt x="4083" y="4042"/>
                    </a:cubicBezTo>
                    <a:cubicBezTo>
                      <a:pt x="4183" y="4042"/>
                      <a:pt x="4430" y="4016"/>
                      <a:pt x="4511" y="3774"/>
                    </a:cubicBezTo>
                    <a:cubicBezTo>
                      <a:pt x="4511" y="3774"/>
                      <a:pt x="3978" y="1887"/>
                      <a:pt x="3035" y="1108"/>
                    </a:cubicBezTo>
                    <a:cubicBezTo>
                      <a:pt x="2256" y="452"/>
                      <a:pt x="1846" y="1"/>
                      <a:pt x="1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59"/>
              <p:cNvSpPr/>
              <p:nvPr/>
            </p:nvSpPr>
            <p:spPr>
              <a:xfrm>
                <a:off x="6710179" y="4302253"/>
                <a:ext cx="33459" cy="2455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513" extrusionOk="0">
                    <a:moveTo>
                      <a:pt x="1" y="0"/>
                    </a:moveTo>
                    <a:lnTo>
                      <a:pt x="616" y="513"/>
                    </a:lnTo>
                    <a:cubicBezTo>
                      <a:pt x="616" y="513"/>
                      <a:pt x="657" y="492"/>
                      <a:pt x="698" y="4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72723">
                  <a:alpha val="50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59"/>
              <p:cNvSpPr/>
              <p:nvPr/>
            </p:nvSpPr>
            <p:spPr>
              <a:xfrm>
                <a:off x="6628756" y="4258071"/>
                <a:ext cx="87358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149" extrusionOk="0">
                    <a:moveTo>
                      <a:pt x="1825" y="1"/>
                    </a:moveTo>
                    <a:lnTo>
                      <a:pt x="103" y="698"/>
                    </a:lnTo>
                    <a:cubicBezTo>
                      <a:pt x="0" y="944"/>
                      <a:pt x="0" y="1149"/>
                      <a:pt x="0" y="1149"/>
                    </a:cubicBezTo>
                    <a:cubicBezTo>
                      <a:pt x="1538" y="677"/>
                      <a:pt x="1825" y="1"/>
                      <a:pt x="1825" y="1"/>
                    </a:cubicBezTo>
                    <a:close/>
                  </a:path>
                </a:pathLst>
              </a:custGeom>
              <a:solidFill>
                <a:srgbClr val="272723">
                  <a:alpha val="50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59"/>
              <p:cNvSpPr/>
              <p:nvPr/>
            </p:nvSpPr>
            <p:spPr>
              <a:xfrm>
                <a:off x="6642494" y="4297322"/>
                <a:ext cx="160021" cy="172802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3610" extrusionOk="0">
                    <a:moveTo>
                      <a:pt x="21" y="1"/>
                    </a:moveTo>
                    <a:cubicBezTo>
                      <a:pt x="21" y="1"/>
                      <a:pt x="0" y="759"/>
                      <a:pt x="636" y="1170"/>
                    </a:cubicBezTo>
                    <a:cubicBezTo>
                      <a:pt x="779" y="1272"/>
                      <a:pt x="943" y="1334"/>
                      <a:pt x="1128" y="1436"/>
                    </a:cubicBezTo>
                    <a:cubicBezTo>
                      <a:pt x="1804" y="1764"/>
                      <a:pt x="2748" y="2215"/>
                      <a:pt x="3301" y="3610"/>
                    </a:cubicBezTo>
                    <a:lnTo>
                      <a:pt x="3342" y="3610"/>
                    </a:lnTo>
                    <a:cubicBezTo>
                      <a:pt x="2789" y="2195"/>
                      <a:pt x="1845" y="1744"/>
                      <a:pt x="1148" y="1395"/>
                    </a:cubicBezTo>
                    <a:cubicBezTo>
                      <a:pt x="964" y="1313"/>
                      <a:pt x="800" y="1231"/>
                      <a:pt x="656" y="1149"/>
                    </a:cubicBezTo>
                    <a:cubicBezTo>
                      <a:pt x="41" y="739"/>
                      <a:pt x="62" y="21"/>
                      <a:pt x="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59"/>
              <p:cNvSpPr/>
              <p:nvPr/>
            </p:nvSpPr>
            <p:spPr>
              <a:xfrm>
                <a:off x="6610088" y="4168319"/>
                <a:ext cx="113255" cy="130965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736" extrusionOk="0">
                    <a:moveTo>
                      <a:pt x="1346" y="0"/>
                    </a:moveTo>
                    <a:cubicBezTo>
                      <a:pt x="1186" y="0"/>
                      <a:pt x="1028" y="34"/>
                      <a:pt x="903" y="71"/>
                    </a:cubicBezTo>
                    <a:cubicBezTo>
                      <a:pt x="575" y="194"/>
                      <a:pt x="0" y="358"/>
                      <a:pt x="329" y="1096"/>
                    </a:cubicBezTo>
                    <a:cubicBezTo>
                      <a:pt x="575" y="1589"/>
                      <a:pt x="493" y="1937"/>
                      <a:pt x="431" y="2491"/>
                    </a:cubicBezTo>
                    <a:cubicBezTo>
                      <a:pt x="431" y="2511"/>
                      <a:pt x="431" y="2511"/>
                      <a:pt x="411" y="2532"/>
                    </a:cubicBezTo>
                    <a:cubicBezTo>
                      <a:pt x="372" y="2676"/>
                      <a:pt x="461" y="2736"/>
                      <a:pt x="618" y="2736"/>
                    </a:cubicBezTo>
                    <a:cubicBezTo>
                      <a:pt x="1130" y="2736"/>
                      <a:pt x="2366" y="2099"/>
                      <a:pt x="2256" y="1691"/>
                    </a:cubicBezTo>
                    <a:cubicBezTo>
                      <a:pt x="2092" y="1178"/>
                      <a:pt x="2256" y="932"/>
                      <a:pt x="2071" y="502"/>
                    </a:cubicBezTo>
                    <a:cubicBezTo>
                      <a:pt x="1927" y="108"/>
                      <a:pt x="1632" y="0"/>
                      <a:pt x="13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59"/>
              <p:cNvSpPr/>
              <p:nvPr/>
            </p:nvSpPr>
            <p:spPr>
              <a:xfrm>
                <a:off x="6651972" y="4145199"/>
                <a:ext cx="28050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586" h="806" extrusionOk="0">
                    <a:moveTo>
                      <a:pt x="110" y="1"/>
                    </a:moveTo>
                    <a:cubicBezTo>
                      <a:pt x="110" y="1"/>
                      <a:pt x="171" y="390"/>
                      <a:pt x="48" y="554"/>
                    </a:cubicBezTo>
                    <a:cubicBezTo>
                      <a:pt x="1" y="649"/>
                      <a:pt x="357" y="805"/>
                      <a:pt x="512" y="805"/>
                    </a:cubicBezTo>
                    <a:cubicBezTo>
                      <a:pt x="558" y="805"/>
                      <a:pt x="586" y="792"/>
                      <a:pt x="581" y="759"/>
                    </a:cubicBezTo>
                    <a:cubicBezTo>
                      <a:pt x="561" y="575"/>
                      <a:pt x="458" y="452"/>
                      <a:pt x="581" y="247"/>
                    </a:cubicBez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FF8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59"/>
              <p:cNvSpPr/>
              <p:nvPr/>
            </p:nvSpPr>
            <p:spPr>
              <a:xfrm>
                <a:off x="6647377" y="4116383"/>
                <a:ext cx="55000" cy="5701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91" extrusionOk="0">
                    <a:moveTo>
                      <a:pt x="416" y="1"/>
                    </a:moveTo>
                    <a:cubicBezTo>
                      <a:pt x="293" y="1"/>
                      <a:pt x="184" y="85"/>
                      <a:pt x="144" y="152"/>
                    </a:cubicBezTo>
                    <a:cubicBezTo>
                      <a:pt x="1" y="377"/>
                      <a:pt x="1" y="644"/>
                      <a:pt x="62" y="787"/>
                    </a:cubicBezTo>
                    <a:cubicBezTo>
                      <a:pt x="219" y="1048"/>
                      <a:pt x="493" y="1191"/>
                      <a:pt x="673" y="1191"/>
                    </a:cubicBezTo>
                    <a:cubicBezTo>
                      <a:pt x="705" y="1191"/>
                      <a:pt x="734" y="1186"/>
                      <a:pt x="759" y="1177"/>
                    </a:cubicBezTo>
                    <a:cubicBezTo>
                      <a:pt x="1149" y="1033"/>
                      <a:pt x="780" y="254"/>
                      <a:pt x="616" y="90"/>
                    </a:cubicBezTo>
                    <a:cubicBezTo>
                      <a:pt x="551" y="25"/>
                      <a:pt x="481" y="1"/>
                      <a:pt x="416" y="1"/>
                    </a:cubicBezTo>
                    <a:close/>
                  </a:path>
                </a:pathLst>
              </a:custGeom>
              <a:solidFill>
                <a:srgbClr val="FF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59"/>
              <p:cNvSpPr/>
              <p:nvPr/>
            </p:nvSpPr>
            <p:spPr>
              <a:xfrm>
                <a:off x="6638569" y="4113990"/>
                <a:ext cx="49112" cy="4849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13" extrusionOk="0">
                    <a:moveTo>
                      <a:pt x="537" y="0"/>
                    </a:moveTo>
                    <a:cubicBezTo>
                      <a:pt x="364" y="0"/>
                      <a:pt x="196" y="77"/>
                      <a:pt x="123" y="222"/>
                    </a:cubicBezTo>
                    <a:cubicBezTo>
                      <a:pt x="21" y="427"/>
                      <a:pt x="0" y="591"/>
                      <a:pt x="62" y="694"/>
                    </a:cubicBezTo>
                    <a:cubicBezTo>
                      <a:pt x="78" y="726"/>
                      <a:pt x="272" y="1013"/>
                      <a:pt x="364" y="1013"/>
                    </a:cubicBezTo>
                    <a:cubicBezTo>
                      <a:pt x="389" y="1013"/>
                      <a:pt x="406" y="992"/>
                      <a:pt x="410" y="940"/>
                    </a:cubicBezTo>
                    <a:cubicBezTo>
                      <a:pt x="431" y="550"/>
                      <a:pt x="656" y="591"/>
                      <a:pt x="718" y="386"/>
                    </a:cubicBezTo>
                    <a:cubicBezTo>
                      <a:pt x="734" y="333"/>
                      <a:pt x="762" y="314"/>
                      <a:pt x="795" y="314"/>
                    </a:cubicBezTo>
                    <a:cubicBezTo>
                      <a:pt x="874" y="314"/>
                      <a:pt x="982" y="421"/>
                      <a:pt x="1015" y="421"/>
                    </a:cubicBezTo>
                    <a:cubicBezTo>
                      <a:pt x="1022" y="421"/>
                      <a:pt x="1025" y="417"/>
                      <a:pt x="1025" y="407"/>
                    </a:cubicBezTo>
                    <a:lnTo>
                      <a:pt x="1025" y="386"/>
                    </a:lnTo>
                    <a:cubicBezTo>
                      <a:pt x="980" y="123"/>
                      <a:pt x="755" y="0"/>
                      <a:pt x="537" y="0"/>
                    </a:cubicBezTo>
                    <a:close/>
                  </a:path>
                </a:pathLst>
              </a:custGeom>
              <a:solidFill>
                <a:srgbClr val="1D1B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59"/>
              <p:cNvSpPr/>
              <p:nvPr/>
            </p:nvSpPr>
            <p:spPr>
              <a:xfrm>
                <a:off x="6613343" y="4196465"/>
                <a:ext cx="39969" cy="78503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640" extrusionOk="0">
                    <a:moveTo>
                      <a:pt x="484" y="1"/>
                    </a:moveTo>
                    <a:cubicBezTo>
                      <a:pt x="358" y="1"/>
                      <a:pt x="232" y="81"/>
                      <a:pt x="178" y="365"/>
                    </a:cubicBezTo>
                    <a:cubicBezTo>
                      <a:pt x="80" y="974"/>
                      <a:pt x="1" y="1640"/>
                      <a:pt x="265" y="1640"/>
                    </a:cubicBezTo>
                    <a:cubicBezTo>
                      <a:pt x="277" y="1640"/>
                      <a:pt x="289" y="1639"/>
                      <a:pt x="302" y="1636"/>
                    </a:cubicBezTo>
                    <a:cubicBezTo>
                      <a:pt x="630" y="1595"/>
                      <a:pt x="835" y="713"/>
                      <a:pt x="814" y="139"/>
                    </a:cubicBezTo>
                    <a:cubicBezTo>
                      <a:pt x="814" y="139"/>
                      <a:pt x="649" y="1"/>
                      <a:pt x="484" y="1"/>
                    </a:cubicBezTo>
                    <a:close/>
                  </a:path>
                </a:pathLst>
              </a:custGeom>
              <a:solidFill>
                <a:srgbClr val="FF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59"/>
              <p:cNvSpPr/>
              <p:nvPr/>
            </p:nvSpPr>
            <p:spPr>
              <a:xfrm>
                <a:off x="6612051" y="4184211"/>
                <a:ext cx="51075" cy="58542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223" extrusionOk="0">
                    <a:moveTo>
                      <a:pt x="539" y="0"/>
                    </a:moveTo>
                    <a:cubicBezTo>
                      <a:pt x="439" y="0"/>
                      <a:pt x="235" y="45"/>
                      <a:pt x="144" y="395"/>
                    </a:cubicBezTo>
                    <a:cubicBezTo>
                      <a:pt x="0" y="887"/>
                      <a:pt x="21" y="1113"/>
                      <a:pt x="21" y="1113"/>
                    </a:cubicBezTo>
                    <a:cubicBezTo>
                      <a:pt x="21" y="1113"/>
                      <a:pt x="272" y="1223"/>
                      <a:pt x="678" y="1223"/>
                    </a:cubicBezTo>
                    <a:cubicBezTo>
                      <a:pt x="736" y="1223"/>
                      <a:pt x="798" y="1221"/>
                      <a:pt x="862" y="1216"/>
                    </a:cubicBezTo>
                    <a:cubicBezTo>
                      <a:pt x="862" y="1216"/>
                      <a:pt x="1067" y="47"/>
                      <a:pt x="595" y="6"/>
                    </a:cubicBezTo>
                    <a:cubicBezTo>
                      <a:pt x="595" y="6"/>
                      <a:pt x="573" y="0"/>
                      <a:pt x="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59"/>
              <p:cNvSpPr/>
              <p:nvPr/>
            </p:nvSpPr>
            <p:spPr>
              <a:xfrm>
                <a:off x="6613008" y="4243375"/>
                <a:ext cx="113925" cy="43607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911" extrusionOk="0">
                    <a:moveTo>
                      <a:pt x="103" y="0"/>
                    </a:moveTo>
                    <a:cubicBezTo>
                      <a:pt x="103" y="0"/>
                      <a:pt x="1" y="308"/>
                      <a:pt x="83" y="574"/>
                    </a:cubicBezTo>
                    <a:cubicBezTo>
                      <a:pt x="120" y="667"/>
                      <a:pt x="258" y="911"/>
                      <a:pt x="1013" y="911"/>
                    </a:cubicBezTo>
                    <a:cubicBezTo>
                      <a:pt x="1092" y="911"/>
                      <a:pt x="1179" y="908"/>
                      <a:pt x="1272" y="902"/>
                    </a:cubicBezTo>
                    <a:cubicBezTo>
                      <a:pt x="2379" y="861"/>
                      <a:pt x="2297" y="697"/>
                      <a:pt x="2256" y="677"/>
                    </a:cubicBezTo>
                    <a:cubicBezTo>
                      <a:pt x="2228" y="649"/>
                      <a:pt x="2133" y="582"/>
                      <a:pt x="1998" y="582"/>
                    </a:cubicBezTo>
                    <a:cubicBezTo>
                      <a:pt x="1935" y="582"/>
                      <a:pt x="1863" y="597"/>
                      <a:pt x="1785" y="636"/>
                    </a:cubicBezTo>
                    <a:cubicBezTo>
                      <a:pt x="1736" y="655"/>
                      <a:pt x="1670" y="663"/>
                      <a:pt x="1594" y="663"/>
                    </a:cubicBezTo>
                    <a:cubicBezTo>
                      <a:pt x="1256" y="663"/>
                      <a:pt x="728" y="496"/>
                      <a:pt x="678" y="328"/>
                    </a:cubicBezTo>
                    <a:cubicBezTo>
                      <a:pt x="678" y="267"/>
                      <a:pt x="698" y="82"/>
                      <a:pt x="698" y="82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F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59"/>
              <p:cNvSpPr/>
              <p:nvPr/>
            </p:nvSpPr>
            <p:spPr>
              <a:xfrm>
                <a:off x="6318575" y="4172675"/>
                <a:ext cx="28529" cy="215978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512" extrusionOk="0">
                    <a:moveTo>
                      <a:pt x="83" y="1"/>
                    </a:moveTo>
                    <a:cubicBezTo>
                      <a:pt x="83" y="2"/>
                      <a:pt x="452" y="2831"/>
                      <a:pt x="1" y="4512"/>
                    </a:cubicBezTo>
                    <a:lnTo>
                      <a:pt x="185" y="4512"/>
                    </a:lnTo>
                    <a:cubicBezTo>
                      <a:pt x="185" y="4512"/>
                      <a:pt x="595" y="2072"/>
                      <a:pt x="83" y="1"/>
                    </a:cubicBez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59"/>
              <p:cNvSpPr/>
              <p:nvPr/>
            </p:nvSpPr>
            <p:spPr>
              <a:xfrm>
                <a:off x="6321543" y="4240408"/>
                <a:ext cx="69695" cy="14432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015" extrusionOk="0">
                    <a:moveTo>
                      <a:pt x="1456" y="1"/>
                    </a:moveTo>
                    <a:cubicBezTo>
                      <a:pt x="369" y="1169"/>
                      <a:pt x="0" y="2953"/>
                      <a:pt x="0" y="2953"/>
                    </a:cubicBezTo>
                    <a:lnTo>
                      <a:pt x="185" y="3015"/>
                    </a:lnTo>
                    <a:cubicBezTo>
                      <a:pt x="267" y="1723"/>
                      <a:pt x="1456" y="1"/>
                      <a:pt x="1456" y="1"/>
                    </a:cubicBez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59"/>
              <p:cNvSpPr/>
              <p:nvPr/>
            </p:nvSpPr>
            <p:spPr>
              <a:xfrm>
                <a:off x="6310725" y="4225665"/>
                <a:ext cx="86401" cy="1335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2790" extrusionOk="0">
                    <a:moveTo>
                      <a:pt x="1805" y="1"/>
                    </a:moveTo>
                    <a:cubicBezTo>
                      <a:pt x="1" y="719"/>
                      <a:pt x="247" y="2790"/>
                      <a:pt x="247" y="2790"/>
                    </a:cubicBezTo>
                    <a:lnTo>
                      <a:pt x="349" y="2667"/>
                    </a:lnTo>
                    <a:cubicBezTo>
                      <a:pt x="431" y="576"/>
                      <a:pt x="1804" y="1"/>
                      <a:pt x="1805" y="1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59"/>
              <p:cNvSpPr/>
              <p:nvPr/>
            </p:nvSpPr>
            <p:spPr>
              <a:xfrm>
                <a:off x="6271473" y="4221739"/>
                <a:ext cx="76588" cy="146331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3057" extrusionOk="0">
                    <a:moveTo>
                      <a:pt x="0" y="1"/>
                    </a:moveTo>
                    <a:cubicBezTo>
                      <a:pt x="1" y="2"/>
                      <a:pt x="1210" y="863"/>
                      <a:pt x="841" y="2892"/>
                    </a:cubicBezTo>
                    <a:lnTo>
                      <a:pt x="903" y="3056"/>
                    </a:lnTo>
                    <a:cubicBezTo>
                      <a:pt x="903" y="3056"/>
                      <a:pt x="1600" y="1088"/>
                      <a:pt x="0" y="1"/>
                    </a:cubicBez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59"/>
              <p:cNvSpPr/>
              <p:nvPr/>
            </p:nvSpPr>
            <p:spPr>
              <a:xfrm>
                <a:off x="6260655" y="4259076"/>
                <a:ext cx="68786" cy="144321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3015" extrusionOk="0">
                    <a:moveTo>
                      <a:pt x="1" y="0"/>
                    </a:moveTo>
                    <a:cubicBezTo>
                      <a:pt x="1" y="1"/>
                      <a:pt x="1170" y="1723"/>
                      <a:pt x="1272" y="3014"/>
                    </a:cubicBezTo>
                    <a:lnTo>
                      <a:pt x="1436" y="2953"/>
                    </a:lnTo>
                    <a:cubicBezTo>
                      <a:pt x="1436" y="2953"/>
                      <a:pt x="1088" y="1169"/>
                      <a:pt x="1" y="0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59"/>
              <p:cNvSpPr/>
              <p:nvPr/>
            </p:nvSpPr>
            <p:spPr>
              <a:xfrm>
                <a:off x="6217479" y="4081392"/>
                <a:ext cx="218946" cy="154038"/>
              </a:xfrm>
              <a:custGeom>
                <a:avLst/>
                <a:gdLst/>
                <a:ahLst/>
                <a:cxnLst/>
                <a:rect l="l" t="t" r="r" b="b"/>
                <a:pathLst>
                  <a:path w="4574" h="3218" extrusionOk="0">
                    <a:moveTo>
                      <a:pt x="2297" y="1"/>
                    </a:moveTo>
                    <a:cubicBezTo>
                      <a:pt x="1" y="1723"/>
                      <a:pt x="903" y="3056"/>
                      <a:pt x="1190" y="3159"/>
                    </a:cubicBezTo>
                    <a:cubicBezTo>
                      <a:pt x="1296" y="3200"/>
                      <a:pt x="1390" y="3218"/>
                      <a:pt x="1475" y="3218"/>
                    </a:cubicBezTo>
                    <a:cubicBezTo>
                      <a:pt x="1931" y="3218"/>
                      <a:pt x="2104" y="2707"/>
                      <a:pt x="2277" y="2707"/>
                    </a:cubicBezTo>
                    <a:cubicBezTo>
                      <a:pt x="2432" y="2707"/>
                      <a:pt x="2603" y="3218"/>
                      <a:pt x="3058" y="3218"/>
                    </a:cubicBezTo>
                    <a:cubicBezTo>
                      <a:pt x="3142" y="3218"/>
                      <a:pt x="3237" y="3200"/>
                      <a:pt x="3343" y="3159"/>
                    </a:cubicBezTo>
                    <a:cubicBezTo>
                      <a:pt x="3630" y="3056"/>
                      <a:pt x="4573" y="1723"/>
                      <a:pt x="22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59"/>
              <p:cNvSpPr/>
              <p:nvPr/>
            </p:nvSpPr>
            <p:spPr>
              <a:xfrm>
                <a:off x="6324463" y="4114756"/>
                <a:ext cx="20679" cy="8936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867" extrusionOk="0">
                    <a:moveTo>
                      <a:pt x="1" y="1"/>
                    </a:moveTo>
                    <a:cubicBezTo>
                      <a:pt x="1" y="1"/>
                      <a:pt x="185" y="760"/>
                      <a:pt x="62" y="1867"/>
                    </a:cubicBezTo>
                    <a:cubicBezTo>
                      <a:pt x="62" y="1867"/>
                      <a:pt x="431" y="1190"/>
                      <a:pt x="1" y="1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59"/>
              <p:cNvSpPr/>
              <p:nvPr/>
            </p:nvSpPr>
            <p:spPr>
              <a:xfrm>
                <a:off x="6332313" y="4137349"/>
                <a:ext cx="14791" cy="33412"/>
              </a:xfrm>
              <a:custGeom>
                <a:avLst/>
                <a:gdLst/>
                <a:ahLst/>
                <a:cxnLst/>
                <a:rect l="l" t="t" r="r" b="b"/>
                <a:pathLst>
                  <a:path w="309" h="698" extrusionOk="0">
                    <a:moveTo>
                      <a:pt x="288" y="1"/>
                    </a:moveTo>
                    <a:cubicBezTo>
                      <a:pt x="288" y="1"/>
                      <a:pt x="226" y="411"/>
                      <a:pt x="1" y="595"/>
                    </a:cubicBezTo>
                    <a:lnTo>
                      <a:pt x="21" y="698"/>
                    </a:lnTo>
                    <a:cubicBezTo>
                      <a:pt x="21" y="698"/>
                      <a:pt x="308" y="411"/>
                      <a:pt x="288" y="1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59"/>
              <p:cNvSpPr/>
              <p:nvPr/>
            </p:nvSpPr>
            <p:spPr>
              <a:xfrm>
                <a:off x="6314650" y="4125574"/>
                <a:ext cx="17711" cy="3144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657" extrusionOk="0">
                    <a:moveTo>
                      <a:pt x="1" y="1"/>
                    </a:moveTo>
                    <a:cubicBezTo>
                      <a:pt x="42" y="411"/>
                      <a:pt x="370" y="657"/>
                      <a:pt x="370" y="657"/>
                    </a:cubicBezTo>
                    <a:lnTo>
                      <a:pt x="370" y="575"/>
                    </a:lnTo>
                    <a:cubicBezTo>
                      <a:pt x="124" y="41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59"/>
              <p:cNvSpPr/>
              <p:nvPr/>
            </p:nvSpPr>
            <p:spPr>
              <a:xfrm>
                <a:off x="6329393" y="4158937"/>
                <a:ext cx="42219" cy="35374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39" extrusionOk="0">
                    <a:moveTo>
                      <a:pt x="882" y="1"/>
                    </a:moveTo>
                    <a:cubicBezTo>
                      <a:pt x="882" y="1"/>
                      <a:pt x="492" y="513"/>
                      <a:pt x="62" y="616"/>
                    </a:cubicBezTo>
                    <a:lnTo>
                      <a:pt x="0" y="739"/>
                    </a:lnTo>
                    <a:cubicBezTo>
                      <a:pt x="0" y="739"/>
                      <a:pt x="595" y="575"/>
                      <a:pt x="882" y="1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59"/>
              <p:cNvSpPr/>
              <p:nvPr/>
            </p:nvSpPr>
            <p:spPr>
              <a:xfrm>
                <a:off x="6286169" y="4156975"/>
                <a:ext cx="43272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0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7" y="739"/>
                      <a:pt x="903" y="903"/>
                      <a:pt x="903" y="903"/>
                    </a:cubicBezTo>
                    <a:lnTo>
                      <a:pt x="903" y="821"/>
                    </a:lnTo>
                    <a:cubicBezTo>
                      <a:pt x="452" y="78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59"/>
              <p:cNvSpPr/>
              <p:nvPr/>
            </p:nvSpPr>
            <p:spPr>
              <a:xfrm>
                <a:off x="6306800" y="4151087"/>
                <a:ext cx="24604" cy="34417"/>
              </a:xfrm>
              <a:custGeom>
                <a:avLst/>
                <a:gdLst/>
                <a:ahLst/>
                <a:cxnLst/>
                <a:rect l="l" t="t" r="r" b="b"/>
                <a:pathLst>
                  <a:path w="514" h="7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636"/>
                      <a:pt x="513" y="718"/>
                      <a:pt x="513" y="718"/>
                    </a:cubicBezTo>
                    <a:lnTo>
                      <a:pt x="513" y="657"/>
                    </a:lnTo>
                    <a:cubicBezTo>
                      <a:pt x="83" y="47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59"/>
              <p:cNvSpPr/>
              <p:nvPr/>
            </p:nvSpPr>
            <p:spPr>
              <a:xfrm>
                <a:off x="6331356" y="4120691"/>
                <a:ext cx="6893" cy="2259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72" extrusionOk="0">
                    <a:moveTo>
                      <a:pt x="123" y="0"/>
                    </a:moveTo>
                    <a:lnTo>
                      <a:pt x="123" y="0"/>
                    </a:lnTo>
                    <a:cubicBezTo>
                      <a:pt x="123" y="0"/>
                      <a:pt x="103" y="287"/>
                      <a:pt x="0" y="410"/>
                    </a:cubicBezTo>
                    <a:lnTo>
                      <a:pt x="0" y="472"/>
                    </a:lnTo>
                    <a:cubicBezTo>
                      <a:pt x="0" y="472"/>
                      <a:pt x="144" y="287"/>
                      <a:pt x="123" y="0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59"/>
              <p:cNvSpPr/>
              <p:nvPr/>
            </p:nvSpPr>
            <p:spPr>
              <a:xfrm>
                <a:off x="6338392" y="4231217"/>
                <a:ext cx="104351" cy="92049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923" extrusionOk="0">
                    <a:moveTo>
                      <a:pt x="1139" y="0"/>
                    </a:moveTo>
                    <a:cubicBezTo>
                      <a:pt x="1116" y="0"/>
                      <a:pt x="1097" y="3"/>
                      <a:pt x="1083" y="8"/>
                    </a:cubicBezTo>
                    <a:cubicBezTo>
                      <a:pt x="653" y="152"/>
                      <a:pt x="837" y="562"/>
                      <a:pt x="755" y="644"/>
                    </a:cubicBezTo>
                    <a:cubicBezTo>
                      <a:pt x="738" y="657"/>
                      <a:pt x="714" y="662"/>
                      <a:pt x="685" y="662"/>
                    </a:cubicBezTo>
                    <a:cubicBezTo>
                      <a:pt x="622" y="662"/>
                      <a:pt x="535" y="641"/>
                      <a:pt x="443" y="641"/>
                    </a:cubicBezTo>
                    <a:cubicBezTo>
                      <a:pt x="316" y="641"/>
                      <a:pt x="178" y="681"/>
                      <a:pt x="79" y="869"/>
                    </a:cubicBezTo>
                    <a:cubicBezTo>
                      <a:pt x="1" y="1025"/>
                      <a:pt x="71" y="1922"/>
                      <a:pt x="1576" y="1922"/>
                    </a:cubicBezTo>
                    <a:cubicBezTo>
                      <a:pt x="1654" y="1922"/>
                      <a:pt x="1736" y="1920"/>
                      <a:pt x="1822" y="1915"/>
                    </a:cubicBezTo>
                    <a:cubicBezTo>
                      <a:pt x="2179" y="353"/>
                      <a:pt x="1397" y="0"/>
                      <a:pt x="1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59"/>
              <p:cNvSpPr/>
              <p:nvPr/>
            </p:nvSpPr>
            <p:spPr>
              <a:xfrm>
                <a:off x="6376495" y="4265921"/>
                <a:ext cx="45187" cy="49112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026" extrusionOk="0">
                    <a:moveTo>
                      <a:pt x="0" y="1"/>
                    </a:moveTo>
                    <a:cubicBezTo>
                      <a:pt x="0" y="1"/>
                      <a:pt x="124" y="554"/>
                      <a:pt x="944" y="1026"/>
                    </a:cubicBezTo>
                    <a:cubicBezTo>
                      <a:pt x="944" y="1026"/>
                      <a:pt x="472" y="677"/>
                      <a:pt x="0" y="1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59"/>
              <p:cNvSpPr/>
              <p:nvPr/>
            </p:nvSpPr>
            <p:spPr>
              <a:xfrm>
                <a:off x="6388270" y="4287509"/>
                <a:ext cx="9861" cy="25561"/>
              </a:xfrm>
              <a:custGeom>
                <a:avLst/>
                <a:gdLst/>
                <a:ahLst/>
                <a:cxnLst/>
                <a:rect l="l" t="t" r="r" b="b"/>
                <a:pathLst>
                  <a:path w="206" h="534" extrusionOk="0">
                    <a:moveTo>
                      <a:pt x="41" y="1"/>
                    </a:moveTo>
                    <a:lnTo>
                      <a:pt x="41" y="1"/>
                    </a:lnTo>
                    <a:cubicBezTo>
                      <a:pt x="41" y="1"/>
                      <a:pt x="0" y="308"/>
                      <a:pt x="205" y="534"/>
                    </a:cubicBezTo>
                    <a:cubicBezTo>
                      <a:pt x="205" y="534"/>
                      <a:pt x="41" y="267"/>
                      <a:pt x="82" y="42"/>
                    </a:cubicBez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59"/>
              <p:cNvSpPr/>
              <p:nvPr/>
            </p:nvSpPr>
            <p:spPr>
              <a:xfrm>
                <a:off x="6397078" y="4294354"/>
                <a:ext cx="24604" cy="9909"/>
              </a:xfrm>
              <a:custGeom>
                <a:avLst/>
                <a:gdLst/>
                <a:ahLst/>
                <a:cxnLst/>
                <a:rect l="l" t="t" r="r" b="b"/>
                <a:pathLst>
                  <a:path w="514" h="207" extrusionOk="0">
                    <a:moveTo>
                      <a:pt x="20" y="1"/>
                    </a:moveTo>
                    <a:cubicBezTo>
                      <a:pt x="8" y="1"/>
                      <a:pt x="1" y="1"/>
                      <a:pt x="1" y="1"/>
                    </a:cubicBezTo>
                    <a:lnTo>
                      <a:pt x="42" y="63"/>
                    </a:lnTo>
                    <a:cubicBezTo>
                      <a:pt x="62" y="59"/>
                      <a:pt x="84" y="57"/>
                      <a:pt x="105" y="57"/>
                    </a:cubicBezTo>
                    <a:cubicBezTo>
                      <a:pt x="298" y="57"/>
                      <a:pt x="514" y="206"/>
                      <a:pt x="514" y="206"/>
                    </a:cubicBezTo>
                    <a:cubicBezTo>
                      <a:pt x="323" y="15"/>
                      <a:pt x="88" y="1"/>
                      <a:pt x="20" y="1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59"/>
              <p:cNvSpPr/>
              <p:nvPr/>
            </p:nvSpPr>
            <p:spPr>
              <a:xfrm>
                <a:off x="6368644" y="4272814"/>
                <a:ext cx="12781" cy="402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841" extrusionOk="0">
                    <a:moveTo>
                      <a:pt x="246" y="0"/>
                    </a:moveTo>
                    <a:cubicBezTo>
                      <a:pt x="246" y="0"/>
                      <a:pt x="0" y="369"/>
                      <a:pt x="103" y="841"/>
                    </a:cubicBezTo>
                    <a:cubicBezTo>
                      <a:pt x="103" y="841"/>
                      <a:pt x="82" y="369"/>
                      <a:pt x="267" y="103"/>
                    </a:cubicBez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59"/>
              <p:cNvSpPr/>
              <p:nvPr/>
            </p:nvSpPr>
            <p:spPr>
              <a:xfrm>
                <a:off x="6377452" y="4265059"/>
                <a:ext cx="45235" cy="7802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63" extrusionOk="0">
                    <a:moveTo>
                      <a:pt x="393" y="0"/>
                    </a:moveTo>
                    <a:cubicBezTo>
                      <a:pt x="160" y="0"/>
                      <a:pt x="1" y="80"/>
                      <a:pt x="1" y="80"/>
                    </a:cubicBezTo>
                    <a:lnTo>
                      <a:pt x="42" y="121"/>
                    </a:lnTo>
                    <a:cubicBezTo>
                      <a:pt x="119" y="68"/>
                      <a:pt x="228" y="49"/>
                      <a:pt x="343" y="49"/>
                    </a:cubicBezTo>
                    <a:cubicBezTo>
                      <a:pt x="624" y="49"/>
                      <a:pt x="944" y="162"/>
                      <a:pt x="944" y="162"/>
                    </a:cubicBezTo>
                    <a:cubicBezTo>
                      <a:pt x="745" y="37"/>
                      <a:pt x="552" y="0"/>
                      <a:pt x="393" y="0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59"/>
              <p:cNvSpPr/>
              <p:nvPr/>
            </p:nvSpPr>
            <p:spPr>
              <a:xfrm>
                <a:off x="6383340" y="4276356"/>
                <a:ext cx="30492" cy="10244"/>
              </a:xfrm>
              <a:custGeom>
                <a:avLst/>
                <a:gdLst/>
                <a:ahLst/>
                <a:cxnLst/>
                <a:rect l="l" t="t" r="r" b="b"/>
                <a:pathLst>
                  <a:path w="637" h="214" extrusionOk="0">
                    <a:moveTo>
                      <a:pt x="206" y="0"/>
                    </a:moveTo>
                    <a:cubicBezTo>
                      <a:pt x="82" y="0"/>
                      <a:pt x="1" y="49"/>
                      <a:pt x="1" y="49"/>
                    </a:cubicBezTo>
                    <a:lnTo>
                      <a:pt x="42" y="70"/>
                    </a:lnTo>
                    <a:cubicBezTo>
                      <a:pt x="98" y="52"/>
                      <a:pt x="153" y="45"/>
                      <a:pt x="205" y="45"/>
                    </a:cubicBezTo>
                    <a:cubicBezTo>
                      <a:pt x="454" y="45"/>
                      <a:pt x="637" y="213"/>
                      <a:pt x="637" y="213"/>
                    </a:cubicBezTo>
                    <a:cubicBezTo>
                      <a:pt x="477" y="44"/>
                      <a:pt x="323" y="0"/>
                      <a:pt x="206" y="0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59"/>
              <p:cNvSpPr/>
              <p:nvPr/>
            </p:nvSpPr>
            <p:spPr>
              <a:xfrm>
                <a:off x="6403971" y="4302253"/>
                <a:ext cx="6941" cy="15748"/>
              </a:xfrm>
              <a:custGeom>
                <a:avLst/>
                <a:gdLst/>
                <a:ahLst/>
                <a:cxnLst/>
                <a:rect l="l" t="t" r="r" b="b"/>
                <a:pathLst>
                  <a:path w="145" h="329" extrusionOk="0">
                    <a:moveTo>
                      <a:pt x="1" y="0"/>
                    </a:moveTo>
                    <a:cubicBezTo>
                      <a:pt x="1" y="0"/>
                      <a:pt x="1" y="164"/>
                      <a:pt x="144" y="328"/>
                    </a:cubicBezTo>
                    <a:cubicBezTo>
                      <a:pt x="144" y="328"/>
                      <a:pt x="21" y="144"/>
                      <a:pt x="21" y="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59"/>
              <p:cNvSpPr/>
              <p:nvPr/>
            </p:nvSpPr>
            <p:spPr>
              <a:xfrm>
                <a:off x="6254241" y="4211113"/>
                <a:ext cx="98272" cy="86305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1803" extrusionOk="0">
                    <a:moveTo>
                      <a:pt x="991" y="0"/>
                    </a:moveTo>
                    <a:cubicBezTo>
                      <a:pt x="686" y="0"/>
                      <a:pt x="0" y="301"/>
                      <a:pt x="196" y="1761"/>
                    </a:cubicBezTo>
                    <a:cubicBezTo>
                      <a:pt x="392" y="1789"/>
                      <a:pt x="568" y="1802"/>
                      <a:pt x="725" y="1802"/>
                    </a:cubicBezTo>
                    <a:cubicBezTo>
                      <a:pt x="1917" y="1802"/>
                      <a:pt x="2053" y="1065"/>
                      <a:pt x="1980" y="920"/>
                    </a:cubicBezTo>
                    <a:cubicBezTo>
                      <a:pt x="1888" y="702"/>
                      <a:pt x="1726" y="670"/>
                      <a:pt x="1586" y="670"/>
                    </a:cubicBezTo>
                    <a:cubicBezTo>
                      <a:pt x="1529" y="670"/>
                      <a:pt x="1476" y="675"/>
                      <a:pt x="1433" y="675"/>
                    </a:cubicBezTo>
                    <a:cubicBezTo>
                      <a:pt x="1393" y="675"/>
                      <a:pt x="1362" y="671"/>
                      <a:pt x="1345" y="654"/>
                    </a:cubicBezTo>
                    <a:cubicBezTo>
                      <a:pt x="1263" y="551"/>
                      <a:pt x="1488" y="182"/>
                      <a:pt x="1099" y="18"/>
                    </a:cubicBezTo>
                    <a:cubicBezTo>
                      <a:pt x="1074" y="7"/>
                      <a:pt x="1037" y="0"/>
                      <a:pt x="9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59"/>
              <p:cNvSpPr/>
              <p:nvPr/>
            </p:nvSpPr>
            <p:spPr>
              <a:xfrm>
                <a:off x="6271473" y="4244333"/>
                <a:ext cx="43224" cy="471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85" extrusionOk="0">
                    <a:moveTo>
                      <a:pt x="903" y="1"/>
                    </a:moveTo>
                    <a:cubicBezTo>
                      <a:pt x="902" y="1"/>
                      <a:pt x="390" y="144"/>
                      <a:pt x="0" y="985"/>
                    </a:cubicBezTo>
                    <a:cubicBezTo>
                      <a:pt x="0" y="985"/>
                      <a:pt x="287" y="493"/>
                      <a:pt x="903" y="1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59"/>
              <p:cNvSpPr/>
              <p:nvPr/>
            </p:nvSpPr>
            <p:spPr>
              <a:xfrm>
                <a:off x="6271473" y="4259028"/>
                <a:ext cx="23599" cy="990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207" extrusionOk="0">
                    <a:moveTo>
                      <a:pt x="473" y="1"/>
                    </a:moveTo>
                    <a:cubicBezTo>
                      <a:pt x="406" y="1"/>
                      <a:pt x="174" y="15"/>
                      <a:pt x="0" y="206"/>
                    </a:cubicBezTo>
                    <a:cubicBezTo>
                      <a:pt x="0" y="206"/>
                      <a:pt x="221" y="41"/>
                      <a:pt x="419" y="41"/>
                    </a:cubicBezTo>
                    <a:cubicBezTo>
                      <a:pt x="430" y="41"/>
                      <a:pt x="441" y="41"/>
                      <a:pt x="451" y="42"/>
                    </a:cubicBezTo>
                    <a:lnTo>
                      <a:pt x="493" y="1"/>
                    </a:lnTo>
                    <a:cubicBezTo>
                      <a:pt x="493" y="1"/>
                      <a:pt x="486" y="1"/>
                      <a:pt x="473" y="1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59"/>
              <p:cNvSpPr/>
              <p:nvPr/>
            </p:nvSpPr>
            <p:spPr>
              <a:xfrm>
                <a:off x="6282244" y="4265921"/>
                <a:ext cx="8903" cy="24604"/>
              </a:xfrm>
              <a:custGeom>
                <a:avLst/>
                <a:gdLst/>
                <a:ahLst/>
                <a:cxnLst/>
                <a:rect l="l" t="t" r="r" b="b"/>
                <a:pathLst>
                  <a:path w="186" h="514" extrusionOk="0">
                    <a:moveTo>
                      <a:pt x="144" y="1"/>
                    </a:moveTo>
                    <a:lnTo>
                      <a:pt x="103" y="42"/>
                    </a:lnTo>
                    <a:cubicBezTo>
                      <a:pt x="144" y="247"/>
                      <a:pt x="1" y="513"/>
                      <a:pt x="1" y="513"/>
                    </a:cubicBezTo>
                    <a:cubicBezTo>
                      <a:pt x="185" y="288"/>
                      <a:pt x="144" y="1"/>
                      <a:pt x="144" y="1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59"/>
              <p:cNvSpPr/>
              <p:nvPr/>
            </p:nvSpPr>
            <p:spPr>
              <a:xfrm>
                <a:off x="6269511" y="4242897"/>
                <a:ext cx="39299" cy="7372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54" extrusionOk="0">
                    <a:moveTo>
                      <a:pt x="321" y="0"/>
                    </a:moveTo>
                    <a:cubicBezTo>
                      <a:pt x="221" y="0"/>
                      <a:pt x="112" y="14"/>
                      <a:pt x="0" y="51"/>
                    </a:cubicBezTo>
                    <a:lnTo>
                      <a:pt x="21" y="51"/>
                    </a:lnTo>
                    <a:cubicBezTo>
                      <a:pt x="21" y="51"/>
                      <a:pt x="104" y="40"/>
                      <a:pt x="219" y="40"/>
                    </a:cubicBezTo>
                    <a:cubicBezTo>
                      <a:pt x="374" y="40"/>
                      <a:pt x="586" y="60"/>
                      <a:pt x="739" y="154"/>
                    </a:cubicBezTo>
                    <a:lnTo>
                      <a:pt x="821" y="113"/>
                    </a:lnTo>
                    <a:cubicBezTo>
                      <a:pt x="821" y="113"/>
                      <a:pt x="607" y="0"/>
                      <a:pt x="321" y="0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59"/>
              <p:cNvSpPr/>
              <p:nvPr/>
            </p:nvSpPr>
            <p:spPr>
              <a:xfrm>
                <a:off x="6310725" y="4245338"/>
                <a:ext cx="13786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903" extrusionOk="0">
                    <a:moveTo>
                      <a:pt x="42" y="0"/>
                    </a:moveTo>
                    <a:lnTo>
                      <a:pt x="1" y="41"/>
                    </a:lnTo>
                    <a:cubicBezTo>
                      <a:pt x="206" y="287"/>
                      <a:pt x="21" y="902"/>
                      <a:pt x="21" y="902"/>
                    </a:cubicBezTo>
                    <a:cubicBezTo>
                      <a:pt x="288" y="43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59"/>
              <p:cNvSpPr/>
              <p:nvPr/>
            </p:nvSpPr>
            <p:spPr>
              <a:xfrm>
                <a:off x="6298949" y="4252183"/>
                <a:ext cx="13786" cy="29486"/>
              </a:xfrm>
              <a:custGeom>
                <a:avLst/>
                <a:gdLst/>
                <a:ahLst/>
                <a:cxnLst/>
                <a:rect l="l" t="t" r="r" b="b"/>
                <a:pathLst>
                  <a:path w="288" h="616" extrusionOk="0">
                    <a:moveTo>
                      <a:pt x="103" y="1"/>
                    </a:moveTo>
                    <a:lnTo>
                      <a:pt x="62" y="21"/>
                    </a:lnTo>
                    <a:cubicBezTo>
                      <a:pt x="185" y="349"/>
                      <a:pt x="1" y="616"/>
                      <a:pt x="1" y="616"/>
                    </a:cubicBezTo>
                    <a:cubicBezTo>
                      <a:pt x="288" y="288"/>
                      <a:pt x="103" y="1"/>
                      <a:pt x="103" y="1"/>
                    </a:cubicBez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59"/>
              <p:cNvSpPr/>
              <p:nvPr/>
            </p:nvSpPr>
            <p:spPr>
              <a:xfrm>
                <a:off x="6267548" y="4272814"/>
                <a:ext cx="14743" cy="8855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85" extrusionOk="0">
                    <a:moveTo>
                      <a:pt x="308" y="0"/>
                    </a:moveTo>
                    <a:cubicBezTo>
                      <a:pt x="308" y="0"/>
                      <a:pt x="144" y="21"/>
                      <a:pt x="0" y="185"/>
                    </a:cubicBezTo>
                    <a:cubicBezTo>
                      <a:pt x="0" y="185"/>
                      <a:pt x="164" y="41"/>
                      <a:pt x="287" y="41"/>
                    </a:cubicBez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738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59"/>
              <p:cNvSpPr/>
              <p:nvPr/>
            </p:nvSpPr>
            <p:spPr>
              <a:xfrm>
                <a:off x="6197853" y="4221117"/>
                <a:ext cx="97219" cy="88124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841" extrusionOk="0">
                    <a:moveTo>
                      <a:pt x="1157" y="0"/>
                    </a:moveTo>
                    <a:cubicBezTo>
                      <a:pt x="862" y="0"/>
                      <a:pt x="482" y="96"/>
                      <a:pt x="1" y="363"/>
                    </a:cubicBezTo>
                    <a:cubicBezTo>
                      <a:pt x="278" y="1576"/>
                      <a:pt x="848" y="1841"/>
                      <a:pt x="1204" y="1841"/>
                    </a:cubicBezTo>
                    <a:cubicBezTo>
                      <a:pt x="1348" y="1841"/>
                      <a:pt x="1456" y="1798"/>
                      <a:pt x="1497" y="1757"/>
                    </a:cubicBezTo>
                    <a:cubicBezTo>
                      <a:pt x="1805" y="1449"/>
                      <a:pt x="1456" y="1162"/>
                      <a:pt x="1518" y="1060"/>
                    </a:cubicBezTo>
                    <a:cubicBezTo>
                      <a:pt x="1559" y="937"/>
                      <a:pt x="2010" y="998"/>
                      <a:pt x="2031" y="568"/>
                    </a:cubicBezTo>
                    <a:cubicBezTo>
                      <a:pt x="2031" y="442"/>
                      <a:pt x="1792" y="0"/>
                      <a:pt x="11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59"/>
              <p:cNvSpPr/>
              <p:nvPr/>
            </p:nvSpPr>
            <p:spPr>
              <a:xfrm>
                <a:off x="6204746" y="4244333"/>
                <a:ext cx="61845" cy="24604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14" extrusionOk="0">
                    <a:moveTo>
                      <a:pt x="0" y="1"/>
                    </a:moveTo>
                    <a:cubicBezTo>
                      <a:pt x="0" y="1"/>
                      <a:pt x="574" y="103"/>
                      <a:pt x="1292" y="513"/>
                    </a:cubicBezTo>
                    <a:cubicBezTo>
                      <a:pt x="1292" y="513"/>
                      <a:pt x="943" y="62"/>
                      <a:pt x="0" y="1"/>
                    </a:cubicBez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59"/>
              <p:cNvSpPr/>
              <p:nvPr/>
            </p:nvSpPr>
            <p:spPr>
              <a:xfrm>
                <a:off x="6226334" y="4236483"/>
                <a:ext cx="18668" cy="18716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91" extrusionOk="0">
                    <a:moveTo>
                      <a:pt x="0" y="1"/>
                    </a:moveTo>
                    <a:cubicBezTo>
                      <a:pt x="0" y="1"/>
                      <a:pt x="267" y="165"/>
                      <a:pt x="328" y="370"/>
                    </a:cubicBezTo>
                    <a:lnTo>
                      <a:pt x="390" y="390"/>
                    </a:lnTo>
                    <a:cubicBezTo>
                      <a:pt x="390" y="390"/>
                      <a:pt x="287" y="103"/>
                      <a:pt x="0" y="1"/>
                    </a:cubicBez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59"/>
              <p:cNvSpPr/>
              <p:nvPr/>
            </p:nvSpPr>
            <p:spPr>
              <a:xfrm>
                <a:off x="6209629" y="4251226"/>
                <a:ext cx="26566" cy="4739"/>
              </a:xfrm>
              <a:custGeom>
                <a:avLst/>
                <a:gdLst/>
                <a:ahLst/>
                <a:cxnLst/>
                <a:rect l="l" t="t" r="r" b="b"/>
                <a:pathLst>
                  <a:path w="555" h="99" extrusionOk="0">
                    <a:moveTo>
                      <a:pt x="493" y="0"/>
                    </a:moveTo>
                    <a:cubicBezTo>
                      <a:pt x="390" y="57"/>
                      <a:pt x="250" y="70"/>
                      <a:pt x="145" y="70"/>
                    </a:cubicBezTo>
                    <a:cubicBezTo>
                      <a:pt x="61" y="70"/>
                      <a:pt x="1" y="62"/>
                      <a:pt x="1" y="62"/>
                    </a:cubicBezTo>
                    <a:lnTo>
                      <a:pt x="1" y="62"/>
                    </a:lnTo>
                    <a:cubicBezTo>
                      <a:pt x="76" y="89"/>
                      <a:pt x="150" y="99"/>
                      <a:pt x="219" y="99"/>
                    </a:cubicBezTo>
                    <a:cubicBezTo>
                      <a:pt x="410" y="99"/>
                      <a:pt x="554" y="21"/>
                      <a:pt x="554" y="21"/>
                    </a:cubicBez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9"/>
              <p:cNvSpPr/>
              <p:nvPr/>
            </p:nvSpPr>
            <p:spPr>
              <a:xfrm>
                <a:off x="6248880" y="4225665"/>
                <a:ext cx="14791" cy="39347"/>
              </a:xfrm>
              <a:custGeom>
                <a:avLst/>
                <a:gdLst/>
                <a:ahLst/>
                <a:cxnLst/>
                <a:rect l="l" t="t" r="r" b="b"/>
                <a:pathLst>
                  <a:path w="309" h="822" extrusionOk="0">
                    <a:moveTo>
                      <a:pt x="1" y="1"/>
                    </a:moveTo>
                    <a:cubicBezTo>
                      <a:pt x="1" y="1"/>
                      <a:pt x="226" y="411"/>
                      <a:pt x="165" y="739"/>
                    </a:cubicBezTo>
                    <a:lnTo>
                      <a:pt x="247" y="821"/>
                    </a:lnTo>
                    <a:cubicBezTo>
                      <a:pt x="247" y="821"/>
                      <a:pt x="308" y="370"/>
                      <a:pt x="1" y="1"/>
                    </a:cubicBez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9"/>
              <p:cNvSpPr/>
              <p:nvPr/>
            </p:nvSpPr>
            <p:spPr>
              <a:xfrm>
                <a:off x="6222409" y="4264964"/>
                <a:ext cx="42219" cy="17998"/>
              </a:xfrm>
              <a:custGeom>
                <a:avLst/>
                <a:gdLst/>
                <a:ahLst/>
                <a:cxnLst/>
                <a:rect l="l" t="t" r="r" b="b"/>
                <a:pathLst>
                  <a:path w="882" h="376" extrusionOk="0">
                    <a:moveTo>
                      <a:pt x="820" y="0"/>
                    </a:moveTo>
                    <a:cubicBezTo>
                      <a:pt x="656" y="308"/>
                      <a:pt x="0" y="369"/>
                      <a:pt x="0" y="369"/>
                    </a:cubicBezTo>
                    <a:cubicBezTo>
                      <a:pt x="42" y="374"/>
                      <a:pt x="83" y="376"/>
                      <a:pt x="122" y="376"/>
                    </a:cubicBezTo>
                    <a:cubicBezTo>
                      <a:pt x="618" y="376"/>
                      <a:pt x="882" y="41"/>
                      <a:pt x="882" y="41"/>
                    </a:cubicBezTo>
                    <a:lnTo>
                      <a:pt x="820" y="0"/>
                    </a:ln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9"/>
              <p:cNvSpPr/>
              <p:nvPr/>
            </p:nvSpPr>
            <p:spPr>
              <a:xfrm>
                <a:off x="6224372" y="4260033"/>
                <a:ext cx="30444" cy="9334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95" extrusionOk="0">
                    <a:moveTo>
                      <a:pt x="595" y="1"/>
                    </a:moveTo>
                    <a:cubicBezTo>
                      <a:pt x="449" y="135"/>
                      <a:pt x="286" y="165"/>
                      <a:pt x="167" y="165"/>
                    </a:cubicBezTo>
                    <a:cubicBezTo>
                      <a:pt x="68" y="165"/>
                      <a:pt x="0" y="144"/>
                      <a:pt x="0" y="144"/>
                    </a:cubicBezTo>
                    <a:lnTo>
                      <a:pt x="0" y="144"/>
                    </a:lnTo>
                    <a:cubicBezTo>
                      <a:pt x="96" y="181"/>
                      <a:pt x="180" y="195"/>
                      <a:pt x="254" y="195"/>
                    </a:cubicBezTo>
                    <a:cubicBezTo>
                      <a:pt x="512" y="195"/>
                      <a:pt x="636" y="21"/>
                      <a:pt x="636" y="21"/>
                    </a:cubicBez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9"/>
              <p:cNvSpPr/>
              <p:nvPr/>
            </p:nvSpPr>
            <p:spPr>
              <a:xfrm>
                <a:off x="6212596" y="4237488"/>
                <a:ext cx="13786" cy="10818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26" extrusionOk="0">
                    <a:moveTo>
                      <a:pt x="0" y="0"/>
                    </a:moveTo>
                    <a:cubicBezTo>
                      <a:pt x="0" y="0"/>
                      <a:pt x="185" y="103"/>
                      <a:pt x="246" y="205"/>
                    </a:cubicBezTo>
                    <a:lnTo>
                      <a:pt x="287" y="226"/>
                    </a:lnTo>
                    <a:cubicBezTo>
                      <a:pt x="287" y="226"/>
                      <a:pt x="205" y="82"/>
                      <a:pt x="0" y="0"/>
                    </a:cubicBez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9"/>
              <p:cNvSpPr/>
              <p:nvPr/>
            </p:nvSpPr>
            <p:spPr>
              <a:xfrm>
                <a:off x="6361752" y="4201731"/>
                <a:ext cx="67780" cy="60361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61" extrusionOk="0">
                    <a:moveTo>
                      <a:pt x="537" y="1"/>
                    </a:moveTo>
                    <a:cubicBezTo>
                      <a:pt x="175" y="1"/>
                      <a:pt x="21" y="239"/>
                      <a:pt x="21" y="316"/>
                    </a:cubicBezTo>
                    <a:cubicBezTo>
                      <a:pt x="1" y="624"/>
                      <a:pt x="308" y="603"/>
                      <a:pt x="329" y="686"/>
                    </a:cubicBezTo>
                    <a:cubicBezTo>
                      <a:pt x="370" y="768"/>
                      <a:pt x="103" y="952"/>
                      <a:pt x="308" y="1178"/>
                    </a:cubicBezTo>
                    <a:cubicBezTo>
                      <a:pt x="337" y="1213"/>
                      <a:pt x="433" y="1261"/>
                      <a:pt x="563" y="1261"/>
                    </a:cubicBezTo>
                    <a:cubicBezTo>
                      <a:pt x="809" y="1261"/>
                      <a:pt x="1174" y="1089"/>
                      <a:pt x="1416" y="337"/>
                    </a:cubicBezTo>
                    <a:cubicBezTo>
                      <a:pt x="1041" y="85"/>
                      <a:pt x="752" y="1"/>
                      <a:pt x="5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59"/>
              <p:cNvSpPr/>
              <p:nvPr/>
            </p:nvSpPr>
            <p:spPr>
              <a:xfrm>
                <a:off x="6380420" y="4217814"/>
                <a:ext cx="43224" cy="16897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53" extrusionOk="0">
                    <a:moveTo>
                      <a:pt x="903" y="1"/>
                    </a:moveTo>
                    <a:cubicBezTo>
                      <a:pt x="902" y="1"/>
                      <a:pt x="554" y="227"/>
                      <a:pt x="0" y="350"/>
                    </a:cubicBezTo>
                    <a:cubicBezTo>
                      <a:pt x="0" y="350"/>
                      <a:pt x="21" y="353"/>
                      <a:pt x="59" y="353"/>
                    </a:cubicBezTo>
                    <a:cubicBezTo>
                      <a:pt x="187" y="353"/>
                      <a:pt x="508" y="316"/>
                      <a:pt x="903" y="1"/>
                    </a:cubicBez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59"/>
              <p:cNvSpPr/>
              <p:nvPr/>
            </p:nvSpPr>
            <p:spPr>
              <a:xfrm>
                <a:off x="6398083" y="4230595"/>
                <a:ext cx="17711" cy="35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4" extrusionOk="0">
                    <a:moveTo>
                      <a:pt x="41" y="0"/>
                    </a:moveTo>
                    <a:lnTo>
                      <a:pt x="0" y="21"/>
                    </a:lnTo>
                    <a:cubicBezTo>
                      <a:pt x="0" y="21"/>
                      <a:pt x="95" y="73"/>
                      <a:pt x="216" y="73"/>
                    </a:cubicBezTo>
                    <a:cubicBezTo>
                      <a:pt x="264" y="73"/>
                      <a:pt x="317" y="65"/>
                      <a:pt x="370" y="42"/>
                    </a:cubicBezTo>
                    <a:lnTo>
                      <a:pt x="370" y="42"/>
                    </a:lnTo>
                    <a:cubicBezTo>
                      <a:pt x="369" y="42"/>
                      <a:pt x="318" y="52"/>
                      <a:pt x="252" y="52"/>
                    </a:cubicBezTo>
                    <a:cubicBezTo>
                      <a:pt x="185" y="52"/>
                      <a:pt x="103" y="42"/>
                      <a:pt x="41" y="0"/>
                    </a:cubicBez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9"/>
              <p:cNvSpPr/>
              <p:nvPr/>
            </p:nvSpPr>
            <p:spPr>
              <a:xfrm>
                <a:off x="6403971" y="4215852"/>
                <a:ext cx="12828" cy="1282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267" y="1"/>
                    </a:moveTo>
                    <a:cubicBezTo>
                      <a:pt x="62" y="83"/>
                      <a:pt x="1" y="267"/>
                      <a:pt x="1" y="267"/>
                    </a:cubicBezTo>
                    <a:lnTo>
                      <a:pt x="42" y="267"/>
                    </a:lnTo>
                    <a:cubicBezTo>
                      <a:pt x="83" y="104"/>
                      <a:pt x="267" y="1"/>
                      <a:pt x="267" y="1"/>
                    </a:cubicBez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9"/>
              <p:cNvSpPr/>
              <p:nvPr/>
            </p:nvSpPr>
            <p:spPr>
              <a:xfrm>
                <a:off x="6385302" y="4233563"/>
                <a:ext cx="24604" cy="14743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08" extrusionOk="0">
                    <a:moveTo>
                      <a:pt x="1" y="0"/>
                    </a:moveTo>
                    <a:cubicBezTo>
                      <a:pt x="1" y="0"/>
                      <a:pt x="185" y="267"/>
                      <a:pt x="514" y="308"/>
                    </a:cubicBezTo>
                    <a:cubicBezTo>
                      <a:pt x="514" y="308"/>
                      <a:pt x="206" y="205"/>
                      <a:pt x="83" y="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9"/>
              <p:cNvSpPr/>
              <p:nvPr/>
            </p:nvSpPr>
            <p:spPr>
              <a:xfrm>
                <a:off x="6381377" y="4207044"/>
                <a:ext cx="15748" cy="27524"/>
              </a:xfrm>
              <a:custGeom>
                <a:avLst/>
                <a:gdLst/>
                <a:ahLst/>
                <a:cxnLst/>
                <a:rect l="l" t="t" r="r" b="b"/>
                <a:pathLst>
                  <a:path w="329" h="575" extrusionOk="0">
                    <a:moveTo>
                      <a:pt x="308" y="0"/>
                    </a:moveTo>
                    <a:cubicBezTo>
                      <a:pt x="1" y="226"/>
                      <a:pt x="21" y="575"/>
                      <a:pt x="21" y="575"/>
                    </a:cubicBezTo>
                    <a:lnTo>
                      <a:pt x="62" y="575"/>
                    </a:lnTo>
                    <a:cubicBezTo>
                      <a:pt x="21" y="349"/>
                      <a:pt x="329" y="0"/>
                      <a:pt x="329" y="0"/>
                    </a:cubicBez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9"/>
              <p:cNvSpPr/>
              <p:nvPr/>
            </p:nvSpPr>
            <p:spPr>
              <a:xfrm>
                <a:off x="6388270" y="4215852"/>
                <a:ext cx="14743" cy="1775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371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0" y="124"/>
                      <a:pt x="41" y="370"/>
                      <a:pt x="41" y="370"/>
                    </a:cubicBezTo>
                    <a:lnTo>
                      <a:pt x="62" y="350"/>
                    </a:lnTo>
                    <a:cubicBezTo>
                      <a:pt x="103" y="104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9"/>
              <p:cNvSpPr/>
              <p:nvPr/>
            </p:nvSpPr>
            <p:spPr>
              <a:xfrm>
                <a:off x="6410864" y="4225665"/>
                <a:ext cx="11823" cy="16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35" extrusionOk="0">
                    <a:moveTo>
                      <a:pt x="21" y="1"/>
                    </a:moveTo>
                    <a:lnTo>
                      <a:pt x="0" y="21"/>
                    </a:lnTo>
                    <a:cubicBezTo>
                      <a:pt x="0" y="21"/>
                      <a:pt x="40" y="35"/>
                      <a:pt x="98" y="35"/>
                    </a:cubicBezTo>
                    <a:cubicBezTo>
                      <a:pt x="141" y="35"/>
                      <a:pt x="193" y="27"/>
                      <a:pt x="246" y="1"/>
                    </a:cubicBezTo>
                    <a:lnTo>
                      <a:pt x="246" y="1"/>
                    </a:lnTo>
                    <a:cubicBezTo>
                      <a:pt x="246" y="1"/>
                      <a:pt x="182" y="19"/>
                      <a:pt x="115" y="19"/>
                    </a:cubicBezTo>
                    <a:cubicBezTo>
                      <a:pt x="82" y="19"/>
                      <a:pt x="48" y="15"/>
                      <a:pt x="21" y="1"/>
                    </a:cubicBez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59"/>
              <p:cNvSpPr/>
              <p:nvPr/>
            </p:nvSpPr>
            <p:spPr>
              <a:xfrm>
                <a:off x="6340163" y="4341504"/>
                <a:ext cx="18716" cy="16754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50" extrusionOk="0">
                    <a:moveTo>
                      <a:pt x="185" y="0"/>
                    </a:moveTo>
                    <a:cubicBezTo>
                      <a:pt x="83" y="0"/>
                      <a:pt x="1" y="62"/>
                      <a:pt x="1" y="165"/>
                    </a:cubicBezTo>
                    <a:cubicBezTo>
                      <a:pt x="1" y="267"/>
                      <a:pt x="83" y="349"/>
                      <a:pt x="185" y="349"/>
                    </a:cubicBezTo>
                    <a:cubicBezTo>
                      <a:pt x="308" y="349"/>
                      <a:pt x="390" y="267"/>
                      <a:pt x="390" y="165"/>
                    </a:cubicBezTo>
                    <a:cubicBezTo>
                      <a:pt x="390" y="62"/>
                      <a:pt x="308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59"/>
              <p:cNvSpPr/>
              <p:nvPr/>
            </p:nvSpPr>
            <p:spPr>
              <a:xfrm>
                <a:off x="6311730" y="4323841"/>
                <a:ext cx="37337" cy="34417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9" extrusionOk="0">
                    <a:moveTo>
                      <a:pt x="390" y="0"/>
                    </a:moveTo>
                    <a:cubicBezTo>
                      <a:pt x="185" y="0"/>
                      <a:pt x="0" y="164"/>
                      <a:pt x="0" y="369"/>
                    </a:cubicBezTo>
                    <a:cubicBezTo>
                      <a:pt x="0" y="554"/>
                      <a:pt x="185" y="718"/>
                      <a:pt x="390" y="718"/>
                    </a:cubicBezTo>
                    <a:cubicBezTo>
                      <a:pt x="615" y="718"/>
                      <a:pt x="779" y="554"/>
                      <a:pt x="779" y="369"/>
                    </a:cubicBezTo>
                    <a:cubicBezTo>
                      <a:pt x="779" y="164"/>
                      <a:pt x="615" y="0"/>
                      <a:pt x="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9"/>
              <p:cNvSpPr/>
              <p:nvPr/>
            </p:nvSpPr>
            <p:spPr>
              <a:xfrm>
                <a:off x="6302875" y="4336574"/>
                <a:ext cx="17711" cy="16754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0" extrusionOk="0">
                    <a:moveTo>
                      <a:pt x="185" y="1"/>
                    </a:moveTo>
                    <a:cubicBezTo>
                      <a:pt x="83" y="1"/>
                      <a:pt x="1" y="83"/>
                      <a:pt x="1" y="186"/>
                    </a:cubicBezTo>
                    <a:cubicBezTo>
                      <a:pt x="1" y="268"/>
                      <a:pt x="83" y="350"/>
                      <a:pt x="185" y="350"/>
                    </a:cubicBezTo>
                    <a:cubicBezTo>
                      <a:pt x="288" y="350"/>
                      <a:pt x="370" y="268"/>
                      <a:pt x="370" y="186"/>
                    </a:cubicBezTo>
                    <a:cubicBezTo>
                      <a:pt x="370" y="83"/>
                      <a:pt x="288" y="1"/>
                      <a:pt x="1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9"/>
              <p:cNvSpPr/>
              <p:nvPr/>
            </p:nvSpPr>
            <p:spPr>
              <a:xfrm>
                <a:off x="6296029" y="4337579"/>
                <a:ext cx="13786" cy="12828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8" extrusionOk="0">
                    <a:moveTo>
                      <a:pt x="144" y="0"/>
                    </a:moveTo>
                    <a:cubicBezTo>
                      <a:pt x="62" y="0"/>
                      <a:pt x="0" y="41"/>
                      <a:pt x="0" y="123"/>
                    </a:cubicBezTo>
                    <a:cubicBezTo>
                      <a:pt x="0" y="206"/>
                      <a:pt x="62" y="267"/>
                      <a:pt x="144" y="267"/>
                    </a:cubicBezTo>
                    <a:cubicBezTo>
                      <a:pt x="226" y="267"/>
                      <a:pt x="287" y="206"/>
                      <a:pt x="287" y="123"/>
                    </a:cubicBezTo>
                    <a:cubicBezTo>
                      <a:pt x="287" y="41"/>
                      <a:pt x="226" y="0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9"/>
              <p:cNvSpPr/>
              <p:nvPr/>
            </p:nvSpPr>
            <p:spPr>
              <a:xfrm>
                <a:off x="6285211" y="4337579"/>
                <a:ext cx="16754" cy="15748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29" extrusionOk="0">
                    <a:moveTo>
                      <a:pt x="185" y="0"/>
                    </a:moveTo>
                    <a:cubicBezTo>
                      <a:pt x="82" y="0"/>
                      <a:pt x="0" y="82"/>
                      <a:pt x="0" y="165"/>
                    </a:cubicBezTo>
                    <a:cubicBezTo>
                      <a:pt x="0" y="247"/>
                      <a:pt x="82" y="329"/>
                      <a:pt x="185" y="329"/>
                    </a:cubicBezTo>
                    <a:cubicBezTo>
                      <a:pt x="267" y="329"/>
                      <a:pt x="349" y="247"/>
                      <a:pt x="349" y="165"/>
                    </a:cubicBezTo>
                    <a:cubicBezTo>
                      <a:pt x="349" y="82"/>
                      <a:pt x="267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9"/>
              <p:cNvSpPr/>
              <p:nvPr/>
            </p:nvSpPr>
            <p:spPr>
              <a:xfrm>
                <a:off x="6281286" y="4346434"/>
                <a:ext cx="90326" cy="14331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2994" extrusionOk="0">
                    <a:moveTo>
                      <a:pt x="62" y="0"/>
                    </a:moveTo>
                    <a:cubicBezTo>
                      <a:pt x="62" y="0"/>
                      <a:pt x="0" y="1989"/>
                      <a:pt x="616" y="2994"/>
                    </a:cubicBezTo>
                    <a:lnTo>
                      <a:pt x="1292" y="2994"/>
                    </a:lnTo>
                    <a:cubicBezTo>
                      <a:pt x="1887" y="1989"/>
                      <a:pt x="1825" y="0"/>
                      <a:pt x="18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33" name="Google Shape;2333;p59"/>
          <p:cNvGrpSpPr/>
          <p:nvPr/>
        </p:nvGrpSpPr>
        <p:grpSpPr>
          <a:xfrm>
            <a:off x="713227" y="3010826"/>
            <a:ext cx="2278480" cy="1665352"/>
            <a:chOff x="1838452" y="2589464"/>
            <a:chExt cx="2278480" cy="1665352"/>
          </a:xfrm>
        </p:grpSpPr>
        <p:grpSp>
          <p:nvGrpSpPr>
            <p:cNvPr id="2334" name="Google Shape;2334;p59"/>
            <p:cNvGrpSpPr/>
            <p:nvPr/>
          </p:nvGrpSpPr>
          <p:grpSpPr>
            <a:xfrm>
              <a:off x="1874719" y="2589464"/>
              <a:ext cx="2242213" cy="1665352"/>
              <a:chOff x="1508827" y="2675930"/>
              <a:chExt cx="1152098" cy="855694"/>
            </a:xfrm>
          </p:grpSpPr>
          <p:sp>
            <p:nvSpPr>
              <p:cNvPr id="2335" name="Google Shape;2335;p59"/>
              <p:cNvSpPr/>
              <p:nvPr/>
            </p:nvSpPr>
            <p:spPr>
              <a:xfrm>
                <a:off x="1508827" y="2675930"/>
                <a:ext cx="1093125" cy="855694"/>
              </a:xfrm>
              <a:custGeom>
                <a:avLst/>
                <a:gdLst/>
                <a:ahLst/>
                <a:cxnLst/>
                <a:rect l="l" t="t" r="r" b="b"/>
                <a:pathLst>
                  <a:path w="18996" h="14870" extrusionOk="0">
                    <a:moveTo>
                      <a:pt x="3676" y="1"/>
                    </a:moveTo>
                    <a:cubicBezTo>
                      <a:pt x="3351" y="1"/>
                      <a:pt x="3025" y="119"/>
                      <a:pt x="2777" y="357"/>
                    </a:cubicBezTo>
                    <a:cubicBezTo>
                      <a:pt x="2264" y="870"/>
                      <a:pt x="2243" y="1690"/>
                      <a:pt x="2756" y="2203"/>
                    </a:cubicBezTo>
                    <a:cubicBezTo>
                      <a:pt x="3012" y="2470"/>
                      <a:pt x="3353" y="2606"/>
                      <a:pt x="3694" y="2606"/>
                    </a:cubicBezTo>
                    <a:cubicBezTo>
                      <a:pt x="3955" y="2606"/>
                      <a:pt x="4215" y="2527"/>
                      <a:pt x="4437" y="2367"/>
                    </a:cubicBezTo>
                    <a:lnTo>
                      <a:pt x="4437" y="2674"/>
                    </a:lnTo>
                    <a:lnTo>
                      <a:pt x="1669" y="2674"/>
                    </a:lnTo>
                    <a:cubicBezTo>
                      <a:pt x="1423" y="2674"/>
                      <a:pt x="1218" y="2859"/>
                      <a:pt x="1218" y="3105"/>
                    </a:cubicBezTo>
                    <a:lnTo>
                      <a:pt x="1218" y="9051"/>
                    </a:lnTo>
                    <a:cubicBezTo>
                      <a:pt x="1218" y="9195"/>
                      <a:pt x="1300" y="9338"/>
                      <a:pt x="1423" y="9400"/>
                    </a:cubicBezTo>
                    <a:cubicBezTo>
                      <a:pt x="0" y="13086"/>
                      <a:pt x="1373" y="13790"/>
                      <a:pt x="3694" y="13790"/>
                    </a:cubicBezTo>
                    <a:cubicBezTo>
                      <a:pt x="4150" y="13790"/>
                      <a:pt x="4641" y="13763"/>
                      <a:pt x="5155" y="13726"/>
                    </a:cubicBezTo>
                    <a:cubicBezTo>
                      <a:pt x="5340" y="13706"/>
                      <a:pt x="5483" y="13685"/>
                      <a:pt x="5627" y="13665"/>
                    </a:cubicBezTo>
                    <a:cubicBezTo>
                      <a:pt x="5688" y="13870"/>
                      <a:pt x="5750" y="14116"/>
                      <a:pt x="5873" y="14423"/>
                    </a:cubicBezTo>
                    <a:cubicBezTo>
                      <a:pt x="5873" y="14423"/>
                      <a:pt x="5934" y="14444"/>
                      <a:pt x="6016" y="14444"/>
                    </a:cubicBezTo>
                    <a:cubicBezTo>
                      <a:pt x="6119" y="14628"/>
                      <a:pt x="6180" y="14731"/>
                      <a:pt x="6180" y="14731"/>
                    </a:cubicBezTo>
                    <a:cubicBezTo>
                      <a:pt x="6259" y="14836"/>
                      <a:pt x="6382" y="14870"/>
                      <a:pt x="6497" y="14870"/>
                    </a:cubicBezTo>
                    <a:cubicBezTo>
                      <a:pt x="6653" y="14870"/>
                      <a:pt x="6795" y="14807"/>
                      <a:pt x="6795" y="14772"/>
                    </a:cubicBezTo>
                    <a:cubicBezTo>
                      <a:pt x="6775" y="14710"/>
                      <a:pt x="6590" y="14690"/>
                      <a:pt x="6549" y="14649"/>
                    </a:cubicBezTo>
                    <a:cubicBezTo>
                      <a:pt x="6426" y="14587"/>
                      <a:pt x="6365" y="14505"/>
                      <a:pt x="6324" y="14403"/>
                    </a:cubicBezTo>
                    <a:cubicBezTo>
                      <a:pt x="6344" y="14382"/>
                      <a:pt x="6385" y="14362"/>
                      <a:pt x="6406" y="14341"/>
                    </a:cubicBezTo>
                    <a:cubicBezTo>
                      <a:pt x="6406" y="14341"/>
                      <a:pt x="6488" y="13952"/>
                      <a:pt x="6508" y="13480"/>
                    </a:cubicBezTo>
                    <a:lnTo>
                      <a:pt x="7205" y="13480"/>
                    </a:lnTo>
                    <a:cubicBezTo>
                      <a:pt x="7246" y="13521"/>
                      <a:pt x="7267" y="13562"/>
                      <a:pt x="7308" y="13603"/>
                    </a:cubicBezTo>
                    <a:cubicBezTo>
                      <a:pt x="7308" y="13603"/>
                      <a:pt x="7326" y="13612"/>
                      <a:pt x="7363" y="13612"/>
                    </a:cubicBezTo>
                    <a:cubicBezTo>
                      <a:pt x="7381" y="13612"/>
                      <a:pt x="7404" y="13610"/>
                      <a:pt x="7431" y="13603"/>
                    </a:cubicBezTo>
                    <a:cubicBezTo>
                      <a:pt x="7575" y="13747"/>
                      <a:pt x="7677" y="13808"/>
                      <a:pt x="7677" y="13808"/>
                    </a:cubicBezTo>
                    <a:cubicBezTo>
                      <a:pt x="7740" y="13852"/>
                      <a:pt x="7809" y="13869"/>
                      <a:pt x="7878" y="13869"/>
                    </a:cubicBezTo>
                    <a:cubicBezTo>
                      <a:pt x="8097" y="13869"/>
                      <a:pt x="8308" y="13691"/>
                      <a:pt x="8292" y="13644"/>
                    </a:cubicBezTo>
                    <a:cubicBezTo>
                      <a:pt x="8278" y="13622"/>
                      <a:pt x="8245" y="13616"/>
                      <a:pt x="8206" y="13616"/>
                    </a:cubicBezTo>
                    <a:cubicBezTo>
                      <a:pt x="8153" y="13616"/>
                      <a:pt x="8087" y="13628"/>
                      <a:pt x="8042" y="13628"/>
                    </a:cubicBezTo>
                    <a:cubicBezTo>
                      <a:pt x="8027" y="13628"/>
                      <a:pt x="8015" y="13627"/>
                      <a:pt x="8005" y="13624"/>
                    </a:cubicBezTo>
                    <a:cubicBezTo>
                      <a:pt x="7903" y="13603"/>
                      <a:pt x="7821" y="13562"/>
                      <a:pt x="7759" y="13480"/>
                    </a:cubicBezTo>
                    <a:lnTo>
                      <a:pt x="13316" y="13480"/>
                    </a:lnTo>
                    <a:cubicBezTo>
                      <a:pt x="13726" y="13480"/>
                      <a:pt x="14074" y="13152"/>
                      <a:pt x="14074" y="12762"/>
                    </a:cubicBezTo>
                    <a:lnTo>
                      <a:pt x="14074" y="12168"/>
                    </a:lnTo>
                    <a:lnTo>
                      <a:pt x="18996" y="12168"/>
                    </a:lnTo>
                    <a:lnTo>
                      <a:pt x="18996" y="8334"/>
                    </a:lnTo>
                    <a:lnTo>
                      <a:pt x="17991" y="8334"/>
                    </a:lnTo>
                    <a:lnTo>
                      <a:pt x="18749" y="7841"/>
                    </a:lnTo>
                    <a:lnTo>
                      <a:pt x="16535" y="4499"/>
                    </a:lnTo>
                    <a:lnTo>
                      <a:pt x="14054" y="6119"/>
                    </a:lnTo>
                    <a:lnTo>
                      <a:pt x="14054" y="1567"/>
                    </a:lnTo>
                    <a:cubicBezTo>
                      <a:pt x="14054" y="1157"/>
                      <a:pt x="13726" y="829"/>
                      <a:pt x="13316" y="829"/>
                    </a:cubicBezTo>
                    <a:lnTo>
                      <a:pt x="5176" y="829"/>
                    </a:lnTo>
                    <a:cubicBezTo>
                      <a:pt x="5094" y="829"/>
                      <a:pt x="4991" y="849"/>
                      <a:pt x="4909" y="870"/>
                    </a:cubicBezTo>
                    <a:cubicBezTo>
                      <a:pt x="4847" y="706"/>
                      <a:pt x="4765" y="542"/>
                      <a:pt x="4622" y="398"/>
                    </a:cubicBezTo>
                    <a:cubicBezTo>
                      <a:pt x="4368" y="134"/>
                      <a:pt x="4022" y="1"/>
                      <a:pt x="36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8100" dir="10440000" algn="bl" rotWithShape="0">
                  <a:schemeClr val="accent1">
                    <a:alpha val="2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59"/>
              <p:cNvSpPr/>
              <p:nvPr/>
            </p:nvSpPr>
            <p:spPr>
              <a:xfrm>
                <a:off x="2483917" y="2846550"/>
                <a:ext cx="177008" cy="156004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2711" extrusionOk="0">
                    <a:moveTo>
                      <a:pt x="1527" y="1"/>
                    </a:moveTo>
                    <a:cubicBezTo>
                      <a:pt x="978" y="1"/>
                      <a:pt x="471" y="343"/>
                      <a:pt x="267" y="878"/>
                    </a:cubicBezTo>
                    <a:cubicBezTo>
                      <a:pt x="0" y="1575"/>
                      <a:pt x="349" y="2354"/>
                      <a:pt x="1046" y="2621"/>
                    </a:cubicBezTo>
                    <a:cubicBezTo>
                      <a:pt x="1205" y="2682"/>
                      <a:pt x="1369" y="2711"/>
                      <a:pt x="1531" y="2711"/>
                    </a:cubicBezTo>
                    <a:cubicBezTo>
                      <a:pt x="2080" y="2711"/>
                      <a:pt x="2603" y="2380"/>
                      <a:pt x="2809" y="1842"/>
                    </a:cubicBezTo>
                    <a:cubicBezTo>
                      <a:pt x="3076" y="1145"/>
                      <a:pt x="2727" y="365"/>
                      <a:pt x="2030" y="99"/>
                    </a:cubicBezTo>
                    <a:cubicBezTo>
                      <a:pt x="1863" y="32"/>
                      <a:pt x="1693" y="1"/>
                      <a:pt x="15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8100" dir="10440000" algn="bl" rotWithShape="0">
                  <a:schemeClr val="accent1">
                    <a:alpha val="2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7" name="Google Shape;2337;p59"/>
            <p:cNvGrpSpPr/>
            <p:nvPr/>
          </p:nvGrpSpPr>
          <p:grpSpPr>
            <a:xfrm>
              <a:off x="1838452" y="2589621"/>
              <a:ext cx="2266963" cy="1665002"/>
              <a:chOff x="4495525" y="2589488"/>
              <a:chExt cx="1164815" cy="855514"/>
            </a:xfrm>
          </p:grpSpPr>
          <p:sp>
            <p:nvSpPr>
              <p:cNvPr id="2338" name="Google Shape;2338;p59"/>
              <p:cNvSpPr/>
              <p:nvPr/>
            </p:nvSpPr>
            <p:spPr>
              <a:xfrm>
                <a:off x="5155271" y="3068832"/>
                <a:ext cx="446031" cy="220685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3835" extrusionOk="0">
                    <a:moveTo>
                      <a:pt x="0" y="0"/>
                    </a:moveTo>
                    <a:lnTo>
                      <a:pt x="0" y="3835"/>
                    </a:lnTo>
                    <a:lnTo>
                      <a:pt x="7751" y="3835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59"/>
              <p:cNvSpPr/>
              <p:nvPr/>
            </p:nvSpPr>
            <p:spPr>
              <a:xfrm>
                <a:off x="5170578" y="3086499"/>
                <a:ext cx="409490" cy="186503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3241" extrusionOk="0">
                    <a:moveTo>
                      <a:pt x="1190" y="1"/>
                    </a:moveTo>
                    <a:cubicBezTo>
                      <a:pt x="1149" y="555"/>
                      <a:pt x="636" y="985"/>
                      <a:pt x="1" y="985"/>
                    </a:cubicBezTo>
                    <a:lnTo>
                      <a:pt x="1" y="2256"/>
                    </a:lnTo>
                    <a:cubicBezTo>
                      <a:pt x="636" y="2256"/>
                      <a:pt x="1170" y="2687"/>
                      <a:pt x="1170" y="3241"/>
                    </a:cubicBezTo>
                    <a:lnTo>
                      <a:pt x="5988" y="3241"/>
                    </a:lnTo>
                    <a:cubicBezTo>
                      <a:pt x="5988" y="2687"/>
                      <a:pt x="6501" y="2256"/>
                      <a:pt x="7116" y="2236"/>
                    </a:cubicBezTo>
                    <a:lnTo>
                      <a:pt x="7116" y="944"/>
                    </a:lnTo>
                    <a:cubicBezTo>
                      <a:pt x="6521" y="924"/>
                      <a:pt x="6029" y="513"/>
                      <a:pt x="59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59"/>
              <p:cNvSpPr/>
              <p:nvPr/>
            </p:nvSpPr>
            <p:spPr>
              <a:xfrm>
                <a:off x="5309836" y="3104222"/>
                <a:ext cx="148696" cy="14990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605" extrusionOk="0">
                    <a:moveTo>
                      <a:pt x="1292" y="0"/>
                    </a:moveTo>
                    <a:cubicBezTo>
                      <a:pt x="574" y="0"/>
                      <a:pt x="0" y="595"/>
                      <a:pt x="0" y="1313"/>
                    </a:cubicBezTo>
                    <a:cubicBezTo>
                      <a:pt x="0" y="2030"/>
                      <a:pt x="574" y="2605"/>
                      <a:pt x="1292" y="2605"/>
                    </a:cubicBezTo>
                    <a:cubicBezTo>
                      <a:pt x="2010" y="2605"/>
                      <a:pt x="2584" y="2030"/>
                      <a:pt x="2584" y="1313"/>
                    </a:cubicBezTo>
                    <a:cubicBezTo>
                      <a:pt x="2584" y="595"/>
                      <a:pt x="2010" y="0"/>
                      <a:pt x="12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59"/>
              <p:cNvSpPr/>
              <p:nvPr/>
            </p:nvSpPr>
            <p:spPr>
              <a:xfrm>
                <a:off x="5071487" y="2848207"/>
                <a:ext cx="515661" cy="448391"/>
              </a:xfrm>
              <a:custGeom>
                <a:avLst/>
                <a:gdLst/>
                <a:ahLst/>
                <a:cxnLst/>
                <a:rect l="l" t="t" r="r" b="b"/>
                <a:pathLst>
                  <a:path w="8961" h="7792" extrusionOk="0">
                    <a:moveTo>
                      <a:pt x="6767" y="0"/>
                    </a:moveTo>
                    <a:lnTo>
                      <a:pt x="0" y="4449"/>
                    </a:lnTo>
                    <a:lnTo>
                      <a:pt x="2194" y="7792"/>
                    </a:lnTo>
                    <a:lnTo>
                      <a:pt x="8961" y="3342"/>
                    </a:lnTo>
                    <a:lnTo>
                      <a:pt x="67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59"/>
              <p:cNvSpPr/>
              <p:nvPr/>
            </p:nvSpPr>
            <p:spPr>
              <a:xfrm>
                <a:off x="5126959" y="2911909"/>
                <a:ext cx="398844" cy="322137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598" extrusionOk="0">
                    <a:moveTo>
                      <a:pt x="4675" y="0"/>
                    </a:moveTo>
                    <a:lnTo>
                      <a:pt x="472" y="2768"/>
                    </a:lnTo>
                    <a:cubicBezTo>
                      <a:pt x="759" y="3260"/>
                      <a:pt x="554" y="3937"/>
                      <a:pt x="0" y="4306"/>
                    </a:cubicBezTo>
                    <a:lnTo>
                      <a:pt x="738" y="5413"/>
                    </a:lnTo>
                    <a:cubicBezTo>
                      <a:pt x="971" y="5258"/>
                      <a:pt x="1234" y="5183"/>
                      <a:pt x="1484" y="5183"/>
                    </a:cubicBezTo>
                    <a:cubicBezTo>
                      <a:pt x="1827" y="5183"/>
                      <a:pt x="2148" y="5325"/>
                      <a:pt x="2338" y="5598"/>
                    </a:cubicBezTo>
                    <a:lnTo>
                      <a:pt x="6521" y="2830"/>
                    </a:lnTo>
                    <a:cubicBezTo>
                      <a:pt x="6213" y="2358"/>
                      <a:pt x="6398" y="1682"/>
                      <a:pt x="6931" y="1292"/>
                    </a:cubicBezTo>
                    <a:lnTo>
                      <a:pt x="6192" y="185"/>
                    </a:lnTo>
                    <a:cubicBezTo>
                      <a:pt x="5972" y="320"/>
                      <a:pt x="5731" y="386"/>
                      <a:pt x="5501" y="386"/>
                    </a:cubicBezTo>
                    <a:cubicBezTo>
                      <a:pt x="5174" y="386"/>
                      <a:pt x="4868" y="253"/>
                      <a:pt x="46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59"/>
              <p:cNvSpPr/>
              <p:nvPr/>
            </p:nvSpPr>
            <p:spPr>
              <a:xfrm>
                <a:off x="5246134" y="2990399"/>
                <a:ext cx="178217" cy="156292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2716" extrusionOk="0">
                    <a:moveTo>
                      <a:pt x="1543" y="1"/>
                    </a:moveTo>
                    <a:cubicBezTo>
                      <a:pt x="1287" y="1"/>
                      <a:pt x="1028" y="76"/>
                      <a:pt x="800" y="236"/>
                    </a:cubicBezTo>
                    <a:cubicBezTo>
                      <a:pt x="164" y="646"/>
                      <a:pt x="0" y="1486"/>
                      <a:pt x="410" y="2101"/>
                    </a:cubicBezTo>
                    <a:cubicBezTo>
                      <a:pt x="669" y="2502"/>
                      <a:pt x="1099" y="2716"/>
                      <a:pt x="1540" y="2716"/>
                    </a:cubicBezTo>
                    <a:cubicBezTo>
                      <a:pt x="1799" y="2716"/>
                      <a:pt x="2062" y="2643"/>
                      <a:pt x="2297" y="2491"/>
                    </a:cubicBezTo>
                    <a:cubicBezTo>
                      <a:pt x="2912" y="2081"/>
                      <a:pt x="3096" y="1240"/>
                      <a:pt x="2666" y="605"/>
                    </a:cubicBezTo>
                    <a:cubicBezTo>
                      <a:pt x="2408" y="217"/>
                      <a:pt x="1979" y="1"/>
                      <a:pt x="15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59"/>
              <p:cNvSpPr/>
              <p:nvPr/>
            </p:nvSpPr>
            <p:spPr>
              <a:xfrm>
                <a:off x="4763509" y="2636962"/>
                <a:ext cx="554619" cy="729268"/>
              </a:xfrm>
              <a:custGeom>
                <a:avLst/>
                <a:gdLst/>
                <a:ahLst/>
                <a:cxnLst/>
                <a:rect l="l" t="t" r="r" b="b"/>
                <a:pathLst>
                  <a:path w="9638" h="12673" extrusionOk="0">
                    <a:moveTo>
                      <a:pt x="739" y="1"/>
                    </a:moveTo>
                    <a:cubicBezTo>
                      <a:pt x="329" y="1"/>
                      <a:pt x="1" y="329"/>
                      <a:pt x="1" y="739"/>
                    </a:cubicBezTo>
                    <a:lnTo>
                      <a:pt x="1" y="11934"/>
                    </a:lnTo>
                    <a:cubicBezTo>
                      <a:pt x="1" y="12344"/>
                      <a:pt x="329" y="12672"/>
                      <a:pt x="739" y="12672"/>
                    </a:cubicBezTo>
                    <a:lnTo>
                      <a:pt x="8879" y="12672"/>
                    </a:lnTo>
                    <a:cubicBezTo>
                      <a:pt x="9289" y="12672"/>
                      <a:pt x="9638" y="12344"/>
                      <a:pt x="9638" y="11934"/>
                    </a:cubicBezTo>
                    <a:lnTo>
                      <a:pt x="9638" y="739"/>
                    </a:lnTo>
                    <a:cubicBezTo>
                      <a:pt x="9638" y="329"/>
                      <a:pt x="9289" y="1"/>
                      <a:pt x="88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59"/>
              <p:cNvSpPr/>
              <p:nvPr/>
            </p:nvSpPr>
            <p:spPr>
              <a:xfrm>
                <a:off x="4815414" y="2695945"/>
                <a:ext cx="453167" cy="568832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9885" extrusionOk="0">
                    <a:moveTo>
                      <a:pt x="739" y="1"/>
                    </a:moveTo>
                    <a:cubicBezTo>
                      <a:pt x="329" y="1"/>
                      <a:pt x="1" y="309"/>
                      <a:pt x="1" y="698"/>
                    </a:cubicBezTo>
                    <a:lnTo>
                      <a:pt x="1" y="9166"/>
                    </a:lnTo>
                    <a:cubicBezTo>
                      <a:pt x="1" y="9556"/>
                      <a:pt x="329" y="9884"/>
                      <a:pt x="739" y="9884"/>
                    </a:cubicBezTo>
                    <a:lnTo>
                      <a:pt x="7137" y="9884"/>
                    </a:lnTo>
                    <a:cubicBezTo>
                      <a:pt x="7547" y="9884"/>
                      <a:pt x="7875" y="9556"/>
                      <a:pt x="7875" y="9166"/>
                    </a:cubicBezTo>
                    <a:lnTo>
                      <a:pt x="7875" y="698"/>
                    </a:lnTo>
                    <a:cubicBezTo>
                      <a:pt x="7875" y="309"/>
                      <a:pt x="7547" y="1"/>
                      <a:pt x="7137" y="1"/>
                    </a:cubicBezTo>
                    <a:close/>
                  </a:path>
                </a:pathLst>
              </a:custGeom>
              <a:solidFill>
                <a:srgbClr val="272723">
                  <a:alpha val="21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59"/>
              <p:cNvSpPr/>
              <p:nvPr/>
            </p:nvSpPr>
            <p:spPr>
              <a:xfrm>
                <a:off x="5006577" y="3295385"/>
                <a:ext cx="49604" cy="4839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841" extrusionOk="0">
                    <a:moveTo>
                      <a:pt x="431" y="0"/>
                    </a:moveTo>
                    <a:cubicBezTo>
                      <a:pt x="206" y="0"/>
                      <a:pt x="1" y="205"/>
                      <a:pt x="1" y="431"/>
                    </a:cubicBezTo>
                    <a:cubicBezTo>
                      <a:pt x="1" y="656"/>
                      <a:pt x="206" y="841"/>
                      <a:pt x="431" y="841"/>
                    </a:cubicBezTo>
                    <a:cubicBezTo>
                      <a:pt x="657" y="841"/>
                      <a:pt x="862" y="656"/>
                      <a:pt x="862" y="431"/>
                    </a:cubicBezTo>
                    <a:cubicBezTo>
                      <a:pt x="862" y="205"/>
                      <a:pt x="677" y="0"/>
                      <a:pt x="431" y="0"/>
                    </a:cubicBezTo>
                    <a:close/>
                  </a:path>
                </a:pathLst>
              </a:custGeom>
              <a:solidFill>
                <a:srgbClr val="272723">
                  <a:alpha val="50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59"/>
              <p:cNvSpPr/>
              <p:nvPr/>
            </p:nvSpPr>
            <p:spPr>
              <a:xfrm>
                <a:off x="4939307" y="2659404"/>
                <a:ext cx="213665" cy="10646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185" extrusionOk="0">
                    <a:moveTo>
                      <a:pt x="10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1" y="144"/>
                      <a:pt x="42" y="185"/>
                      <a:pt x="103" y="185"/>
                    </a:cubicBezTo>
                    <a:lnTo>
                      <a:pt x="3610" y="185"/>
                    </a:lnTo>
                    <a:cubicBezTo>
                      <a:pt x="3651" y="185"/>
                      <a:pt x="3712" y="144"/>
                      <a:pt x="3712" y="82"/>
                    </a:cubicBezTo>
                    <a:cubicBezTo>
                      <a:pt x="3712" y="41"/>
                      <a:pt x="3651" y="0"/>
                      <a:pt x="3610" y="0"/>
                    </a:cubicBezTo>
                    <a:close/>
                  </a:path>
                </a:pathLst>
              </a:custGeom>
              <a:solidFill>
                <a:srgbClr val="272723">
                  <a:alpha val="50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59"/>
              <p:cNvSpPr/>
              <p:nvPr/>
            </p:nvSpPr>
            <p:spPr>
              <a:xfrm>
                <a:off x="4578274" y="2743189"/>
                <a:ext cx="626608" cy="391766"/>
              </a:xfrm>
              <a:custGeom>
                <a:avLst/>
                <a:gdLst/>
                <a:ahLst/>
                <a:cxnLst/>
                <a:rect l="l" t="t" r="r" b="b"/>
                <a:pathLst>
                  <a:path w="10889" h="6808" extrusionOk="0">
                    <a:moveTo>
                      <a:pt x="452" y="0"/>
                    </a:moveTo>
                    <a:cubicBezTo>
                      <a:pt x="206" y="0"/>
                      <a:pt x="1" y="185"/>
                      <a:pt x="1" y="431"/>
                    </a:cubicBezTo>
                    <a:lnTo>
                      <a:pt x="1" y="6377"/>
                    </a:lnTo>
                    <a:cubicBezTo>
                      <a:pt x="1" y="6623"/>
                      <a:pt x="206" y="6808"/>
                      <a:pt x="452" y="6808"/>
                    </a:cubicBezTo>
                    <a:lnTo>
                      <a:pt x="10437" y="6808"/>
                    </a:lnTo>
                    <a:cubicBezTo>
                      <a:pt x="10704" y="6808"/>
                      <a:pt x="10888" y="6623"/>
                      <a:pt x="10888" y="6377"/>
                    </a:cubicBezTo>
                    <a:lnTo>
                      <a:pt x="10888" y="431"/>
                    </a:lnTo>
                    <a:cubicBezTo>
                      <a:pt x="10888" y="185"/>
                      <a:pt x="10704" y="0"/>
                      <a:pt x="10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59"/>
              <p:cNvSpPr/>
              <p:nvPr/>
            </p:nvSpPr>
            <p:spPr>
              <a:xfrm>
                <a:off x="4578274" y="2743189"/>
                <a:ext cx="627758" cy="70838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1231" extrusionOk="0">
                    <a:moveTo>
                      <a:pt x="452" y="0"/>
                    </a:moveTo>
                    <a:cubicBezTo>
                      <a:pt x="206" y="0"/>
                      <a:pt x="1" y="205"/>
                      <a:pt x="1" y="431"/>
                    </a:cubicBezTo>
                    <a:lnTo>
                      <a:pt x="1" y="1230"/>
                    </a:lnTo>
                    <a:lnTo>
                      <a:pt x="10909" y="1230"/>
                    </a:lnTo>
                    <a:lnTo>
                      <a:pt x="10909" y="431"/>
                    </a:lnTo>
                    <a:cubicBezTo>
                      <a:pt x="10909" y="205"/>
                      <a:pt x="10704" y="0"/>
                      <a:pt x="10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59"/>
              <p:cNvSpPr/>
              <p:nvPr/>
            </p:nvSpPr>
            <p:spPr>
              <a:xfrm>
                <a:off x="4616023" y="2766782"/>
                <a:ext cx="26010" cy="24802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31" extrusionOk="0">
                    <a:moveTo>
                      <a:pt x="226" y="0"/>
                    </a:moveTo>
                    <a:cubicBezTo>
                      <a:pt x="103" y="0"/>
                      <a:pt x="1" y="103"/>
                      <a:pt x="1" y="205"/>
                    </a:cubicBezTo>
                    <a:cubicBezTo>
                      <a:pt x="1" y="328"/>
                      <a:pt x="103" y="431"/>
                      <a:pt x="226" y="431"/>
                    </a:cubicBezTo>
                    <a:cubicBezTo>
                      <a:pt x="349" y="431"/>
                      <a:pt x="452" y="328"/>
                      <a:pt x="452" y="205"/>
                    </a:cubicBezTo>
                    <a:cubicBezTo>
                      <a:pt x="452" y="103"/>
                      <a:pt x="349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59"/>
              <p:cNvSpPr/>
              <p:nvPr/>
            </p:nvSpPr>
            <p:spPr>
              <a:xfrm>
                <a:off x="4649053" y="2766782"/>
                <a:ext cx="26010" cy="24802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31" extrusionOk="0">
                    <a:moveTo>
                      <a:pt x="226" y="0"/>
                    </a:moveTo>
                    <a:cubicBezTo>
                      <a:pt x="83" y="0"/>
                      <a:pt x="1" y="103"/>
                      <a:pt x="1" y="205"/>
                    </a:cubicBezTo>
                    <a:cubicBezTo>
                      <a:pt x="1" y="328"/>
                      <a:pt x="103" y="431"/>
                      <a:pt x="226" y="431"/>
                    </a:cubicBezTo>
                    <a:cubicBezTo>
                      <a:pt x="349" y="431"/>
                      <a:pt x="452" y="328"/>
                      <a:pt x="452" y="205"/>
                    </a:cubicBezTo>
                    <a:cubicBezTo>
                      <a:pt x="452" y="103"/>
                      <a:pt x="349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59"/>
              <p:cNvSpPr/>
              <p:nvPr/>
            </p:nvSpPr>
            <p:spPr>
              <a:xfrm>
                <a:off x="4679725" y="2766782"/>
                <a:ext cx="26068" cy="2480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31" extrusionOk="0">
                    <a:moveTo>
                      <a:pt x="227" y="0"/>
                    </a:moveTo>
                    <a:cubicBezTo>
                      <a:pt x="103" y="0"/>
                      <a:pt x="1" y="103"/>
                      <a:pt x="1" y="205"/>
                    </a:cubicBezTo>
                    <a:cubicBezTo>
                      <a:pt x="1" y="328"/>
                      <a:pt x="103" y="431"/>
                      <a:pt x="227" y="431"/>
                    </a:cubicBezTo>
                    <a:cubicBezTo>
                      <a:pt x="370" y="431"/>
                      <a:pt x="452" y="328"/>
                      <a:pt x="452" y="205"/>
                    </a:cubicBezTo>
                    <a:cubicBezTo>
                      <a:pt x="452" y="103"/>
                      <a:pt x="370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59"/>
              <p:cNvSpPr/>
              <p:nvPr/>
            </p:nvSpPr>
            <p:spPr>
              <a:xfrm>
                <a:off x="4662058" y="3048749"/>
                <a:ext cx="210097" cy="50812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883" extrusionOk="0">
                    <a:moveTo>
                      <a:pt x="0" y="1"/>
                    </a:moveTo>
                    <a:lnTo>
                      <a:pt x="0" y="882"/>
                    </a:lnTo>
                    <a:lnTo>
                      <a:pt x="3650" y="882"/>
                    </a:lnTo>
                    <a:lnTo>
                      <a:pt x="36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59"/>
              <p:cNvSpPr/>
              <p:nvPr/>
            </p:nvSpPr>
            <p:spPr>
              <a:xfrm>
                <a:off x="4900407" y="3048749"/>
                <a:ext cx="210097" cy="50812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883" extrusionOk="0">
                    <a:moveTo>
                      <a:pt x="0" y="1"/>
                    </a:moveTo>
                    <a:lnTo>
                      <a:pt x="0" y="882"/>
                    </a:lnTo>
                    <a:lnTo>
                      <a:pt x="3650" y="882"/>
                    </a:lnTo>
                    <a:lnTo>
                      <a:pt x="36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59"/>
              <p:cNvSpPr/>
              <p:nvPr/>
            </p:nvSpPr>
            <p:spPr>
              <a:xfrm>
                <a:off x="4625460" y="2841072"/>
                <a:ext cx="535744" cy="181785"/>
              </a:xfrm>
              <a:custGeom>
                <a:avLst/>
                <a:gdLst/>
                <a:ahLst/>
                <a:cxnLst/>
                <a:rect l="l" t="t" r="r" b="b"/>
                <a:pathLst>
                  <a:path w="9310" h="3159" extrusionOk="0">
                    <a:moveTo>
                      <a:pt x="1" y="1"/>
                    </a:moveTo>
                    <a:lnTo>
                      <a:pt x="1" y="3159"/>
                    </a:lnTo>
                    <a:lnTo>
                      <a:pt x="9310" y="3159"/>
                    </a:lnTo>
                    <a:lnTo>
                      <a:pt x="93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59"/>
              <p:cNvSpPr/>
              <p:nvPr/>
            </p:nvSpPr>
            <p:spPr>
              <a:xfrm>
                <a:off x="4495525" y="3006972"/>
                <a:ext cx="448563" cy="375941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6533" extrusionOk="0">
                    <a:moveTo>
                      <a:pt x="3756" y="1"/>
                    </a:moveTo>
                    <a:cubicBezTo>
                      <a:pt x="3075" y="1"/>
                      <a:pt x="2387" y="450"/>
                      <a:pt x="2033" y="1219"/>
                    </a:cubicBezTo>
                    <a:cubicBezTo>
                      <a:pt x="1" y="5701"/>
                      <a:pt x="1412" y="6533"/>
                      <a:pt x="3936" y="6533"/>
                    </a:cubicBezTo>
                    <a:cubicBezTo>
                      <a:pt x="4391" y="6533"/>
                      <a:pt x="4882" y="6506"/>
                      <a:pt x="5396" y="6468"/>
                    </a:cubicBezTo>
                    <a:cubicBezTo>
                      <a:pt x="7795" y="6283"/>
                      <a:pt x="7795" y="4274"/>
                      <a:pt x="7098" y="3536"/>
                    </a:cubicBezTo>
                    <a:cubicBezTo>
                      <a:pt x="6462" y="2859"/>
                      <a:pt x="5888" y="1793"/>
                      <a:pt x="5027" y="665"/>
                    </a:cubicBezTo>
                    <a:cubicBezTo>
                      <a:pt x="4678" y="209"/>
                      <a:pt x="4219" y="1"/>
                      <a:pt x="37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59"/>
              <p:cNvSpPr/>
              <p:nvPr/>
            </p:nvSpPr>
            <p:spPr>
              <a:xfrm>
                <a:off x="4611304" y="3042822"/>
                <a:ext cx="317476" cy="291178"/>
              </a:xfrm>
              <a:custGeom>
                <a:avLst/>
                <a:gdLst/>
                <a:ahLst/>
                <a:cxnLst/>
                <a:rect l="l" t="t" r="r" b="b"/>
                <a:pathLst>
                  <a:path w="5517" h="5060" extrusionOk="0">
                    <a:moveTo>
                      <a:pt x="1652" y="1"/>
                    </a:moveTo>
                    <a:cubicBezTo>
                      <a:pt x="1436" y="1"/>
                      <a:pt x="1225" y="86"/>
                      <a:pt x="1026" y="288"/>
                    </a:cubicBezTo>
                    <a:lnTo>
                      <a:pt x="1026" y="268"/>
                    </a:lnTo>
                    <a:cubicBezTo>
                      <a:pt x="1026" y="268"/>
                      <a:pt x="1" y="1478"/>
                      <a:pt x="329" y="3405"/>
                    </a:cubicBezTo>
                    <a:cubicBezTo>
                      <a:pt x="482" y="4204"/>
                      <a:pt x="1044" y="5060"/>
                      <a:pt x="2435" y="5060"/>
                    </a:cubicBezTo>
                    <a:cubicBezTo>
                      <a:pt x="2722" y="5060"/>
                      <a:pt x="3044" y="5023"/>
                      <a:pt x="3404" y="4943"/>
                    </a:cubicBezTo>
                    <a:cubicBezTo>
                      <a:pt x="5516" y="4471"/>
                      <a:pt x="4286" y="2769"/>
                      <a:pt x="4143" y="2544"/>
                    </a:cubicBezTo>
                    <a:cubicBezTo>
                      <a:pt x="4005" y="2303"/>
                      <a:pt x="2772" y="1"/>
                      <a:pt x="1652" y="1"/>
                    </a:cubicBezTo>
                    <a:close/>
                  </a:path>
                </a:pathLst>
              </a:custGeom>
              <a:solidFill>
                <a:srgbClr val="272723">
                  <a:alpha val="21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59"/>
              <p:cNvSpPr/>
              <p:nvPr/>
            </p:nvSpPr>
            <p:spPr>
              <a:xfrm>
                <a:off x="4636106" y="3008468"/>
                <a:ext cx="205205" cy="19151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328" extrusionOk="0">
                    <a:moveTo>
                      <a:pt x="1479" y="0"/>
                    </a:moveTo>
                    <a:cubicBezTo>
                      <a:pt x="1311" y="0"/>
                      <a:pt x="1176" y="48"/>
                      <a:pt x="1128" y="127"/>
                    </a:cubicBezTo>
                    <a:cubicBezTo>
                      <a:pt x="985" y="332"/>
                      <a:pt x="1067" y="721"/>
                      <a:pt x="944" y="1029"/>
                    </a:cubicBezTo>
                    <a:cubicBezTo>
                      <a:pt x="841" y="1377"/>
                      <a:pt x="554" y="1623"/>
                      <a:pt x="554" y="1623"/>
                    </a:cubicBezTo>
                    <a:cubicBezTo>
                      <a:pt x="656" y="2157"/>
                      <a:pt x="0" y="2259"/>
                      <a:pt x="1497" y="3079"/>
                    </a:cubicBezTo>
                    <a:cubicBezTo>
                      <a:pt x="1826" y="3255"/>
                      <a:pt x="2116" y="3328"/>
                      <a:pt x="2362" y="3328"/>
                    </a:cubicBezTo>
                    <a:cubicBezTo>
                      <a:pt x="3239" y="3328"/>
                      <a:pt x="3565" y="2407"/>
                      <a:pt x="3117" y="1911"/>
                    </a:cubicBezTo>
                    <a:cubicBezTo>
                      <a:pt x="2871" y="1664"/>
                      <a:pt x="2604" y="1664"/>
                      <a:pt x="2543" y="1090"/>
                    </a:cubicBezTo>
                    <a:cubicBezTo>
                      <a:pt x="2485" y="279"/>
                      <a:pt x="1885" y="0"/>
                      <a:pt x="1479" y="0"/>
                    </a:cubicBezTo>
                    <a:close/>
                  </a:path>
                </a:pathLst>
              </a:custGeom>
              <a:solidFill>
                <a:srgbClr val="3B2B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59"/>
              <p:cNvSpPr/>
              <p:nvPr/>
            </p:nvSpPr>
            <p:spPr>
              <a:xfrm>
                <a:off x="4704526" y="3055425"/>
                <a:ext cx="112500" cy="13292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310" extrusionOk="0">
                    <a:moveTo>
                      <a:pt x="455" y="0"/>
                    </a:moveTo>
                    <a:cubicBezTo>
                      <a:pt x="380" y="0"/>
                      <a:pt x="329" y="8"/>
                      <a:pt x="329" y="8"/>
                    </a:cubicBezTo>
                    <a:lnTo>
                      <a:pt x="1" y="602"/>
                    </a:lnTo>
                    <a:cubicBezTo>
                      <a:pt x="21" y="930"/>
                      <a:pt x="62" y="971"/>
                      <a:pt x="698" y="1730"/>
                    </a:cubicBezTo>
                    <a:cubicBezTo>
                      <a:pt x="1051" y="2150"/>
                      <a:pt x="1319" y="2310"/>
                      <a:pt x="1507" y="2310"/>
                    </a:cubicBezTo>
                    <a:cubicBezTo>
                      <a:pt x="1954" y="2310"/>
                      <a:pt x="1954" y="1412"/>
                      <a:pt x="1579" y="951"/>
                    </a:cubicBezTo>
                    <a:cubicBezTo>
                      <a:pt x="1333" y="664"/>
                      <a:pt x="1149" y="889"/>
                      <a:pt x="1087" y="459"/>
                    </a:cubicBezTo>
                    <a:cubicBezTo>
                      <a:pt x="1042" y="55"/>
                      <a:pt x="659" y="0"/>
                      <a:pt x="455" y="0"/>
                    </a:cubicBezTo>
                    <a:close/>
                  </a:path>
                </a:pathLst>
              </a:custGeom>
              <a:solidFill>
                <a:srgbClr val="3B2B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59"/>
              <p:cNvSpPr/>
              <p:nvPr/>
            </p:nvSpPr>
            <p:spPr>
              <a:xfrm>
                <a:off x="4721041" y="3099619"/>
                <a:ext cx="103408" cy="141561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460" extrusionOk="0">
                    <a:moveTo>
                      <a:pt x="1620" y="0"/>
                    </a:moveTo>
                    <a:cubicBezTo>
                      <a:pt x="1603" y="0"/>
                      <a:pt x="1588" y="10"/>
                      <a:pt x="1579" y="19"/>
                    </a:cubicBezTo>
                    <a:cubicBezTo>
                      <a:pt x="1559" y="60"/>
                      <a:pt x="1395" y="244"/>
                      <a:pt x="1497" y="532"/>
                    </a:cubicBezTo>
                    <a:cubicBezTo>
                      <a:pt x="1559" y="737"/>
                      <a:pt x="1538" y="1495"/>
                      <a:pt x="1313" y="1495"/>
                    </a:cubicBezTo>
                    <a:cubicBezTo>
                      <a:pt x="1149" y="1495"/>
                      <a:pt x="1149" y="716"/>
                      <a:pt x="1149" y="716"/>
                    </a:cubicBezTo>
                    <a:lnTo>
                      <a:pt x="657" y="716"/>
                    </a:lnTo>
                    <a:lnTo>
                      <a:pt x="821" y="1393"/>
                    </a:lnTo>
                    <a:lnTo>
                      <a:pt x="1005" y="1700"/>
                    </a:lnTo>
                    <a:cubicBezTo>
                      <a:pt x="841" y="1639"/>
                      <a:pt x="431" y="1434"/>
                      <a:pt x="431" y="1434"/>
                    </a:cubicBezTo>
                    <a:lnTo>
                      <a:pt x="1" y="2110"/>
                    </a:lnTo>
                    <a:cubicBezTo>
                      <a:pt x="1" y="2110"/>
                      <a:pt x="611" y="2459"/>
                      <a:pt x="1061" y="2459"/>
                    </a:cubicBezTo>
                    <a:cubicBezTo>
                      <a:pt x="1146" y="2459"/>
                      <a:pt x="1224" y="2447"/>
                      <a:pt x="1292" y="2418"/>
                    </a:cubicBezTo>
                    <a:cubicBezTo>
                      <a:pt x="1395" y="2356"/>
                      <a:pt x="1744" y="2233"/>
                      <a:pt x="1764" y="1126"/>
                    </a:cubicBezTo>
                    <a:cubicBezTo>
                      <a:pt x="1797" y="151"/>
                      <a:pt x="1687" y="0"/>
                      <a:pt x="1620" y="0"/>
                    </a:cubicBezTo>
                    <a:close/>
                  </a:path>
                </a:pathLst>
              </a:custGeom>
              <a:solidFill>
                <a:srgbClr val="EAA1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59"/>
              <p:cNvSpPr/>
              <p:nvPr/>
            </p:nvSpPr>
            <p:spPr>
              <a:xfrm>
                <a:off x="4869391" y="3237725"/>
                <a:ext cx="116931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611" extrusionOk="0">
                    <a:moveTo>
                      <a:pt x="253" y="1"/>
                    </a:moveTo>
                    <a:cubicBezTo>
                      <a:pt x="0" y="1"/>
                      <a:pt x="38" y="743"/>
                      <a:pt x="416" y="1412"/>
                    </a:cubicBezTo>
                    <a:cubicBezTo>
                      <a:pt x="847" y="2191"/>
                      <a:pt x="1400" y="2560"/>
                      <a:pt x="1400" y="2560"/>
                    </a:cubicBezTo>
                    <a:cubicBezTo>
                      <a:pt x="1458" y="2596"/>
                      <a:pt x="1521" y="2610"/>
                      <a:pt x="1584" y="2610"/>
                    </a:cubicBezTo>
                    <a:cubicBezTo>
                      <a:pt x="1809" y="2610"/>
                      <a:pt x="2032" y="2424"/>
                      <a:pt x="2016" y="2376"/>
                    </a:cubicBezTo>
                    <a:cubicBezTo>
                      <a:pt x="2000" y="2361"/>
                      <a:pt x="1966" y="2357"/>
                      <a:pt x="1925" y="2357"/>
                    </a:cubicBezTo>
                    <a:cubicBezTo>
                      <a:pt x="1880" y="2357"/>
                      <a:pt x="1828" y="2362"/>
                      <a:pt x="1786" y="2362"/>
                    </a:cubicBezTo>
                    <a:cubicBezTo>
                      <a:pt x="1763" y="2362"/>
                      <a:pt x="1742" y="2360"/>
                      <a:pt x="1729" y="2355"/>
                    </a:cubicBezTo>
                    <a:cubicBezTo>
                      <a:pt x="1113" y="2212"/>
                      <a:pt x="1380" y="1474"/>
                      <a:pt x="703" y="428"/>
                    </a:cubicBezTo>
                    <a:cubicBezTo>
                      <a:pt x="507" y="125"/>
                      <a:pt x="356" y="1"/>
                      <a:pt x="253" y="1"/>
                    </a:cubicBezTo>
                    <a:close/>
                  </a:path>
                </a:pathLst>
              </a:custGeom>
              <a:solidFill>
                <a:srgbClr val="EAA1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59"/>
              <p:cNvSpPr/>
              <p:nvPr/>
            </p:nvSpPr>
            <p:spPr>
              <a:xfrm>
                <a:off x="4671496" y="3200379"/>
                <a:ext cx="282028" cy="172405"/>
              </a:xfrm>
              <a:custGeom>
                <a:avLst/>
                <a:gdLst/>
                <a:ahLst/>
                <a:cxnLst/>
                <a:rect l="l" t="t" r="r" b="b"/>
                <a:pathLst>
                  <a:path w="4901" h="2996" extrusionOk="0">
                    <a:moveTo>
                      <a:pt x="2191" y="1"/>
                    </a:moveTo>
                    <a:cubicBezTo>
                      <a:pt x="1522" y="1"/>
                      <a:pt x="1006" y="267"/>
                      <a:pt x="882" y="503"/>
                    </a:cubicBezTo>
                    <a:cubicBezTo>
                      <a:pt x="882" y="503"/>
                      <a:pt x="0" y="913"/>
                      <a:pt x="739" y="1528"/>
                    </a:cubicBezTo>
                    <a:cubicBezTo>
                      <a:pt x="930" y="1678"/>
                      <a:pt x="1178" y="1732"/>
                      <a:pt x="1446" y="1732"/>
                    </a:cubicBezTo>
                    <a:cubicBezTo>
                      <a:pt x="2110" y="1732"/>
                      <a:pt x="2901" y="1403"/>
                      <a:pt x="3276" y="1403"/>
                    </a:cubicBezTo>
                    <a:cubicBezTo>
                      <a:pt x="3350" y="1403"/>
                      <a:pt x="3408" y="1416"/>
                      <a:pt x="3445" y="1446"/>
                    </a:cubicBezTo>
                    <a:cubicBezTo>
                      <a:pt x="3753" y="1672"/>
                      <a:pt x="3712" y="2082"/>
                      <a:pt x="4470" y="2984"/>
                    </a:cubicBezTo>
                    <a:cubicBezTo>
                      <a:pt x="4470" y="2984"/>
                      <a:pt x="4503" y="2996"/>
                      <a:pt x="4555" y="2996"/>
                    </a:cubicBezTo>
                    <a:cubicBezTo>
                      <a:pt x="4639" y="2996"/>
                      <a:pt x="4774" y="2964"/>
                      <a:pt x="4901" y="2799"/>
                    </a:cubicBezTo>
                    <a:cubicBezTo>
                      <a:pt x="4901" y="2799"/>
                      <a:pt x="4901" y="1200"/>
                      <a:pt x="3630" y="421"/>
                    </a:cubicBezTo>
                    <a:cubicBezTo>
                      <a:pt x="3128" y="114"/>
                      <a:pt x="2627" y="1"/>
                      <a:pt x="2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59"/>
              <p:cNvSpPr/>
              <p:nvPr/>
            </p:nvSpPr>
            <p:spPr>
              <a:xfrm>
                <a:off x="4824851" y="3281459"/>
                <a:ext cx="74406" cy="163543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2842" extrusionOk="0">
                    <a:moveTo>
                      <a:pt x="385" y="1"/>
                    </a:moveTo>
                    <a:cubicBezTo>
                      <a:pt x="172" y="1"/>
                      <a:pt x="0" y="661"/>
                      <a:pt x="124" y="1349"/>
                    </a:cubicBezTo>
                    <a:cubicBezTo>
                      <a:pt x="288" y="2211"/>
                      <a:pt x="678" y="2703"/>
                      <a:pt x="678" y="2703"/>
                    </a:cubicBezTo>
                    <a:cubicBezTo>
                      <a:pt x="756" y="2807"/>
                      <a:pt x="879" y="2842"/>
                      <a:pt x="995" y="2842"/>
                    </a:cubicBezTo>
                    <a:cubicBezTo>
                      <a:pt x="1151" y="2842"/>
                      <a:pt x="1293" y="2779"/>
                      <a:pt x="1293" y="2744"/>
                    </a:cubicBezTo>
                    <a:cubicBezTo>
                      <a:pt x="1272" y="2682"/>
                      <a:pt x="1088" y="2682"/>
                      <a:pt x="1047" y="2641"/>
                    </a:cubicBezTo>
                    <a:cubicBezTo>
                      <a:pt x="514" y="2293"/>
                      <a:pt x="985" y="1718"/>
                      <a:pt x="698" y="550"/>
                    </a:cubicBezTo>
                    <a:cubicBezTo>
                      <a:pt x="604" y="159"/>
                      <a:pt x="490" y="1"/>
                      <a:pt x="385" y="1"/>
                    </a:cubicBezTo>
                    <a:close/>
                  </a:path>
                </a:pathLst>
              </a:custGeom>
              <a:solidFill>
                <a:srgbClr val="D333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59"/>
              <p:cNvSpPr/>
              <p:nvPr/>
            </p:nvSpPr>
            <p:spPr>
              <a:xfrm>
                <a:off x="4659699" y="3209989"/>
                <a:ext cx="236050" cy="211651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3678" extrusionOk="0">
                    <a:moveTo>
                      <a:pt x="1075" y="0"/>
                    </a:moveTo>
                    <a:cubicBezTo>
                      <a:pt x="913" y="0"/>
                      <a:pt x="776" y="24"/>
                      <a:pt x="677" y="69"/>
                    </a:cubicBezTo>
                    <a:cubicBezTo>
                      <a:pt x="431" y="172"/>
                      <a:pt x="0" y="561"/>
                      <a:pt x="472" y="1279"/>
                    </a:cubicBezTo>
                    <a:cubicBezTo>
                      <a:pt x="1005" y="2058"/>
                      <a:pt x="2543" y="1607"/>
                      <a:pt x="2768" y="1915"/>
                    </a:cubicBezTo>
                    <a:cubicBezTo>
                      <a:pt x="2994" y="2222"/>
                      <a:pt x="2810" y="2571"/>
                      <a:pt x="3240" y="3637"/>
                    </a:cubicBezTo>
                    <a:cubicBezTo>
                      <a:pt x="3240" y="3637"/>
                      <a:pt x="3327" y="3677"/>
                      <a:pt x="3451" y="3677"/>
                    </a:cubicBezTo>
                    <a:cubicBezTo>
                      <a:pt x="3545" y="3677"/>
                      <a:pt x="3659" y="3655"/>
                      <a:pt x="3773" y="3576"/>
                    </a:cubicBezTo>
                    <a:cubicBezTo>
                      <a:pt x="3773" y="3576"/>
                      <a:pt x="4101" y="1915"/>
                      <a:pt x="3527" y="1259"/>
                    </a:cubicBezTo>
                    <a:cubicBezTo>
                      <a:pt x="2774" y="374"/>
                      <a:pt x="1720" y="0"/>
                      <a:pt x="10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59"/>
              <p:cNvSpPr/>
              <p:nvPr/>
            </p:nvSpPr>
            <p:spPr>
              <a:xfrm>
                <a:off x="4824851" y="3281459"/>
                <a:ext cx="74406" cy="163543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2842" extrusionOk="0">
                    <a:moveTo>
                      <a:pt x="385" y="1"/>
                    </a:moveTo>
                    <a:cubicBezTo>
                      <a:pt x="172" y="1"/>
                      <a:pt x="0" y="661"/>
                      <a:pt x="124" y="1349"/>
                    </a:cubicBezTo>
                    <a:cubicBezTo>
                      <a:pt x="288" y="2211"/>
                      <a:pt x="678" y="2703"/>
                      <a:pt x="678" y="2703"/>
                    </a:cubicBezTo>
                    <a:cubicBezTo>
                      <a:pt x="756" y="2807"/>
                      <a:pt x="879" y="2842"/>
                      <a:pt x="995" y="2842"/>
                    </a:cubicBezTo>
                    <a:cubicBezTo>
                      <a:pt x="1151" y="2842"/>
                      <a:pt x="1293" y="2779"/>
                      <a:pt x="1293" y="2744"/>
                    </a:cubicBezTo>
                    <a:cubicBezTo>
                      <a:pt x="1272" y="2682"/>
                      <a:pt x="1088" y="2682"/>
                      <a:pt x="1047" y="2641"/>
                    </a:cubicBezTo>
                    <a:cubicBezTo>
                      <a:pt x="514" y="2293"/>
                      <a:pt x="985" y="1718"/>
                      <a:pt x="698" y="550"/>
                    </a:cubicBezTo>
                    <a:cubicBezTo>
                      <a:pt x="604" y="159"/>
                      <a:pt x="490" y="1"/>
                      <a:pt x="385" y="1"/>
                    </a:cubicBezTo>
                    <a:close/>
                  </a:path>
                </a:pathLst>
              </a:custGeom>
              <a:solidFill>
                <a:srgbClr val="EAA1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59"/>
              <p:cNvSpPr/>
              <p:nvPr/>
            </p:nvSpPr>
            <p:spPr>
              <a:xfrm>
                <a:off x="4808221" y="3258844"/>
                <a:ext cx="88677" cy="16279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829" extrusionOk="0">
                    <a:moveTo>
                      <a:pt x="370" y="0"/>
                    </a:moveTo>
                    <a:cubicBezTo>
                      <a:pt x="0" y="0"/>
                      <a:pt x="22" y="841"/>
                      <a:pt x="187" y="1066"/>
                    </a:cubicBezTo>
                    <a:cubicBezTo>
                      <a:pt x="413" y="1373"/>
                      <a:pt x="229" y="1722"/>
                      <a:pt x="680" y="2788"/>
                    </a:cubicBezTo>
                    <a:cubicBezTo>
                      <a:pt x="680" y="2788"/>
                      <a:pt x="760" y="2828"/>
                      <a:pt x="879" y="2828"/>
                    </a:cubicBezTo>
                    <a:cubicBezTo>
                      <a:pt x="967" y="2828"/>
                      <a:pt x="1078" y="2806"/>
                      <a:pt x="1192" y="2727"/>
                    </a:cubicBezTo>
                    <a:cubicBezTo>
                      <a:pt x="1192" y="2727"/>
                      <a:pt x="1541" y="1066"/>
                      <a:pt x="946" y="410"/>
                    </a:cubicBezTo>
                    <a:cubicBezTo>
                      <a:pt x="693" y="113"/>
                      <a:pt x="505" y="0"/>
                      <a:pt x="3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59"/>
              <p:cNvSpPr/>
              <p:nvPr/>
            </p:nvSpPr>
            <p:spPr>
              <a:xfrm>
                <a:off x="4737557" y="3237553"/>
                <a:ext cx="128671" cy="182936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179" extrusionOk="0">
                    <a:moveTo>
                      <a:pt x="1" y="0"/>
                    </a:moveTo>
                    <a:lnTo>
                      <a:pt x="1" y="41"/>
                    </a:lnTo>
                    <a:cubicBezTo>
                      <a:pt x="1" y="41"/>
                      <a:pt x="1559" y="185"/>
                      <a:pt x="1928" y="1190"/>
                    </a:cubicBezTo>
                    <a:cubicBezTo>
                      <a:pt x="1928" y="1190"/>
                      <a:pt x="2154" y="1743"/>
                      <a:pt x="2215" y="3179"/>
                    </a:cubicBezTo>
                    <a:lnTo>
                      <a:pt x="2236" y="3179"/>
                    </a:lnTo>
                    <a:cubicBezTo>
                      <a:pt x="2195" y="1723"/>
                      <a:pt x="1969" y="1169"/>
                      <a:pt x="1969" y="1169"/>
                    </a:cubicBezTo>
                    <a:cubicBezTo>
                      <a:pt x="1580" y="16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59"/>
              <p:cNvSpPr/>
              <p:nvPr/>
            </p:nvSpPr>
            <p:spPr>
              <a:xfrm>
                <a:off x="4648478" y="3008181"/>
                <a:ext cx="141043" cy="135749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359" extrusionOk="0">
                    <a:moveTo>
                      <a:pt x="1248" y="1"/>
                    </a:moveTo>
                    <a:cubicBezTo>
                      <a:pt x="1046" y="1"/>
                      <a:pt x="829" y="94"/>
                      <a:pt x="667" y="378"/>
                    </a:cubicBezTo>
                    <a:cubicBezTo>
                      <a:pt x="462" y="726"/>
                      <a:pt x="667" y="931"/>
                      <a:pt x="462" y="1218"/>
                    </a:cubicBezTo>
                    <a:cubicBezTo>
                      <a:pt x="0" y="1824"/>
                      <a:pt x="766" y="2359"/>
                      <a:pt x="1375" y="2359"/>
                    </a:cubicBezTo>
                    <a:cubicBezTo>
                      <a:pt x="1632" y="2359"/>
                      <a:pt x="1861" y="2264"/>
                      <a:pt x="1959" y="2039"/>
                    </a:cubicBezTo>
                    <a:cubicBezTo>
                      <a:pt x="2451" y="829"/>
                      <a:pt x="2143" y="583"/>
                      <a:pt x="1754" y="193"/>
                    </a:cubicBezTo>
                    <a:cubicBezTo>
                      <a:pt x="1650" y="100"/>
                      <a:pt x="1456" y="1"/>
                      <a:pt x="1248" y="1"/>
                    </a:cubicBezTo>
                    <a:close/>
                  </a:path>
                </a:pathLst>
              </a:custGeom>
              <a:solidFill>
                <a:srgbClr val="3B2B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59"/>
              <p:cNvSpPr/>
              <p:nvPr/>
            </p:nvSpPr>
            <p:spPr>
              <a:xfrm>
                <a:off x="4711604" y="3091505"/>
                <a:ext cx="80275" cy="76477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329" extrusionOk="0">
                    <a:moveTo>
                      <a:pt x="541" y="1"/>
                    </a:moveTo>
                    <a:cubicBezTo>
                      <a:pt x="485" y="1"/>
                      <a:pt x="428" y="12"/>
                      <a:pt x="370" y="37"/>
                    </a:cubicBezTo>
                    <a:cubicBezTo>
                      <a:pt x="226" y="98"/>
                      <a:pt x="1" y="365"/>
                      <a:pt x="226" y="816"/>
                    </a:cubicBezTo>
                    <a:cubicBezTo>
                      <a:pt x="370" y="1103"/>
                      <a:pt x="554" y="1329"/>
                      <a:pt x="554" y="1329"/>
                    </a:cubicBezTo>
                    <a:cubicBezTo>
                      <a:pt x="554" y="1329"/>
                      <a:pt x="558" y="1329"/>
                      <a:pt x="565" y="1329"/>
                    </a:cubicBezTo>
                    <a:cubicBezTo>
                      <a:pt x="647" y="1329"/>
                      <a:pt x="1169" y="1311"/>
                      <a:pt x="1395" y="878"/>
                    </a:cubicBezTo>
                    <a:cubicBezTo>
                      <a:pt x="1395" y="878"/>
                      <a:pt x="1031" y="1"/>
                      <a:pt x="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59"/>
              <p:cNvSpPr/>
              <p:nvPr/>
            </p:nvSpPr>
            <p:spPr>
              <a:xfrm>
                <a:off x="4643184" y="3084600"/>
                <a:ext cx="154163" cy="165557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877" extrusionOk="0">
                    <a:moveTo>
                      <a:pt x="1439" y="1"/>
                    </a:moveTo>
                    <a:cubicBezTo>
                      <a:pt x="1259" y="1"/>
                      <a:pt x="1082" y="47"/>
                      <a:pt x="944" y="95"/>
                    </a:cubicBezTo>
                    <a:cubicBezTo>
                      <a:pt x="595" y="218"/>
                      <a:pt x="0" y="423"/>
                      <a:pt x="390" y="1162"/>
                    </a:cubicBezTo>
                    <a:cubicBezTo>
                      <a:pt x="656" y="1674"/>
                      <a:pt x="595" y="2023"/>
                      <a:pt x="554" y="2597"/>
                    </a:cubicBezTo>
                    <a:cubicBezTo>
                      <a:pt x="554" y="2597"/>
                      <a:pt x="533" y="2617"/>
                      <a:pt x="533" y="2638"/>
                    </a:cubicBezTo>
                    <a:cubicBezTo>
                      <a:pt x="495" y="2807"/>
                      <a:pt x="633" y="2876"/>
                      <a:pt x="852" y="2876"/>
                    </a:cubicBezTo>
                    <a:cubicBezTo>
                      <a:pt x="1456" y="2876"/>
                      <a:pt x="2678" y="2352"/>
                      <a:pt x="2543" y="1961"/>
                    </a:cubicBezTo>
                    <a:cubicBezTo>
                      <a:pt x="2379" y="1428"/>
                      <a:pt x="2358" y="895"/>
                      <a:pt x="2153" y="464"/>
                    </a:cubicBezTo>
                    <a:cubicBezTo>
                      <a:pt x="1993" y="106"/>
                      <a:pt x="1713" y="1"/>
                      <a:pt x="14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59"/>
              <p:cNvSpPr/>
              <p:nvPr/>
            </p:nvSpPr>
            <p:spPr>
              <a:xfrm>
                <a:off x="4698542" y="3053468"/>
                <a:ext cx="42641" cy="56164"/>
              </a:xfrm>
              <a:custGeom>
                <a:avLst/>
                <a:gdLst/>
                <a:ahLst/>
                <a:cxnLst/>
                <a:rect l="l" t="t" r="r" b="b"/>
                <a:pathLst>
                  <a:path w="741" h="976" extrusionOk="0">
                    <a:moveTo>
                      <a:pt x="269" y="1"/>
                    </a:moveTo>
                    <a:cubicBezTo>
                      <a:pt x="269" y="1"/>
                      <a:pt x="269" y="431"/>
                      <a:pt x="105" y="595"/>
                    </a:cubicBezTo>
                    <a:cubicBezTo>
                      <a:pt x="0" y="682"/>
                      <a:pt x="441" y="975"/>
                      <a:pt x="590" y="975"/>
                    </a:cubicBezTo>
                    <a:cubicBezTo>
                      <a:pt x="617" y="975"/>
                      <a:pt x="635" y="966"/>
                      <a:pt x="638" y="944"/>
                    </a:cubicBezTo>
                    <a:cubicBezTo>
                      <a:pt x="658" y="739"/>
                      <a:pt x="576" y="575"/>
                      <a:pt x="740" y="370"/>
                    </a:cubicBez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EAA1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59"/>
              <p:cNvSpPr/>
              <p:nvPr/>
            </p:nvSpPr>
            <p:spPr>
              <a:xfrm>
                <a:off x="4701016" y="3018078"/>
                <a:ext cx="66119" cy="78204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359" extrusionOk="0">
                    <a:moveTo>
                      <a:pt x="562" y="1"/>
                    </a:moveTo>
                    <a:cubicBezTo>
                      <a:pt x="447" y="1"/>
                      <a:pt x="334" y="65"/>
                      <a:pt x="287" y="124"/>
                    </a:cubicBezTo>
                    <a:cubicBezTo>
                      <a:pt x="82" y="329"/>
                      <a:pt x="0" y="616"/>
                      <a:pt x="62" y="780"/>
                    </a:cubicBezTo>
                    <a:cubicBezTo>
                      <a:pt x="176" y="1122"/>
                      <a:pt x="484" y="1358"/>
                      <a:pt x="675" y="1358"/>
                    </a:cubicBezTo>
                    <a:cubicBezTo>
                      <a:pt x="690" y="1358"/>
                      <a:pt x="704" y="1357"/>
                      <a:pt x="718" y="1354"/>
                    </a:cubicBezTo>
                    <a:cubicBezTo>
                      <a:pt x="1148" y="1292"/>
                      <a:pt x="943" y="349"/>
                      <a:pt x="800" y="144"/>
                    </a:cubicBezTo>
                    <a:cubicBezTo>
                      <a:pt x="738" y="38"/>
                      <a:pt x="649" y="1"/>
                      <a:pt x="562" y="1"/>
                    </a:cubicBezTo>
                    <a:close/>
                  </a:path>
                </a:pathLst>
              </a:custGeom>
              <a:solidFill>
                <a:srgbClr val="EAA1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59"/>
              <p:cNvSpPr/>
              <p:nvPr/>
            </p:nvSpPr>
            <p:spPr>
              <a:xfrm>
                <a:off x="4691579" y="3013993"/>
                <a:ext cx="66867" cy="6462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123" extrusionOk="0">
                    <a:moveTo>
                      <a:pt x="582" y="0"/>
                    </a:moveTo>
                    <a:cubicBezTo>
                      <a:pt x="442" y="0"/>
                      <a:pt x="308" y="50"/>
                      <a:pt x="226" y="154"/>
                    </a:cubicBezTo>
                    <a:cubicBezTo>
                      <a:pt x="41" y="359"/>
                      <a:pt x="0" y="523"/>
                      <a:pt x="41" y="646"/>
                    </a:cubicBezTo>
                    <a:cubicBezTo>
                      <a:pt x="58" y="696"/>
                      <a:pt x="186" y="1122"/>
                      <a:pt x="277" y="1122"/>
                    </a:cubicBezTo>
                    <a:cubicBezTo>
                      <a:pt x="296" y="1122"/>
                      <a:pt x="314" y="1103"/>
                      <a:pt x="328" y="1056"/>
                    </a:cubicBezTo>
                    <a:cubicBezTo>
                      <a:pt x="451" y="625"/>
                      <a:pt x="718" y="687"/>
                      <a:pt x="820" y="461"/>
                    </a:cubicBezTo>
                    <a:cubicBezTo>
                      <a:pt x="845" y="419"/>
                      <a:pt x="874" y="403"/>
                      <a:pt x="904" y="403"/>
                    </a:cubicBezTo>
                    <a:cubicBezTo>
                      <a:pt x="1002" y="403"/>
                      <a:pt x="1111" y="580"/>
                      <a:pt x="1141" y="580"/>
                    </a:cubicBezTo>
                    <a:cubicBezTo>
                      <a:pt x="1146" y="580"/>
                      <a:pt x="1148" y="575"/>
                      <a:pt x="1148" y="564"/>
                    </a:cubicBezTo>
                    <a:cubicBezTo>
                      <a:pt x="1162" y="196"/>
                      <a:pt x="859" y="0"/>
                      <a:pt x="582" y="0"/>
                    </a:cubicBezTo>
                    <a:close/>
                  </a:path>
                </a:pathLst>
              </a:custGeom>
              <a:solidFill>
                <a:srgbClr val="3B2B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59"/>
              <p:cNvSpPr/>
              <p:nvPr/>
            </p:nvSpPr>
            <p:spPr>
              <a:xfrm>
                <a:off x="4697448" y="3162054"/>
                <a:ext cx="47705" cy="71183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237" extrusionOk="0">
                    <a:moveTo>
                      <a:pt x="144" y="0"/>
                    </a:moveTo>
                    <a:lnTo>
                      <a:pt x="1" y="513"/>
                    </a:lnTo>
                    <a:lnTo>
                      <a:pt x="247" y="1148"/>
                    </a:lnTo>
                    <a:cubicBezTo>
                      <a:pt x="247" y="1148"/>
                      <a:pt x="600" y="1237"/>
                      <a:pt x="743" y="1237"/>
                    </a:cubicBezTo>
                    <a:cubicBezTo>
                      <a:pt x="807" y="1237"/>
                      <a:pt x="829" y="1219"/>
                      <a:pt x="759" y="1169"/>
                    </a:cubicBezTo>
                    <a:cubicBezTo>
                      <a:pt x="226" y="820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3B2B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59"/>
              <p:cNvSpPr/>
              <p:nvPr/>
            </p:nvSpPr>
            <p:spPr>
              <a:xfrm>
                <a:off x="4715172" y="3199803"/>
                <a:ext cx="83786" cy="7083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31" extrusionOk="0">
                    <a:moveTo>
                      <a:pt x="1456" y="0"/>
                    </a:moveTo>
                    <a:lnTo>
                      <a:pt x="0" y="738"/>
                    </a:lnTo>
                    <a:lnTo>
                      <a:pt x="902" y="1231"/>
                    </a:lnTo>
                    <a:lnTo>
                      <a:pt x="14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59"/>
              <p:cNvSpPr/>
              <p:nvPr/>
            </p:nvSpPr>
            <p:spPr>
              <a:xfrm>
                <a:off x="4767077" y="3166773"/>
                <a:ext cx="100358" cy="103869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805" extrusionOk="0">
                    <a:moveTo>
                      <a:pt x="1743" y="0"/>
                    </a:moveTo>
                    <a:lnTo>
                      <a:pt x="369" y="574"/>
                    </a:lnTo>
                    <a:lnTo>
                      <a:pt x="0" y="1805"/>
                    </a:lnTo>
                    <a:lnTo>
                      <a:pt x="0" y="1805"/>
                    </a:lnTo>
                    <a:lnTo>
                      <a:pt x="1415" y="1128"/>
                    </a:lnTo>
                    <a:lnTo>
                      <a:pt x="17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59"/>
              <p:cNvSpPr/>
              <p:nvPr/>
            </p:nvSpPr>
            <p:spPr>
              <a:xfrm>
                <a:off x="4649053" y="3116594"/>
                <a:ext cx="161701" cy="141503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459" extrusionOk="0">
                    <a:moveTo>
                      <a:pt x="515" y="0"/>
                    </a:moveTo>
                    <a:cubicBezTo>
                      <a:pt x="476" y="0"/>
                      <a:pt x="452" y="11"/>
                      <a:pt x="452" y="11"/>
                    </a:cubicBezTo>
                    <a:cubicBezTo>
                      <a:pt x="1" y="155"/>
                      <a:pt x="226" y="1897"/>
                      <a:pt x="924" y="2328"/>
                    </a:cubicBezTo>
                    <a:cubicBezTo>
                      <a:pt x="1069" y="2423"/>
                      <a:pt x="1235" y="2458"/>
                      <a:pt x="1403" y="2458"/>
                    </a:cubicBezTo>
                    <a:cubicBezTo>
                      <a:pt x="1854" y="2458"/>
                      <a:pt x="2321" y="2203"/>
                      <a:pt x="2441" y="2143"/>
                    </a:cubicBezTo>
                    <a:cubicBezTo>
                      <a:pt x="2810" y="2000"/>
                      <a:pt x="2789" y="1836"/>
                      <a:pt x="2666" y="1836"/>
                    </a:cubicBezTo>
                    <a:cubicBezTo>
                      <a:pt x="2523" y="1836"/>
                      <a:pt x="2441" y="1959"/>
                      <a:pt x="2215" y="2000"/>
                    </a:cubicBezTo>
                    <a:cubicBezTo>
                      <a:pt x="2110" y="2017"/>
                      <a:pt x="1990" y="2046"/>
                      <a:pt x="1857" y="2046"/>
                    </a:cubicBezTo>
                    <a:cubicBezTo>
                      <a:pt x="1678" y="2046"/>
                      <a:pt x="1475" y="1995"/>
                      <a:pt x="1252" y="1795"/>
                    </a:cubicBezTo>
                    <a:cubicBezTo>
                      <a:pt x="883" y="1426"/>
                      <a:pt x="985" y="544"/>
                      <a:pt x="801" y="216"/>
                    </a:cubicBezTo>
                    <a:cubicBezTo>
                      <a:pt x="696" y="33"/>
                      <a:pt x="583" y="0"/>
                      <a:pt x="515" y="0"/>
                    </a:cubicBezTo>
                    <a:close/>
                  </a:path>
                </a:pathLst>
              </a:custGeom>
              <a:solidFill>
                <a:srgbClr val="EAA1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59"/>
              <p:cNvSpPr/>
              <p:nvPr/>
            </p:nvSpPr>
            <p:spPr>
              <a:xfrm>
                <a:off x="4652621" y="3104222"/>
                <a:ext cx="61401" cy="75844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318" extrusionOk="0">
                    <a:moveTo>
                      <a:pt x="472" y="0"/>
                    </a:moveTo>
                    <a:cubicBezTo>
                      <a:pt x="308" y="0"/>
                      <a:pt x="0" y="144"/>
                      <a:pt x="21" y="616"/>
                    </a:cubicBezTo>
                    <a:cubicBezTo>
                      <a:pt x="21" y="944"/>
                      <a:pt x="103" y="1210"/>
                      <a:pt x="103" y="1210"/>
                    </a:cubicBezTo>
                    <a:cubicBezTo>
                      <a:pt x="103" y="1210"/>
                      <a:pt x="309" y="1317"/>
                      <a:pt x="564" y="1317"/>
                    </a:cubicBezTo>
                    <a:cubicBezTo>
                      <a:pt x="712" y="1317"/>
                      <a:pt x="876" y="1282"/>
                      <a:pt x="1026" y="1169"/>
                    </a:cubicBezTo>
                    <a:cubicBezTo>
                      <a:pt x="1026" y="1169"/>
                      <a:pt x="1067" y="21"/>
                      <a:pt x="4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59"/>
              <p:cNvSpPr/>
              <p:nvPr/>
            </p:nvSpPr>
            <p:spPr>
              <a:xfrm>
                <a:off x="4637257" y="2589488"/>
                <a:ext cx="166420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615" extrusionOk="0">
                    <a:moveTo>
                      <a:pt x="1444" y="0"/>
                    </a:moveTo>
                    <a:cubicBezTo>
                      <a:pt x="1115" y="0"/>
                      <a:pt x="785" y="123"/>
                      <a:pt x="534" y="375"/>
                    </a:cubicBezTo>
                    <a:cubicBezTo>
                      <a:pt x="21" y="867"/>
                      <a:pt x="1" y="1687"/>
                      <a:pt x="513" y="2220"/>
                    </a:cubicBezTo>
                    <a:cubicBezTo>
                      <a:pt x="764" y="2481"/>
                      <a:pt x="1101" y="2615"/>
                      <a:pt x="1441" y="2615"/>
                    </a:cubicBezTo>
                    <a:cubicBezTo>
                      <a:pt x="1767" y="2615"/>
                      <a:pt x="2098" y="2492"/>
                      <a:pt x="2359" y="2241"/>
                    </a:cubicBezTo>
                    <a:cubicBezTo>
                      <a:pt x="2871" y="1748"/>
                      <a:pt x="2892" y="908"/>
                      <a:pt x="2379" y="395"/>
                    </a:cubicBezTo>
                    <a:cubicBezTo>
                      <a:pt x="2128" y="134"/>
                      <a:pt x="1787" y="0"/>
                      <a:pt x="1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59"/>
              <p:cNvSpPr/>
              <p:nvPr/>
            </p:nvSpPr>
            <p:spPr>
              <a:xfrm>
                <a:off x="4641975" y="2593170"/>
                <a:ext cx="156983" cy="14253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477" extrusionOk="0">
                    <a:moveTo>
                      <a:pt x="1372" y="0"/>
                    </a:moveTo>
                    <a:cubicBezTo>
                      <a:pt x="1055" y="0"/>
                      <a:pt x="736" y="118"/>
                      <a:pt x="493" y="352"/>
                    </a:cubicBezTo>
                    <a:cubicBezTo>
                      <a:pt x="21" y="823"/>
                      <a:pt x="1" y="1602"/>
                      <a:pt x="472" y="2095"/>
                    </a:cubicBezTo>
                    <a:cubicBezTo>
                      <a:pt x="716" y="2348"/>
                      <a:pt x="1041" y="2477"/>
                      <a:pt x="1366" y="2477"/>
                    </a:cubicBezTo>
                    <a:cubicBezTo>
                      <a:pt x="1672" y="2477"/>
                      <a:pt x="1977" y="2364"/>
                      <a:pt x="2215" y="2136"/>
                    </a:cubicBezTo>
                    <a:cubicBezTo>
                      <a:pt x="2707" y="1664"/>
                      <a:pt x="2728" y="864"/>
                      <a:pt x="2256" y="372"/>
                    </a:cubicBezTo>
                    <a:cubicBezTo>
                      <a:pt x="2018" y="123"/>
                      <a:pt x="1696" y="0"/>
                      <a:pt x="13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59"/>
              <p:cNvSpPr/>
              <p:nvPr/>
            </p:nvSpPr>
            <p:spPr>
              <a:xfrm>
                <a:off x="4662058" y="2612620"/>
                <a:ext cx="119233" cy="107724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872" extrusionOk="0">
                    <a:moveTo>
                      <a:pt x="1044" y="1"/>
                    </a:moveTo>
                    <a:cubicBezTo>
                      <a:pt x="809" y="1"/>
                      <a:pt x="572" y="88"/>
                      <a:pt x="390" y="260"/>
                    </a:cubicBezTo>
                    <a:cubicBezTo>
                      <a:pt x="21" y="629"/>
                      <a:pt x="0" y="1203"/>
                      <a:pt x="369" y="1592"/>
                    </a:cubicBezTo>
                    <a:cubicBezTo>
                      <a:pt x="546" y="1780"/>
                      <a:pt x="786" y="1872"/>
                      <a:pt x="1028" y="1872"/>
                    </a:cubicBezTo>
                    <a:cubicBezTo>
                      <a:pt x="1263" y="1872"/>
                      <a:pt x="1500" y="1785"/>
                      <a:pt x="1682" y="1613"/>
                    </a:cubicBezTo>
                    <a:cubicBezTo>
                      <a:pt x="2071" y="1244"/>
                      <a:pt x="2071" y="649"/>
                      <a:pt x="1723" y="280"/>
                    </a:cubicBezTo>
                    <a:lnTo>
                      <a:pt x="1702" y="280"/>
                    </a:lnTo>
                    <a:cubicBezTo>
                      <a:pt x="1525" y="93"/>
                      <a:pt x="1285" y="1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59"/>
              <p:cNvSpPr/>
              <p:nvPr/>
            </p:nvSpPr>
            <p:spPr>
              <a:xfrm>
                <a:off x="4692730" y="2635811"/>
                <a:ext cx="54322" cy="59041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026" extrusionOk="0">
                    <a:moveTo>
                      <a:pt x="390" y="0"/>
                    </a:moveTo>
                    <a:cubicBezTo>
                      <a:pt x="349" y="21"/>
                      <a:pt x="267" y="41"/>
                      <a:pt x="206" y="103"/>
                    </a:cubicBezTo>
                    <a:lnTo>
                      <a:pt x="103" y="21"/>
                    </a:lnTo>
                    <a:lnTo>
                      <a:pt x="1" y="123"/>
                    </a:lnTo>
                    <a:lnTo>
                      <a:pt x="103" y="226"/>
                    </a:lnTo>
                    <a:cubicBezTo>
                      <a:pt x="21" y="349"/>
                      <a:pt x="21" y="492"/>
                      <a:pt x="103" y="574"/>
                    </a:cubicBezTo>
                    <a:cubicBezTo>
                      <a:pt x="152" y="633"/>
                      <a:pt x="205" y="654"/>
                      <a:pt x="264" y="654"/>
                    </a:cubicBezTo>
                    <a:cubicBezTo>
                      <a:pt x="331" y="654"/>
                      <a:pt x="406" y="627"/>
                      <a:pt x="493" y="595"/>
                    </a:cubicBezTo>
                    <a:cubicBezTo>
                      <a:pt x="556" y="570"/>
                      <a:pt x="604" y="552"/>
                      <a:pt x="641" y="552"/>
                    </a:cubicBezTo>
                    <a:cubicBezTo>
                      <a:pt x="663" y="552"/>
                      <a:pt x="682" y="559"/>
                      <a:pt x="698" y="574"/>
                    </a:cubicBezTo>
                    <a:cubicBezTo>
                      <a:pt x="739" y="615"/>
                      <a:pt x="718" y="677"/>
                      <a:pt x="657" y="738"/>
                    </a:cubicBezTo>
                    <a:cubicBezTo>
                      <a:pt x="575" y="800"/>
                      <a:pt x="493" y="841"/>
                      <a:pt x="431" y="861"/>
                    </a:cubicBezTo>
                    <a:lnTo>
                      <a:pt x="513" y="1025"/>
                    </a:lnTo>
                    <a:cubicBezTo>
                      <a:pt x="575" y="1005"/>
                      <a:pt x="677" y="964"/>
                      <a:pt x="739" y="882"/>
                    </a:cubicBezTo>
                    <a:lnTo>
                      <a:pt x="841" y="984"/>
                    </a:lnTo>
                    <a:lnTo>
                      <a:pt x="944" y="902"/>
                    </a:lnTo>
                    <a:lnTo>
                      <a:pt x="841" y="779"/>
                    </a:lnTo>
                    <a:cubicBezTo>
                      <a:pt x="944" y="636"/>
                      <a:pt x="944" y="492"/>
                      <a:pt x="841" y="410"/>
                    </a:cubicBezTo>
                    <a:cubicBezTo>
                      <a:pt x="795" y="353"/>
                      <a:pt x="736" y="327"/>
                      <a:pt x="663" y="327"/>
                    </a:cubicBezTo>
                    <a:cubicBezTo>
                      <a:pt x="608" y="327"/>
                      <a:pt x="544" y="342"/>
                      <a:pt x="472" y="369"/>
                    </a:cubicBezTo>
                    <a:cubicBezTo>
                      <a:pt x="393" y="409"/>
                      <a:pt x="339" y="432"/>
                      <a:pt x="305" y="432"/>
                    </a:cubicBezTo>
                    <a:cubicBezTo>
                      <a:pt x="287" y="432"/>
                      <a:pt x="274" y="425"/>
                      <a:pt x="267" y="410"/>
                    </a:cubicBezTo>
                    <a:cubicBezTo>
                      <a:pt x="226" y="369"/>
                      <a:pt x="226" y="328"/>
                      <a:pt x="288" y="267"/>
                    </a:cubicBezTo>
                    <a:cubicBezTo>
                      <a:pt x="370" y="185"/>
                      <a:pt x="431" y="164"/>
                      <a:pt x="472" y="144"/>
                    </a:cubicBezTo>
                    <a:lnTo>
                      <a:pt x="3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59"/>
              <p:cNvSpPr/>
              <p:nvPr/>
            </p:nvSpPr>
            <p:spPr>
              <a:xfrm>
                <a:off x="5483274" y="2760452"/>
                <a:ext cx="177066" cy="156637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722" extrusionOk="0">
                    <a:moveTo>
                      <a:pt x="1545" y="0"/>
                    </a:moveTo>
                    <a:cubicBezTo>
                      <a:pt x="996" y="0"/>
                      <a:pt x="473" y="331"/>
                      <a:pt x="267" y="869"/>
                    </a:cubicBezTo>
                    <a:cubicBezTo>
                      <a:pt x="0" y="1566"/>
                      <a:pt x="349" y="2345"/>
                      <a:pt x="1046" y="2632"/>
                    </a:cubicBezTo>
                    <a:cubicBezTo>
                      <a:pt x="1204" y="2693"/>
                      <a:pt x="1368" y="2722"/>
                      <a:pt x="1529" y="2722"/>
                    </a:cubicBezTo>
                    <a:cubicBezTo>
                      <a:pt x="2079" y="2722"/>
                      <a:pt x="2604" y="2387"/>
                      <a:pt x="2810" y="1833"/>
                    </a:cubicBezTo>
                    <a:cubicBezTo>
                      <a:pt x="3076" y="1135"/>
                      <a:pt x="2728" y="356"/>
                      <a:pt x="2030" y="90"/>
                    </a:cubicBezTo>
                    <a:cubicBezTo>
                      <a:pt x="1872" y="29"/>
                      <a:pt x="1707" y="0"/>
                      <a:pt x="15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59"/>
              <p:cNvSpPr/>
              <p:nvPr/>
            </p:nvSpPr>
            <p:spPr>
              <a:xfrm>
                <a:off x="5487993" y="2764422"/>
                <a:ext cx="167629" cy="148696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2584" extrusionOk="0">
                    <a:moveTo>
                      <a:pt x="1458" y="1"/>
                    </a:moveTo>
                    <a:cubicBezTo>
                      <a:pt x="943" y="1"/>
                      <a:pt x="453" y="312"/>
                      <a:pt x="247" y="820"/>
                    </a:cubicBezTo>
                    <a:cubicBezTo>
                      <a:pt x="1" y="1497"/>
                      <a:pt x="329" y="2235"/>
                      <a:pt x="985" y="2502"/>
                    </a:cubicBezTo>
                    <a:cubicBezTo>
                      <a:pt x="1136" y="2557"/>
                      <a:pt x="1291" y="2583"/>
                      <a:pt x="1443" y="2583"/>
                    </a:cubicBezTo>
                    <a:cubicBezTo>
                      <a:pt x="1969" y="2583"/>
                      <a:pt x="2459" y="2268"/>
                      <a:pt x="2666" y="1743"/>
                    </a:cubicBezTo>
                    <a:cubicBezTo>
                      <a:pt x="2912" y="1087"/>
                      <a:pt x="2584" y="349"/>
                      <a:pt x="1907" y="82"/>
                    </a:cubicBezTo>
                    <a:cubicBezTo>
                      <a:pt x="1760" y="27"/>
                      <a:pt x="1608" y="1"/>
                      <a:pt x="14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59"/>
              <p:cNvSpPr/>
              <p:nvPr/>
            </p:nvSpPr>
            <p:spPr>
              <a:xfrm>
                <a:off x="5506842" y="2782118"/>
                <a:ext cx="127520" cy="112098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48" extrusionOk="0">
                    <a:moveTo>
                      <a:pt x="1119" y="0"/>
                    </a:moveTo>
                    <a:cubicBezTo>
                      <a:pt x="727" y="0"/>
                      <a:pt x="349" y="238"/>
                      <a:pt x="206" y="635"/>
                    </a:cubicBezTo>
                    <a:cubicBezTo>
                      <a:pt x="1" y="1128"/>
                      <a:pt x="267" y="1702"/>
                      <a:pt x="759" y="1886"/>
                    </a:cubicBezTo>
                    <a:cubicBezTo>
                      <a:pt x="875" y="1928"/>
                      <a:pt x="992" y="1947"/>
                      <a:pt x="1107" y="1947"/>
                    </a:cubicBezTo>
                    <a:cubicBezTo>
                      <a:pt x="1503" y="1947"/>
                      <a:pt x="1872" y="1714"/>
                      <a:pt x="2031" y="1333"/>
                    </a:cubicBezTo>
                    <a:cubicBezTo>
                      <a:pt x="2215" y="820"/>
                      <a:pt x="1969" y="266"/>
                      <a:pt x="1456" y="61"/>
                    </a:cubicBezTo>
                    <a:cubicBezTo>
                      <a:pt x="1346" y="20"/>
                      <a:pt x="1232" y="0"/>
                      <a:pt x="1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59"/>
              <p:cNvSpPr/>
              <p:nvPr/>
            </p:nvSpPr>
            <p:spPr>
              <a:xfrm>
                <a:off x="5544617" y="2803323"/>
                <a:ext cx="51963" cy="69687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211" extrusionOk="0">
                    <a:moveTo>
                      <a:pt x="636" y="1"/>
                    </a:moveTo>
                    <a:lnTo>
                      <a:pt x="575" y="124"/>
                    </a:lnTo>
                    <a:cubicBezTo>
                      <a:pt x="554" y="121"/>
                      <a:pt x="534" y="120"/>
                      <a:pt x="514" y="120"/>
                    </a:cubicBezTo>
                    <a:cubicBezTo>
                      <a:pt x="381" y="120"/>
                      <a:pt x="280" y="181"/>
                      <a:pt x="226" y="288"/>
                    </a:cubicBezTo>
                    <a:cubicBezTo>
                      <a:pt x="185" y="431"/>
                      <a:pt x="267" y="554"/>
                      <a:pt x="390" y="657"/>
                    </a:cubicBezTo>
                    <a:cubicBezTo>
                      <a:pt x="493" y="739"/>
                      <a:pt x="513" y="801"/>
                      <a:pt x="493" y="842"/>
                    </a:cubicBezTo>
                    <a:cubicBezTo>
                      <a:pt x="480" y="881"/>
                      <a:pt x="450" y="895"/>
                      <a:pt x="410" y="895"/>
                    </a:cubicBezTo>
                    <a:cubicBezTo>
                      <a:pt x="386" y="895"/>
                      <a:pt x="359" y="890"/>
                      <a:pt x="329" y="883"/>
                    </a:cubicBezTo>
                    <a:cubicBezTo>
                      <a:pt x="226" y="842"/>
                      <a:pt x="165" y="780"/>
                      <a:pt x="103" y="718"/>
                    </a:cubicBezTo>
                    <a:lnTo>
                      <a:pt x="1" y="883"/>
                    </a:lnTo>
                    <a:cubicBezTo>
                      <a:pt x="42" y="924"/>
                      <a:pt x="124" y="985"/>
                      <a:pt x="226" y="1026"/>
                    </a:cubicBezTo>
                    <a:lnTo>
                      <a:pt x="165" y="1170"/>
                    </a:lnTo>
                    <a:lnTo>
                      <a:pt x="308" y="1211"/>
                    </a:lnTo>
                    <a:lnTo>
                      <a:pt x="370" y="1067"/>
                    </a:lnTo>
                    <a:cubicBezTo>
                      <a:pt x="399" y="1074"/>
                      <a:pt x="427" y="1078"/>
                      <a:pt x="455" y="1078"/>
                    </a:cubicBezTo>
                    <a:cubicBezTo>
                      <a:pt x="581" y="1078"/>
                      <a:pt x="685" y="1004"/>
                      <a:pt x="718" y="903"/>
                    </a:cubicBezTo>
                    <a:cubicBezTo>
                      <a:pt x="780" y="780"/>
                      <a:pt x="739" y="677"/>
                      <a:pt x="595" y="554"/>
                    </a:cubicBezTo>
                    <a:cubicBezTo>
                      <a:pt x="472" y="452"/>
                      <a:pt x="452" y="411"/>
                      <a:pt x="452" y="349"/>
                    </a:cubicBezTo>
                    <a:cubicBezTo>
                      <a:pt x="464" y="324"/>
                      <a:pt x="485" y="307"/>
                      <a:pt x="523" y="307"/>
                    </a:cubicBezTo>
                    <a:cubicBezTo>
                      <a:pt x="547" y="307"/>
                      <a:pt x="577" y="313"/>
                      <a:pt x="616" y="329"/>
                    </a:cubicBezTo>
                    <a:cubicBezTo>
                      <a:pt x="718" y="370"/>
                      <a:pt x="780" y="411"/>
                      <a:pt x="800" y="452"/>
                    </a:cubicBezTo>
                    <a:lnTo>
                      <a:pt x="903" y="308"/>
                    </a:lnTo>
                    <a:cubicBezTo>
                      <a:pt x="862" y="267"/>
                      <a:pt x="821" y="226"/>
                      <a:pt x="718" y="185"/>
                    </a:cubicBezTo>
                    <a:lnTo>
                      <a:pt x="759" y="42"/>
                    </a:ln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59"/>
              <p:cNvSpPr/>
              <p:nvPr/>
            </p:nvSpPr>
            <p:spPr>
              <a:xfrm>
                <a:off x="5604808" y="2791526"/>
                <a:ext cx="37807" cy="37807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431" y="1"/>
                    </a:moveTo>
                    <a:cubicBezTo>
                      <a:pt x="431" y="1"/>
                      <a:pt x="308" y="144"/>
                      <a:pt x="247" y="185"/>
                    </a:cubicBezTo>
                    <a:cubicBezTo>
                      <a:pt x="185" y="206"/>
                      <a:pt x="0" y="226"/>
                      <a:pt x="0" y="226"/>
                    </a:cubicBezTo>
                    <a:cubicBezTo>
                      <a:pt x="0" y="226"/>
                      <a:pt x="144" y="349"/>
                      <a:pt x="164" y="411"/>
                    </a:cubicBezTo>
                    <a:cubicBezTo>
                      <a:pt x="185" y="472"/>
                      <a:pt x="205" y="657"/>
                      <a:pt x="205" y="657"/>
                    </a:cubicBezTo>
                    <a:cubicBezTo>
                      <a:pt x="205" y="657"/>
                      <a:pt x="349" y="513"/>
                      <a:pt x="390" y="493"/>
                    </a:cubicBezTo>
                    <a:cubicBezTo>
                      <a:pt x="452" y="472"/>
                      <a:pt x="657" y="452"/>
                      <a:pt x="657" y="452"/>
                    </a:cubicBezTo>
                    <a:cubicBezTo>
                      <a:pt x="657" y="452"/>
                      <a:pt x="513" y="308"/>
                      <a:pt x="472" y="267"/>
                    </a:cubicBezTo>
                    <a:cubicBezTo>
                      <a:pt x="452" y="206"/>
                      <a:pt x="431" y="1"/>
                      <a:pt x="4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01" b="74300" l="20165" r="32582">
                        <a14:foregroundMark x1="26538" y1="62521" x2="28187" y2="64003"/>
                        <a14:foregroundMark x1="24451" y1="57908" x2="24780" y2="55766"/>
                        <a14:foregroundMark x1="27857" y1="56755" x2="27637" y2="55519"/>
                        <a14:foregroundMark x1="28297" y1="56755" x2="28297" y2="55272"/>
                        <a14:foregroundMark x1="25934" y1="72570" x2="28022" y2="72570"/>
                        <a14:foregroundMark x1="25604" y1="71993" x2="28132" y2="73558"/>
                        <a14:foregroundMark x1="25824" y1="73476" x2="28187" y2="71746"/>
                        <a14:foregroundMark x1="25934" y1="71911" x2="27527" y2="71746"/>
                      </a14:backgroundRemoval>
                    </a14:imgEffect>
                  </a14:imgLayer>
                </a14:imgProps>
              </a:ext>
            </a:extLst>
          </a:blip>
          <a:srcRect l="18615" t="50890" r="65693" b="24597"/>
          <a:stretch/>
        </p:blipFill>
        <p:spPr>
          <a:xfrm>
            <a:off x="5904793" y="1993179"/>
            <a:ext cx="1163797" cy="12126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125" b="72372" l="3067" r="16062">
                        <a14:foregroundMark x1="9750" y1="68143" x2="10438" y2="67440"/>
                      </a14:backgroundRemoval>
                    </a14:imgEffect>
                  </a14:imgLayer>
                </a14:imgProps>
              </a:ext>
            </a:extLst>
          </a:blip>
          <a:srcRect l="1443" t="56344" r="82314" b="25847"/>
          <a:stretch/>
        </p:blipFill>
        <p:spPr>
          <a:xfrm>
            <a:off x="4205530" y="1995211"/>
            <a:ext cx="1255814" cy="11668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469" b="58231" l="73098" r="97011">
                        <a14:foregroundMark x1="76495" y1="55238" x2="93478" y2="56871"/>
                        <a14:foregroundMark x1="76087" y1="57279" x2="93342" y2="54558"/>
                        <a14:foregroundMark x1="77582" y1="56599" x2="89674" y2="57687"/>
                        <a14:foregroundMark x1="92527" y1="56599" x2="93614" y2="55782"/>
                        <a14:foregroundMark x1="78261" y1="55918" x2="80978" y2="54422"/>
                        <a14:foregroundMark x1="76495" y1="55646" x2="76359" y2="54286"/>
                        <a14:foregroundMark x1="86005" y1="55374" x2="85598" y2="54286"/>
                      </a14:backgroundRemoval>
                    </a14:imgEffect>
                  </a14:imgLayer>
                </a14:imgProps>
              </a:ext>
            </a:extLst>
          </a:blip>
          <a:srcRect l="70124" t="32111" b="41207"/>
          <a:stretch/>
        </p:blipFill>
        <p:spPr>
          <a:xfrm>
            <a:off x="5815954" y="286207"/>
            <a:ext cx="1341476" cy="1196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42" b="99320" l="5707" r="28533">
                        <a14:foregroundMark x1="8016" y1="97687" x2="26087" y2="97279"/>
                        <a14:foregroundMark x1="8832" y1="96463" x2="26630" y2="97687"/>
                        <a14:foregroundMark x1="8560" y1="98639" x2="26630" y2="98231"/>
                        <a14:foregroundMark x1="21060" y1="96054" x2="27038" y2="96735"/>
                        <a14:foregroundMark x1="25815" y1="98231" x2="27853" y2="97687"/>
                      </a14:backgroundRemoval>
                    </a14:imgEffect>
                  </a14:imgLayer>
                </a14:imgProps>
              </a:ext>
            </a:extLst>
          </a:blip>
          <a:srcRect l="4720" t="65323" r="70870"/>
          <a:stretch/>
        </p:blipFill>
        <p:spPr>
          <a:xfrm>
            <a:off x="7687680" y="1905969"/>
            <a:ext cx="948312" cy="1345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776" b="98639" l="71603" r="95516">
                        <a14:foregroundMark x1="74457" y1="75374" x2="76359" y2="75374"/>
                        <a14:foregroundMark x1="74592" y1="67075" x2="78261" y2="66395"/>
                        <a14:foregroundMark x1="75136" y1="96190" x2="92799" y2="96327"/>
                        <a14:foregroundMark x1="74321" y1="97551" x2="92935" y2="96327"/>
                        <a14:foregroundMark x1="73913" y1="95782" x2="94158" y2="95646"/>
                        <a14:foregroundMark x1="94022" y1="97143" x2="89266" y2="97143"/>
                        <a14:foregroundMark x1="93478" y1="96463" x2="93750" y2="95646"/>
                        <a14:foregroundMark x1="75272" y1="97415" x2="84103" y2="97823"/>
                        <a14:foregroundMark x1="84239" y1="97415" x2="89810" y2="97143"/>
                        <a14:foregroundMark x1="76630" y1="96054" x2="78804" y2="94694"/>
                        <a14:foregroundMark x1="78940" y1="95510" x2="81929" y2="95102"/>
                        <a14:foregroundMark x1="89674" y1="95782" x2="90217" y2="95102"/>
                      </a14:backgroundRemoval>
                    </a14:imgEffect>
                  </a14:imgLayer>
                </a14:imgProps>
              </a:ext>
            </a:extLst>
          </a:blip>
          <a:srcRect l="70311" t="58980" r="1366"/>
          <a:stretch/>
        </p:blipFill>
        <p:spPr>
          <a:xfrm>
            <a:off x="6017747" y="3647787"/>
            <a:ext cx="1100829" cy="1170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6" b="39048" l="2853" r="34647">
                        <a14:foregroundMark x1="29484" y1="14830" x2="29076" y2="8707"/>
                        <a14:foregroundMark x1="7201" y1="35510" x2="32201" y2="36599"/>
                      </a14:backgroundRemoval>
                    </a14:imgEffect>
                  </a14:imgLayer>
                </a14:imgProps>
              </a:ext>
            </a:extLst>
          </a:blip>
          <a:srcRect l="4161" t="951" r="64534" b="60424"/>
          <a:stretch/>
        </p:blipFill>
        <p:spPr>
          <a:xfrm>
            <a:off x="4386381" y="353346"/>
            <a:ext cx="894112" cy="1062175"/>
          </a:xfrm>
          <a:prstGeom prst="rect">
            <a:avLst/>
          </a:prstGeom>
        </p:spPr>
      </p:pic>
      <p:sp>
        <p:nvSpPr>
          <p:cNvPr id="815" name="Google Shape;815;p34"/>
          <p:cNvSpPr txBox="1">
            <a:spLocks noGrp="1"/>
          </p:cNvSpPr>
          <p:nvPr>
            <p:ph type="body" idx="1"/>
          </p:nvPr>
        </p:nvSpPr>
        <p:spPr>
          <a:xfrm>
            <a:off x="496388" y="1341335"/>
            <a:ext cx="3108961" cy="3113100"/>
          </a:xfrm>
          <a:prstGeom prst="roundRect">
            <a:avLst/>
          </a:prstGeom>
          <a:solidFill>
            <a:srgbClr val="F0C27E"/>
          </a:solidFill>
          <a:ln>
            <a:solidFill>
              <a:srgbClr val="F0C27E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200000"/>
              </a:lnSpc>
              <a:buNone/>
            </a:pPr>
            <a:r>
              <a:rPr lang="en-GB" sz="2800" b="1" dirty="0" smtClean="0"/>
              <a:t>Read </a:t>
            </a:r>
            <a:r>
              <a:rPr lang="en-GB" sz="2800" b="1" dirty="0"/>
              <a:t>out loud </a:t>
            </a:r>
            <a:r>
              <a:rPr lang="en-GB" sz="2800" b="1" dirty="0" smtClean="0"/>
              <a:t>household </a:t>
            </a:r>
            <a:r>
              <a:rPr lang="en-GB" sz="2800" b="1" dirty="0"/>
              <a:t>appliances. </a:t>
            </a:r>
            <a:endParaRPr sz="2800" b="1" dirty="0"/>
          </a:p>
        </p:txBody>
      </p:sp>
      <p:sp>
        <p:nvSpPr>
          <p:cNvPr id="816" name="Google Shape;816;p34"/>
          <p:cNvSpPr txBox="1">
            <a:spLocks noGrp="1"/>
          </p:cNvSpPr>
          <p:nvPr>
            <p:ph type="title"/>
          </p:nvPr>
        </p:nvSpPr>
        <p:spPr>
          <a:xfrm>
            <a:off x="244579" y="0"/>
            <a:ext cx="2616316" cy="10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chemeClr val="accent1"/>
                </a:solidFill>
              </a:rPr>
              <a:t>B</a:t>
            </a:r>
            <a:r>
              <a:rPr lang="en" sz="5400" dirty="0" smtClean="0">
                <a:solidFill>
                  <a:srgbClr val="FFC000"/>
                </a:solidFill>
              </a:rPr>
              <a:t>I</a:t>
            </a:r>
            <a:r>
              <a:rPr lang="en" sz="5400" dirty="0" smtClean="0">
                <a:solidFill>
                  <a:schemeClr val="accent5"/>
                </a:solidFill>
              </a:rPr>
              <a:t>N</a:t>
            </a:r>
            <a:r>
              <a:rPr lang="en" sz="5400" dirty="0" smtClean="0">
                <a:solidFill>
                  <a:srgbClr val="FF0000"/>
                </a:solidFill>
              </a:rPr>
              <a:t>G</a:t>
            </a:r>
            <a:r>
              <a:rPr lang="en" sz="5400" dirty="0" smtClean="0">
                <a:solidFill>
                  <a:srgbClr val="7030A0"/>
                </a:solidFill>
              </a:rPr>
              <a:t>O</a:t>
            </a:r>
            <a:endParaRPr sz="5400" dirty="0">
              <a:solidFill>
                <a:srgbClr val="7030A0"/>
              </a:solidFill>
            </a:endParaRPr>
          </a:p>
        </p:txBody>
      </p:sp>
      <p:sp>
        <p:nvSpPr>
          <p:cNvPr id="6" name="Google Shape;874;p36"/>
          <p:cNvSpPr/>
          <p:nvPr/>
        </p:nvSpPr>
        <p:spPr>
          <a:xfrm>
            <a:off x="3973976" y="13770"/>
            <a:ext cx="1675144" cy="182051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874;p36"/>
          <p:cNvSpPr/>
          <p:nvPr/>
        </p:nvSpPr>
        <p:spPr>
          <a:xfrm>
            <a:off x="3973976" y="1668378"/>
            <a:ext cx="1675144" cy="182051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74;p36"/>
          <p:cNvSpPr/>
          <p:nvPr/>
        </p:nvSpPr>
        <p:spPr>
          <a:xfrm>
            <a:off x="5649120" y="13770"/>
            <a:ext cx="1675144" cy="182051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74;p36"/>
          <p:cNvSpPr/>
          <p:nvPr/>
        </p:nvSpPr>
        <p:spPr>
          <a:xfrm>
            <a:off x="5649120" y="1668378"/>
            <a:ext cx="1675144" cy="182051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874;p36"/>
          <p:cNvSpPr/>
          <p:nvPr/>
        </p:nvSpPr>
        <p:spPr>
          <a:xfrm>
            <a:off x="7324264" y="13771"/>
            <a:ext cx="1675144" cy="182051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874;p36"/>
          <p:cNvSpPr/>
          <p:nvPr/>
        </p:nvSpPr>
        <p:spPr>
          <a:xfrm>
            <a:off x="7324264" y="1668379"/>
            <a:ext cx="1675144" cy="182051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874;p36"/>
          <p:cNvSpPr/>
          <p:nvPr/>
        </p:nvSpPr>
        <p:spPr>
          <a:xfrm>
            <a:off x="3973976" y="3322990"/>
            <a:ext cx="1675144" cy="182051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874;p36"/>
          <p:cNvSpPr/>
          <p:nvPr/>
        </p:nvSpPr>
        <p:spPr>
          <a:xfrm>
            <a:off x="5649120" y="3322990"/>
            <a:ext cx="1675144" cy="182051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874;p36"/>
          <p:cNvSpPr/>
          <p:nvPr/>
        </p:nvSpPr>
        <p:spPr>
          <a:xfrm>
            <a:off x="7324264" y="3322990"/>
            <a:ext cx="1675144" cy="182051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15;p34"/>
          <p:cNvSpPr txBox="1">
            <a:spLocks/>
          </p:cNvSpPr>
          <p:nvPr/>
        </p:nvSpPr>
        <p:spPr>
          <a:xfrm>
            <a:off x="3878013" y="0"/>
            <a:ext cx="5217356" cy="5143500"/>
          </a:xfrm>
          <a:prstGeom prst="roundRect">
            <a:avLst/>
          </a:prstGeom>
          <a:solidFill>
            <a:srgbClr val="F0C27E"/>
          </a:solidFill>
          <a:ln>
            <a:solidFill>
              <a:srgbClr val="F0C27E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indent="-457200">
              <a:lnSpc>
                <a:spcPct val="200000"/>
              </a:lnSpc>
              <a:buSzPct val="90000"/>
              <a:buFontTx/>
              <a:buChar char="-"/>
            </a:pPr>
            <a:r>
              <a:rPr lang="en-US" sz="2400" b="1" dirty="0" smtClean="0"/>
              <a:t>Teacher makes model.</a:t>
            </a:r>
          </a:p>
          <a:p>
            <a:pPr indent="-457200">
              <a:lnSpc>
                <a:spcPct val="200000"/>
              </a:lnSpc>
              <a:buSzPct val="90000"/>
              <a:buFontTx/>
              <a:buChar char="-"/>
            </a:pPr>
            <a:r>
              <a:rPr lang="en-US" sz="2400" b="1" dirty="0" smtClean="0"/>
              <a:t>Ask </a:t>
            </a:r>
            <a:r>
              <a:rPr lang="en-US" sz="2400" b="1" dirty="0"/>
              <a:t>s</a:t>
            </a:r>
            <a:r>
              <a:rPr lang="en-US" sz="2400" b="1" dirty="0" smtClean="0"/>
              <a:t>tudent take turn to read out loud a household appliance.</a:t>
            </a:r>
          </a:p>
          <a:p>
            <a:pPr lvl="0" indent="-457200">
              <a:lnSpc>
                <a:spcPct val="200000"/>
              </a:lnSpc>
              <a:buSzPct val="90000"/>
              <a:buFontTx/>
              <a:buChar char="-"/>
            </a:pPr>
            <a:r>
              <a:rPr lang="en-US" sz="2400" b="1" dirty="0" smtClean="0"/>
              <a:t>Who </a:t>
            </a:r>
            <a:r>
              <a:rPr lang="en-GB" sz="2400" b="1" dirty="0"/>
              <a:t>has a line of 3 can shout: </a:t>
            </a:r>
            <a:r>
              <a:rPr lang="en-GB" sz="2400" b="1" dirty="0" smtClean="0"/>
              <a:t>BINGO</a:t>
            </a:r>
            <a:r>
              <a:rPr lang="en-US" sz="2400" b="1" dirty="0"/>
              <a:t>.</a:t>
            </a:r>
            <a:endParaRPr lang="en-US" sz="2400" b="1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0557" y="3873704"/>
            <a:ext cx="1307956" cy="9449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04" b="89706" l="8660" r="91340">
                        <a14:foregroundMark x1="48366" y1="32353" x2="86928" y2="51144"/>
                        <a14:foregroundMark x1="49510" y1="30556" x2="80392" y2="31699"/>
                        <a14:foregroundMark x1="49020" y1="33007" x2="57190" y2="54248"/>
                        <a14:foregroundMark x1="45261" y1="31699" x2="54412" y2="58987"/>
                        <a14:foregroundMark x1="54412" y1="48366" x2="41340" y2="52451"/>
                        <a14:foregroundMark x1="42157" y1="50163" x2="52124" y2="60458"/>
                        <a14:foregroundMark x1="59477" y1="31209" x2="70915" y2="55556"/>
                        <a14:foregroundMark x1="73693" y1="30392" x2="83007" y2="43791"/>
                        <a14:foregroundMark x1="74183" y1="33170" x2="82843" y2="45588"/>
                        <a14:foregroundMark x1="72222" y1="39542" x2="81209" y2="38889"/>
                        <a14:foregroundMark x1="77451" y1="38399" x2="68137" y2="32353"/>
                        <a14:foregroundMark x1="89052" y1="25980" x2="91340" y2="36438"/>
                        <a14:foregroundMark x1="8987" y1="32190" x2="8660" y2="39869"/>
                        <a14:foregroundMark x1="56536" y1="48366" x2="65196" y2="43627"/>
                        <a14:foregroundMark x1="78922" y1="31863" x2="83497" y2="28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7530" y="3488888"/>
            <a:ext cx="1553444" cy="15534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917" y="48618"/>
            <a:ext cx="2440026" cy="1827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15" grpId="0" uiExpand="1" build="p" animBg="1"/>
      <p:bldP spid="816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uiExpand="1" build="p" animBg="1"/>
      <p:bldP spid="16" grpId="1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1"/>
          <p:cNvSpPr txBox="1">
            <a:spLocks noGrp="1"/>
          </p:cNvSpPr>
          <p:nvPr>
            <p:ph type="title"/>
          </p:nvPr>
        </p:nvSpPr>
        <p:spPr>
          <a:xfrm>
            <a:off x="3429920" y="274907"/>
            <a:ext cx="2758845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bg1">
                    <a:lumMod val="10000"/>
                  </a:schemeClr>
                </a:solidFill>
              </a:rPr>
              <a:t>OBJECTIVES</a:t>
            </a:r>
            <a:endParaRPr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87" name="Google Shape;487;p31"/>
          <p:cNvSpPr txBox="1">
            <a:spLocks noGrp="1"/>
          </p:cNvSpPr>
          <p:nvPr>
            <p:ph type="subTitle" idx="4"/>
          </p:nvPr>
        </p:nvSpPr>
        <p:spPr>
          <a:xfrm>
            <a:off x="2508092" y="2137103"/>
            <a:ext cx="3680673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2400" b="1" dirty="0" smtClean="0">
                <a:solidFill>
                  <a:schemeClr val="bg1">
                    <a:lumMod val="10000"/>
                  </a:schemeClr>
                </a:solidFill>
              </a:rPr>
              <a:t>Express surprise.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91" name="Google Shape;491;p31"/>
          <p:cNvSpPr txBox="1">
            <a:spLocks noGrp="1"/>
          </p:cNvSpPr>
          <p:nvPr>
            <p:ph type="subTitle" idx="8"/>
          </p:nvPr>
        </p:nvSpPr>
        <p:spPr>
          <a:xfrm>
            <a:off x="2508092" y="3292734"/>
            <a:ext cx="5262649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sz="2400" b="1" dirty="0" smtClean="0">
                <a:solidFill>
                  <a:schemeClr val="bg1">
                    <a:lumMod val="10000"/>
                  </a:schemeClr>
                </a:solidFill>
              </a:rPr>
              <a:t>Conduct a </a:t>
            </a:r>
            <a:r>
              <a:rPr lang="en-GB" sz="2400" b="1" dirty="0">
                <a:solidFill>
                  <a:schemeClr val="bg1">
                    <a:lumMod val="10000"/>
                  </a:schemeClr>
                </a:solidFill>
              </a:rPr>
              <a:t>survey and report the result in verbal form. </a:t>
            </a:r>
            <a:endParaRPr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92" name="Google Shape;492;p31"/>
          <p:cNvSpPr txBox="1">
            <a:spLocks noGrp="1"/>
          </p:cNvSpPr>
          <p:nvPr>
            <p:ph type="title" idx="9"/>
          </p:nvPr>
        </p:nvSpPr>
        <p:spPr>
          <a:xfrm>
            <a:off x="1482491" y="2207233"/>
            <a:ext cx="874866" cy="4783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10000"/>
                  </a:schemeClr>
                </a:solidFill>
              </a:rPr>
              <a:t>01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94" name="Google Shape;494;p31"/>
          <p:cNvSpPr txBox="1">
            <a:spLocks noGrp="1"/>
          </p:cNvSpPr>
          <p:nvPr>
            <p:ph type="title" idx="14"/>
          </p:nvPr>
        </p:nvSpPr>
        <p:spPr>
          <a:xfrm>
            <a:off x="1509329" y="3432993"/>
            <a:ext cx="874866" cy="4783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>
                    <a:lumMod val="10000"/>
                  </a:schemeClr>
                </a:solidFill>
              </a:rPr>
              <a:t>02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96" name="Google Shape;496;p31"/>
          <p:cNvSpPr/>
          <p:nvPr/>
        </p:nvSpPr>
        <p:spPr>
          <a:xfrm>
            <a:off x="1509329" y="2002408"/>
            <a:ext cx="829679" cy="81451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97" name="Google Shape;497;p31"/>
          <p:cNvSpPr/>
          <p:nvPr/>
        </p:nvSpPr>
        <p:spPr>
          <a:xfrm>
            <a:off x="1536167" y="3228168"/>
            <a:ext cx="829679" cy="81451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7" name="Google Shape;504;p32"/>
          <p:cNvSpPr txBox="1">
            <a:spLocks noGrp="1"/>
          </p:cNvSpPr>
          <p:nvPr>
            <p:ph type="title"/>
          </p:nvPr>
        </p:nvSpPr>
        <p:spPr>
          <a:xfrm>
            <a:off x="955041" y="976015"/>
            <a:ext cx="8368749" cy="4789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By the end of the lesson, students will be able to:</a:t>
            </a:r>
            <a:endParaRPr sz="2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" grpId="0"/>
      <p:bldP spid="487" grpId="0" build="p"/>
      <p:bldP spid="491" grpId="0" build="p"/>
      <p:bldP spid="492" grpId="0"/>
      <p:bldP spid="494" grpId="0"/>
      <p:bldP spid="496" grpId="0" animBg="1"/>
      <p:bldP spid="497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0"/>
          <p:cNvSpPr/>
          <p:nvPr/>
        </p:nvSpPr>
        <p:spPr>
          <a:xfrm>
            <a:off x="1022310" y="1093292"/>
            <a:ext cx="7578482" cy="1769197"/>
          </a:xfrm>
          <a:prstGeom prst="roundRect">
            <a:avLst>
              <a:gd name="adj" fmla="val 8015"/>
            </a:avLst>
          </a:prstGeom>
          <a:solidFill>
            <a:schemeClr val="lt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738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0"/>
          <p:cNvSpPr txBox="1">
            <a:spLocks noGrp="1"/>
          </p:cNvSpPr>
          <p:nvPr>
            <p:ph type="title"/>
          </p:nvPr>
        </p:nvSpPr>
        <p:spPr>
          <a:xfrm>
            <a:off x="-732" y="-2055"/>
            <a:ext cx="1856243" cy="3845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Everyday English</a:t>
            </a:r>
            <a:endParaRPr sz="1600" dirty="0">
              <a:solidFill>
                <a:schemeClr val="accent4"/>
              </a:solidFill>
            </a:endParaRPr>
          </a:p>
        </p:txBody>
      </p:sp>
      <p:sp>
        <p:nvSpPr>
          <p:cNvPr id="444" name="Google Shape;444;p30"/>
          <p:cNvSpPr txBox="1">
            <a:spLocks noGrp="1"/>
          </p:cNvSpPr>
          <p:nvPr>
            <p:ph type="body" idx="1"/>
          </p:nvPr>
        </p:nvSpPr>
        <p:spPr>
          <a:xfrm>
            <a:off x="2250161" y="3230135"/>
            <a:ext cx="4513215" cy="461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bg1">
                    <a:lumMod val="10000"/>
                  </a:schemeClr>
                </a:solidFill>
              </a:rPr>
              <a:t>Point out the expressing surprise</a:t>
            </a:r>
            <a:endParaRPr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445" name="Google Shape;445;p30"/>
          <p:cNvGraphicFramePr/>
          <p:nvPr>
            <p:extLst>
              <p:ext uri="{D42A27DB-BD31-4B8C-83A1-F6EECF244321}">
                <p14:modId xmlns:p14="http://schemas.microsoft.com/office/powerpoint/2010/main" val="4168191112"/>
              </p:ext>
            </p:extLst>
          </p:nvPr>
        </p:nvGraphicFramePr>
        <p:xfrm>
          <a:off x="1115454" y="1020110"/>
          <a:ext cx="7744472" cy="2367693"/>
        </p:xfrm>
        <a:graphic>
          <a:graphicData uri="http://schemas.openxmlformats.org/drawingml/2006/table">
            <a:tbl>
              <a:tblPr>
                <a:noFill/>
                <a:tableStyleId>{440742AE-3D4D-49B0-968D-C961034801D2}</a:tableStyleId>
              </a:tblPr>
              <a:tblGrid>
                <a:gridCol w="1032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2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99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1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5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DAVID</a:t>
                      </a:r>
                      <a:endParaRPr sz="1800" dirty="0">
                        <a:solidFill>
                          <a:schemeClr val="dk1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John!</a:t>
                      </a:r>
                      <a:r>
                        <a:rPr lang="en" sz="14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</a:t>
                      </a:r>
                      <a:r>
                        <a:rPr lang="en" sz="14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ello!</a:t>
                      </a:r>
                      <a:endParaRPr sz="14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JOHN</a:t>
                      </a:r>
                      <a:endParaRPr sz="1800" dirty="0">
                        <a:solidFill>
                          <a:schemeClr val="dk1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</a:t>
                      </a:r>
                      <a:r>
                        <a:rPr lang="en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h, hi, David.</a:t>
                      </a:r>
                      <a:r>
                        <a:rPr lang="en" sz="14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</a:t>
                      </a:r>
                      <a:r>
                        <a:rPr lang="en" sz="14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ow! </a:t>
                      </a:r>
                      <a:r>
                        <a:rPr lang="en-US" sz="14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</a:t>
                      </a:r>
                      <a:r>
                        <a:rPr lang="en" sz="14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 that your computer? It looks great.</a:t>
                      </a:r>
                      <a:endParaRPr sz="14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5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DAVID</a:t>
                      </a:r>
                      <a:endParaRPr lang="en-US" sz="1800" dirty="0">
                        <a:solidFill>
                          <a:schemeClr val="dk1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Y</a:t>
                      </a:r>
                      <a:r>
                        <a:rPr lang="en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es, it’s my new computer</a:t>
                      </a:r>
                      <a:r>
                        <a:rPr lang="en" sz="14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</a:t>
                      </a:r>
                      <a:r>
                        <a:rPr lang="en" sz="14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y parents gave it to me for my birthday.</a:t>
                      </a:r>
                      <a:endParaRPr sz="14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99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100" dirty="0">
                        <a:solidFill>
                          <a:schemeClr val="dk1"/>
                        </a:solidFill>
                        <a:uFill>
                          <a:noFill/>
                        </a:u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99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1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46" name="Google Shape;446;p30"/>
          <p:cNvGrpSpPr/>
          <p:nvPr/>
        </p:nvGrpSpPr>
        <p:grpSpPr>
          <a:xfrm>
            <a:off x="1993914" y="1174956"/>
            <a:ext cx="84005" cy="1694511"/>
            <a:chOff x="2765105" y="1599249"/>
            <a:chExt cx="104298" cy="2200932"/>
          </a:xfrm>
        </p:grpSpPr>
        <p:sp>
          <p:nvSpPr>
            <p:cNvPr id="447" name="Google Shape;447;p30"/>
            <p:cNvSpPr/>
            <p:nvPr/>
          </p:nvSpPr>
          <p:spPr>
            <a:xfrm>
              <a:off x="2777030" y="1599249"/>
              <a:ext cx="92373" cy="606357"/>
            </a:xfrm>
            <a:custGeom>
              <a:avLst/>
              <a:gdLst/>
              <a:ahLst/>
              <a:cxnLst/>
              <a:rect l="l" t="t" r="r" b="b"/>
              <a:pathLst>
                <a:path w="1887" h="12386" extrusionOk="0">
                  <a:moveTo>
                    <a:pt x="328" y="1"/>
                  </a:moveTo>
                  <a:lnTo>
                    <a:pt x="82" y="267"/>
                  </a:lnTo>
                  <a:lnTo>
                    <a:pt x="1148" y="1231"/>
                  </a:lnTo>
                  <a:cubicBezTo>
                    <a:pt x="1333" y="1395"/>
                    <a:pt x="1435" y="1621"/>
                    <a:pt x="1435" y="1867"/>
                  </a:cubicBezTo>
                  <a:cubicBezTo>
                    <a:pt x="1415" y="2113"/>
                    <a:pt x="1312" y="2338"/>
                    <a:pt x="1128" y="2502"/>
                  </a:cubicBezTo>
                  <a:lnTo>
                    <a:pt x="615" y="2912"/>
                  </a:lnTo>
                  <a:cubicBezTo>
                    <a:pt x="349" y="3117"/>
                    <a:pt x="205" y="3425"/>
                    <a:pt x="185" y="3753"/>
                  </a:cubicBezTo>
                  <a:cubicBezTo>
                    <a:pt x="144" y="4102"/>
                    <a:pt x="267" y="4409"/>
                    <a:pt x="492" y="4655"/>
                  </a:cubicBezTo>
                  <a:lnTo>
                    <a:pt x="1230" y="5455"/>
                  </a:lnTo>
                  <a:cubicBezTo>
                    <a:pt x="1394" y="5619"/>
                    <a:pt x="1476" y="5824"/>
                    <a:pt x="1456" y="6049"/>
                  </a:cubicBezTo>
                  <a:cubicBezTo>
                    <a:pt x="1456" y="6275"/>
                    <a:pt x="1353" y="6480"/>
                    <a:pt x="1189" y="6644"/>
                  </a:cubicBezTo>
                  <a:lnTo>
                    <a:pt x="431" y="7321"/>
                  </a:lnTo>
                  <a:cubicBezTo>
                    <a:pt x="205" y="7526"/>
                    <a:pt x="62" y="7833"/>
                    <a:pt x="41" y="8141"/>
                  </a:cubicBezTo>
                  <a:cubicBezTo>
                    <a:pt x="21" y="8469"/>
                    <a:pt x="144" y="8777"/>
                    <a:pt x="349" y="9002"/>
                  </a:cubicBezTo>
                  <a:lnTo>
                    <a:pt x="1169" y="9925"/>
                  </a:lnTo>
                  <a:cubicBezTo>
                    <a:pt x="1497" y="10253"/>
                    <a:pt x="1456" y="10786"/>
                    <a:pt x="1128" y="11094"/>
                  </a:cubicBezTo>
                  <a:lnTo>
                    <a:pt x="0" y="12119"/>
                  </a:lnTo>
                  <a:lnTo>
                    <a:pt x="246" y="12385"/>
                  </a:lnTo>
                  <a:lnTo>
                    <a:pt x="1374" y="11360"/>
                  </a:lnTo>
                  <a:cubicBezTo>
                    <a:pt x="1846" y="10909"/>
                    <a:pt x="1887" y="10150"/>
                    <a:pt x="1435" y="9679"/>
                  </a:cubicBezTo>
                  <a:lnTo>
                    <a:pt x="615" y="8756"/>
                  </a:lnTo>
                  <a:cubicBezTo>
                    <a:pt x="472" y="8592"/>
                    <a:pt x="390" y="8387"/>
                    <a:pt x="410" y="8161"/>
                  </a:cubicBezTo>
                  <a:cubicBezTo>
                    <a:pt x="410" y="7936"/>
                    <a:pt x="513" y="7731"/>
                    <a:pt x="677" y="7587"/>
                  </a:cubicBezTo>
                  <a:lnTo>
                    <a:pt x="1435" y="6911"/>
                  </a:lnTo>
                  <a:cubicBezTo>
                    <a:pt x="1661" y="6685"/>
                    <a:pt x="1805" y="6398"/>
                    <a:pt x="1825" y="6070"/>
                  </a:cubicBezTo>
                  <a:cubicBezTo>
                    <a:pt x="1825" y="5742"/>
                    <a:pt x="1723" y="5434"/>
                    <a:pt x="1497" y="5209"/>
                  </a:cubicBezTo>
                  <a:lnTo>
                    <a:pt x="759" y="4409"/>
                  </a:lnTo>
                  <a:cubicBezTo>
                    <a:pt x="595" y="4245"/>
                    <a:pt x="513" y="4020"/>
                    <a:pt x="533" y="3794"/>
                  </a:cubicBezTo>
                  <a:cubicBezTo>
                    <a:pt x="554" y="3548"/>
                    <a:pt x="656" y="3343"/>
                    <a:pt x="841" y="3199"/>
                  </a:cubicBezTo>
                  <a:lnTo>
                    <a:pt x="1353" y="2769"/>
                  </a:lnTo>
                  <a:cubicBezTo>
                    <a:pt x="1620" y="2564"/>
                    <a:pt x="1784" y="2236"/>
                    <a:pt x="1784" y="1887"/>
                  </a:cubicBezTo>
                  <a:cubicBezTo>
                    <a:pt x="1805" y="1539"/>
                    <a:pt x="1661" y="1210"/>
                    <a:pt x="1394" y="964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 rot="10800000">
              <a:off x="2765105" y="2129399"/>
              <a:ext cx="92373" cy="606357"/>
            </a:xfrm>
            <a:custGeom>
              <a:avLst/>
              <a:gdLst/>
              <a:ahLst/>
              <a:cxnLst/>
              <a:rect l="l" t="t" r="r" b="b"/>
              <a:pathLst>
                <a:path w="1887" h="12386" extrusionOk="0">
                  <a:moveTo>
                    <a:pt x="328" y="1"/>
                  </a:moveTo>
                  <a:lnTo>
                    <a:pt x="82" y="267"/>
                  </a:lnTo>
                  <a:lnTo>
                    <a:pt x="1148" y="1231"/>
                  </a:lnTo>
                  <a:cubicBezTo>
                    <a:pt x="1333" y="1395"/>
                    <a:pt x="1435" y="1621"/>
                    <a:pt x="1435" y="1867"/>
                  </a:cubicBezTo>
                  <a:cubicBezTo>
                    <a:pt x="1415" y="2113"/>
                    <a:pt x="1312" y="2338"/>
                    <a:pt x="1128" y="2502"/>
                  </a:cubicBezTo>
                  <a:lnTo>
                    <a:pt x="615" y="2912"/>
                  </a:lnTo>
                  <a:cubicBezTo>
                    <a:pt x="349" y="3117"/>
                    <a:pt x="205" y="3425"/>
                    <a:pt x="185" y="3753"/>
                  </a:cubicBezTo>
                  <a:cubicBezTo>
                    <a:pt x="144" y="4102"/>
                    <a:pt x="267" y="4409"/>
                    <a:pt x="492" y="4655"/>
                  </a:cubicBezTo>
                  <a:lnTo>
                    <a:pt x="1230" y="5455"/>
                  </a:lnTo>
                  <a:cubicBezTo>
                    <a:pt x="1394" y="5619"/>
                    <a:pt x="1476" y="5824"/>
                    <a:pt x="1456" y="6049"/>
                  </a:cubicBezTo>
                  <a:cubicBezTo>
                    <a:pt x="1456" y="6275"/>
                    <a:pt x="1353" y="6480"/>
                    <a:pt x="1189" y="6644"/>
                  </a:cubicBezTo>
                  <a:lnTo>
                    <a:pt x="431" y="7321"/>
                  </a:lnTo>
                  <a:cubicBezTo>
                    <a:pt x="205" y="7526"/>
                    <a:pt x="62" y="7833"/>
                    <a:pt x="41" y="8141"/>
                  </a:cubicBezTo>
                  <a:cubicBezTo>
                    <a:pt x="21" y="8469"/>
                    <a:pt x="144" y="8777"/>
                    <a:pt x="349" y="9002"/>
                  </a:cubicBezTo>
                  <a:lnTo>
                    <a:pt x="1169" y="9925"/>
                  </a:lnTo>
                  <a:cubicBezTo>
                    <a:pt x="1497" y="10253"/>
                    <a:pt x="1456" y="10786"/>
                    <a:pt x="1128" y="11094"/>
                  </a:cubicBezTo>
                  <a:lnTo>
                    <a:pt x="0" y="12119"/>
                  </a:lnTo>
                  <a:lnTo>
                    <a:pt x="246" y="12385"/>
                  </a:lnTo>
                  <a:lnTo>
                    <a:pt x="1374" y="11360"/>
                  </a:lnTo>
                  <a:cubicBezTo>
                    <a:pt x="1846" y="10909"/>
                    <a:pt x="1887" y="10150"/>
                    <a:pt x="1435" y="9679"/>
                  </a:cubicBezTo>
                  <a:lnTo>
                    <a:pt x="615" y="8756"/>
                  </a:lnTo>
                  <a:cubicBezTo>
                    <a:pt x="472" y="8592"/>
                    <a:pt x="390" y="8387"/>
                    <a:pt x="410" y="8161"/>
                  </a:cubicBezTo>
                  <a:cubicBezTo>
                    <a:pt x="410" y="7936"/>
                    <a:pt x="513" y="7731"/>
                    <a:pt x="677" y="7587"/>
                  </a:cubicBezTo>
                  <a:lnTo>
                    <a:pt x="1435" y="6911"/>
                  </a:lnTo>
                  <a:cubicBezTo>
                    <a:pt x="1661" y="6685"/>
                    <a:pt x="1805" y="6398"/>
                    <a:pt x="1825" y="6070"/>
                  </a:cubicBezTo>
                  <a:cubicBezTo>
                    <a:pt x="1825" y="5742"/>
                    <a:pt x="1723" y="5434"/>
                    <a:pt x="1497" y="5209"/>
                  </a:cubicBezTo>
                  <a:lnTo>
                    <a:pt x="759" y="4409"/>
                  </a:lnTo>
                  <a:cubicBezTo>
                    <a:pt x="595" y="4245"/>
                    <a:pt x="513" y="4020"/>
                    <a:pt x="533" y="3794"/>
                  </a:cubicBezTo>
                  <a:cubicBezTo>
                    <a:pt x="554" y="3548"/>
                    <a:pt x="656" y="3343"/>
                    <a:pt x="841" y="3199"/>
                  </a:cubicBezTo>
                  <a:lnTo>
                    <a:pt x="1353" y="2769"/>
                  </a:lnTo>
                  <a:cubicBezTo>
                    <a:pt x="1620" y="2564"/>
                    <a:pt x="1784" y="2236"/>
                    <a:pt x="1784" y="1887"/>
                  </a:cubicBezTo>
                  <a:cubicBezTo>
                    <a:pt x="1805" y="1539"/>
                    <a:pt x="1661" y="1210"/>
                    <a:pt x="1394" y="964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2777030" y="2662799"/>
              <a:ext cx="92373" cy="606357"/>
            </a:xfrm>
            <a:custGeom>
              <a:avLst/>
              <a:gdLst/>
              <a:ahLst/>
              <a:cxnLst/>
              <a:rect l="l" t="t" r="r" b="b"/>
              <a:pathLst>
                <a:path w="1887" h="12386" extrusionOk="0">
                  <a:moveTo>
                    <a:pt x="328" y="1"/>
                  </a:moveTo>
                  <a:lnTo>
                    <a:pt x="82" y="267"/>
                  </a:lnTo>
                  <a:lnTo>
                    <a:pt x="1148" y="1231"/>
                  </a:lnTo>
                  <a:cubicBezTo>
                    <a:pt x="1333" y="1395"/>
                    <a:pt x="1435" y="1621"/>
                    <a:pt x="1435" y="1867"/>
                  </a:cubicBezTo>
                  <a:cubicBezTo>
                    <a:pt x="1415" y="2113"/>
                    <a:pt x="1312" y="2338"/>
                    <a:pt x="1128" y="2502"/>
                  </a:cubicBezTo>
                  <a:lnTo>
                    <a:pt x="615" y="2912"/>
                  </a:lnTo>
                  <a:cubicBezTo>
                    <a:pt x="349" y="3117"/>
                    <a:pt x="205" y="3425"/>
                    <a:pt x="185" y="3753"/>
                  </a:cubicBezTo>
                  <a:cubicBezTo>
                    <a:pt x="144" y="4102"/>
                    <a:pt x="267" y="4409"/>
                    <a:pt x="492" y="4655"/>
                  </a:cubicBezTo>
                  <a:lnTo>
                    <a:pt x="1230" y="5455"/>
                  </a:lnTo>
                  <a:cubicBezTo>
                    <a:pt x="1394" y="5619"/>
                    <a:pt x="1476" y="5824"/>
                    <a:pt x="1456" y="6049"/>
                  </a:cubicBezTo>
                  <a:cubicBezTo>
                    <a:pt x="1456" y="6275"/>
                    <a:pt x="1353" y="6480"/>
                    <a:pt x="1189" y="6644"/>
                  </a:cubicBezTo>
                  <a:lnTo>
                    <a:pt x="431" y="7321"/>
                  </a:lnTo>
                  <a:cubicBezTo>
                    <a:pt x="205" y="7526"/>
                    <a:pt x="62" y="7833"/>
                    <a:pt x="41" y="8141"/>
                  </a:cubicBezTo>
                  <a:cubicBezTo>
                    <a:pt x="21" y="8469"/>
                    <a:pt x="144" y="8777"/>
                    <a:pt x="349" y="9002"/>
                  </a:cubicBezTo>
                  <a:lnTo>
                    <a:pt x="1169" y="9925"/>
                  </a:lnTo>
                  <a:cubicBezTo>
                    <a:pt x="1497" y="10253"/>
                    <a:pt x="1456" y="10786"/>
                    <a:pt x="1128" y="11094"/>
                  </a:cubicBezTo>
                  <a:lnTo>
                    <a:pt x="0" y="12119"/>
                  </a:lnTo>
                  <a:lnTo>
                    <a:pt x="246" y="12385"/>
                  </a:lnTo>
                  <a:lnTo>
                    <a:pt x="1374" y="11360"/>
                  </a:lnTo>
                  <a:cubicBezTo>
                    <a:pt x="1846" y="10909"/>
                    <a:pt x="1887" y="10150"/>
                    <a:pt x="1435" y="9679"/>
                  </a:cubicBezTo>
                  <a:lnTo>
                    <a:pt x="615" y="8756"/>
                  </a:lnTo>
                  <a:cubicBezTo>
                    <a:pt x="472" y="8592"/>
                    <a:pt x="390" y="8387"/>
                    <a:pt x="410" y="8161"/>
                  </a:cubicBezTo>
                  <a:cubicBezTo>
                    <a:pt x="410" y="7936"/>
                    <a:pt x="513" y="7731"/>
                    <a:pt x="677" y="7587"/>
                  </a:cubicBezTo>
                  <a:lnTo>
                    <a:pt x="1435" y="6911"/>
                  </a:lnTo>
                  <a:cubicBezTo>
                    <a:pt x="1661" y="6685"/>
                    <a:pt x="1805" y="6398"/>
                    <a:pt x="1825" y="6070"/>
                  </a:cubicBezTo>
                  <a:cubicBezTo>
                    <a:pt x="1825" y="5742"/>
                    <a:pt x="1723" y="5434"/>
                    <a:pt x="1497" y="5209"/>
                  </a:cubicBezTo>
                  <a:lnTo>
                    <a:pt x="759" y="4409"/>
                  </a:lnTo>
                  <a:cubicBezTo>
                    <a:pt x="595" y="4245"/>
                    <a:pt x="513" y="4020"/>
                    <a:pt x="533" y="3794"/>
                  </a:cubicBezTo>
                  <a:cubicBezTo>
                    <a:pt x="554" y="3548"/>
                    <a:pt x="656" y="3343"/>
                    <a:pt x="841" y="3199"/>
                  </a:cubicBezTo>
                  <a:lnTo>
                    <a:pt x="1353" y="2769"/>
                  </a:lnTo>
                  <a:cubicBezTo>
                    <a:pt x="1620" y="2564"/>
                    <a:pt x="1784" y="2236"/>
                    <a:pt x="1784" y="1887"/>
                  </a:cubicBezTo>
                  <a:cubicBezTo>
                    <a:pt x="1805" y="1539"/>
                    <a:pt x="1661" y="1210"/>
                    <a:pt x="1394" y="964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 rot="10800000">
              <a:off x="2765105" y="3193824"/>
              <a:ext cx="92373" cy="606357"/>
            </a:xfrm>
            <a:custGeom>
              <a:avLst/>
              <a:gdLst/>
              <a:ahLst/>
              <a:cxnLst/>
              <a:rect l="l" t="t" r="r" b="b"/>
              <a:pathLst>
                <a:path w="1887" h="12386" extrusionOk="0">
                  <a:moveTo>
                    <a:pt x="328" y="1"/>
                  </a:moveTo>
                  <a:lnTo>
                    <a:pt x="82" y="267"/>
                  </a:lnTo>
                  <a:lnTo>
                    <a:pt x="1148" y="1231"/>
                  </a:lnTo>
                  <a:cubicBezTo>
                    <a:pt x="1333" y="1395"/>
                    <a:pt x="1435" y="1621"/>
                    <a:pt x="1435" y="1867"/>
                  </a:cubicBezTo>
                  <a:cubicBezTo>
                    <a:pt x="1415" y="2113"/>
                    <a:pt x="1312" y="2338"/>
                    <a:pt x="1128" y="2502"/>
                  </a:cubicBezTo>
                  <a:lnTo>
                    <a:pt x="615" y="2912"/>
                  </a:lnTo>
                  <a:cubicBezTo>
                    <a:pt x="349" y="3117"/>
                    <a:pt x="205" y="3425"/>
                    <a:pt x="185" y="3753"/>
                  </a:cubicBezTo>
                  <a:cubicBezTo>
                    <a:pt x="144" y="4102"/>
                    <a:pt x="267" y="4409"/>
                    <a:pt x="492" y="4655"/>
                  </a:cubicBezTo>
                  <a:lnTo>
                    <a:pt x="1230" y="5455"/>
                  </a:lnTo>
                  <a:cubicBezTo>
                    <a:pt x="1394" y="5619"/>
                    <a:pt x="1476" y="5824"/>
                    <a:pt x="1456" y="6049"/>
                  </a:cubicBezTo>
                  <a:cubicBezTo>
                    <a:pt x="1456" y="6275"/>
                    <a:pt x="1353" y="6480"/>
                    <a:pt x="1189" y="6644"/>
                  </a:cubicBezTo>
                  <a:lnTo>
                    <a:pt x="431" y="7321"/>
                  </a:lnTo>
                  <a:cubicBezTo>
                    <a:pt x="205" y="7526"/>
                    <a:pt x="62" y="7833"/>
                    <a:pt x="41" y="8141"/>
                  </a:cubicBezTo>
                  <a:cubicBezTo>
                    <a:pt x="21" y="8469"/>
                    <a:pt x="144" y="8777"/>
                    <a:pt x="349" y="9002"/>
                  </a:cubicBezTo>
                  <a:lnTo>
                    <a:pt x="1169" y="9925"/>
                  </a:lnTo>
                  <a:cubicBezTo>
                    <a:pt x="1497" y="10253"/>
                    <a:pt x="1456" y="10786"/>
                    <a:pt x="1128" y="11094"/>
                  </a:cubicBezTo>
                  <a:lnTo>
                    <a:pt x="0" y="12119"/>
                  </a:lnTo>
                  <a:lnTo>
                    <a:pt x="246" y="12385"/>
                  </a:lnTo>
                  <a:lnTo>
                    <a:pt x="1374" y="11360"/>
                  </a:lnTo>
                  <a:cubicBezTo>
                    <a:pt x="1846" y="10909"/>
                    <a:pt x="1887" y="10150"/>
                    <a:pt x="1435" y="9679"/>
                  </a:cubicBezTo>
                  <a:lnTo>
                    <a:pt x="615" y="8756"/>
                  </a:lnTo>
                  <a:cubicBezTo>
                    <a:pt x="472" y="8592"/>
                    <a:pt x="390" y="8387"/>
                    <a:pt x="410" y="8161"/>
                  </a:cubicBezTo>
                  <a:cubicBezTo>
                    <a:pt x="410" y="7936"/>
                    <a:pt x="513" y="7731"/>
                    <a:pt x="677" y="7587"/>
                  </a:cubicBezTo>
                  <a:lnTo>
                    <a:pt x="1435" y="6911"/>
                  </a:lnTo>
                  <a:cubicBezTo>
                    <a:pt x="1661" y="6685"/>
                    <a:pt x="1805" y="6398"/>
                    <a:pt x="1825" y="6070"/>
                  </a:cubicBezTo>
                  <a:cubicBezTo>
                    <a:pt x="1825" y="5742"/>
                    <a:pt x="1723" y="5434"/>
                    <a:pt x="1497" y="5209"/>
                  </a:cubicBezTo>
                  <a:lnTo>
                    <a:pt x="759" y="4409"/>
                  </a:lnTo>
                  <a:cubicBezTo>
                    <a:pt x="595" y="4245"/>
                    <a:pt x="513" y="4020"/>
                    <a:pt x="533" y="3794"/>
                  </a:cubicBezTo>
                  <a:cubicBezTo>
                    <a:pt x="554" y="3548"/>
                    <a:pt x="656" y="3343"/>
                    <a:pt x="841" y="3199"/>
                  </a:cubicBezTo>
                  <a:lnTo>
                    <a:pt x="1353" y="2769"/>
                  </a:lnTo>
                  <a:cubicBezTo>
                    <a:pt x="1620" y="2564"/>
                    <a:pt x="1784" y="2236"/>
                    <a:pt x="1784" y="1887"/>
                  </a:cubicBezTo>
                  <a:cubicBezTo>
                    <a:pt x="1805" y="1539"/>
                    <a:pt x="1661" y="1210"/>
                    <a:pt x="1394" y="964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30"/>
          <p:cNvGrpSpPr/>
          <p:nvPr/>
        </p:nvGrpSpPr>
        <p:grpSpPr>
          <a:xfrm>
            <a:off x="7569889" y="1172600"/>
            <a:ext cx="541575" cy="468644"/>
            <a:chOff x="601494" y="6429884"/>
            <a:chExt cx="541575" cy="468644"/>
          </a:xfrm>
        </p:grpSpPr>
        <p:sp>
          <p:nvSpPr>
            <p:cNvPr id="452" name="Google Shape;452;p30"/>
            <p:cNvSpPr/>
            <p:nvPr/>
          </p:nvSpPr>
          <p:spPr>
            <a:xfrm>
              <a:off x="601494" y="6429884"/>
              <a:ext cx="541575" cy="468644"/>
            </a:xfrm>
            <a:custGeom>
              <a:avLst/>
              <a:gdLst/>
              <a:ahLst/>
              <a:cxnLst/>
              <a:rect l="l" t="t" r="r" b="b"/>
              <a:pathLst>
                <a:path w="1703" h="1513" extrusionOk="0">
                  <a:moveTo>
                    <a:pt x="856" y="1"/>
                  </a:moveTo>
                  <a:cubicBezTo>
                    <a:pt x="549" y="1"/>
                    <a:pt x="255" y="179"/>
                    <a:pt x="144" y="480"/>
                  </a:cubicBezTo>
                  <a:cubicBezTo>
                    <a:pt x="1" y="869"/>
                    <a:pt x="185" y="1300"/>
                    <a:pt x="575" y="1464"/>
                  </a:cubicBezTo>
                  <a:cubicBezTo>
                    <a:pt x="664" y="1497"/>
                    <a:pt x="755" y="1512"/>
                    <a:pt x="845" y="1512"/>
                  </a:cubicBezTo>
                  <a:cubicBezTo>
                    <a:pt x="1147" y="1512"/>
                    <a:pt x="1432" y="1334"/>
                    <a:pt x="1559" y="1033"/>
                  </a:cubicBezTo>
                  <a:cubicBezTo>
                    <a:pt x="1703" y="644"/>
                    <a:pt x="1518" y="193"/>
                    <a:pt x="1128" y="49"/>
                  </a:cubicBezTo>
                  <a:cubicBezTo>
                    <a:pt x="1039" y="16"/>
                    <a:pt x="947" y="1"/>
                    <a:pt x="856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8280000" algn="bl" rotWithShape="0">
                <a:schemeClr val="accen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614532" y="6442583"/>
              <a:ext cx="515498" cy="443245"/>
            </a:xfrm>
            <a:custGeom>
              <a:avLst/>
              <a:gdLst/>
              <a:ahLst/>
              <a:cxnLst/>
              <a:rect l="l" t="t" r="r" b="b"/>
              <a:pathLst>
                <a:path w="1621" h="1431" extrusionOk="0">
                  <a:moveTo>
                    <a:pt x="809" y="0"/>
                  </a:moveTo>
                  <a:cubicBezTo>
                    <a:pt x="523" y="0"/>
                    <a:pt x="255" y="175"/>
                    <a:pt x="144" y="459"/>
                  </a:cubicBezTo>
                  <a:cubicBezTo>
                    <a:pt x="1" y="828"/>
                    <a:pt x="185" y="1238"/>
                    <a:pt x="554" y="1382"/>
                  </a:cubicBezTo>
                  <a:cubicBezTo>
                    <a:pt x="639" y="1415"/>
                    <a:pt x="726" y="1431"/>
                    <a:pt x="812" y="1431"/>
                  </a:cubicBezTo>
                  <a:cubicBezTo>
                    <a:pt x="1098" y="1431"/>
                    <a:pt x="1367" y="1256"/>
                    <a:pt x="1477" y="972"/>
                  </a:cubicBezTo>
                  <a:cubicBezTo>
                    <a:pt x="1620" y="603"/>
                    <a:pt x="1436" y="193"/>
                    <a:pt x="1067" y="49"/>
                  </a:cubicBezTo>
                  <a:cubicBezTo>
                    <a:pt x="982" y="16"/>
                    <a:pt x="895" y="0"/>
                    <a:pt x="8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666686" y="6491834"/>
              <a:ext cx="404512" cy="348153"/>
            </a:xfrm>
            <a:custGeom>
              <a:avLst/>
              <a:gdLst/>
              <a:ahLst/>
              <a:cxnLst/>
              <a:rect l="l" t="t" r="r" b="b"/>
              <a:pathLst>
                <a:path w="1272" h="1124" extrusionOk="0">
                  <a:moveTo>
                    <a:pt x="650" y="1"/>
                  </a:moveTo>
                  <a:cubicBezTo>
                    <a:pt x="422" y="1"/>
                    <a:pt x="204" y="137"/>
                    <a:pt x="124" y="362"/>
                  </a:cubicBezTo>
                  <a:cubicBezTo>
                    <a:pt x="1" y="649"/>
                    <a:pt x="144" y="977"/>
                    <a:pt x="431" y="1079"/>
                  </a:cubicBezTo>
                  <a:cubicBezTo>
                    <a:pt x="506" y="1109"/>
                    <a:pt x="581" y="1123"/>
                    <a:pt x="655" y="1123"/>
                  </a:cubicBezTo>
                  <a:cubicBezTo>
                    <a:pt x="884" y="1123"/>
                    <a:pt x="1092" y="985"/>
                    <a:pt x="1169" y="751"/>
                  </a:cubicBezTo>
                  <a:lnTo>
                    <a:pt x="1169" y="772"/>
                  </a:lnTo>
                  <a:cubicBezTo>
                    <a:pt x="1272" y="464"/>
                    <a:pt x="1128" y="136"/>
                    <a:pt x="841" y="34"/>
                  </a:cubicBezTo>
                  <a:cubicBezTo>
                    <a:pt x="779" y="11"/>
                    <a:pt x="714" y="1"/>
                    <a:pt x="650" y="1"/>
                  </a:cubicBezTo>
                  <a:close/>
                </a:path>
              </a:pathLst>
            </a:custGeom>
            <a:solidFill>
              <a:srgbClr val="FFB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673365" y="6503914"/>
              <a:ext cx="391473" cy="333595"/>
            </a:xfrm>
            <a:custGeom>
              <a:avLst/>
              <a:gdLst/>
              <a:ahLst/>
              <a:cxnLst/>
              <a:rect l="l" t="t" r="r" b="b"/>
              <a:pathLst>
                <a:path w="1231" h="1077" extrusionOk="0">
                  <a:moveTo>
                    <a:pt x="608" y="0"/>
                  </a:moveTo>
                  <a:cubicBezTo>
                    <a:pt x="399" y="0"/>
                    <a:pt x="197" y="124"/>
                    <a:pt x="103" y="343"/>
                  </a:cubicBezTo>
                  <a:cubicBezTo>
                    <a:pt x="0" y="630"/>
                    <a:pt x="144" y="938"/>
                    <a:pt x="410" y="1040"/>
                  </a:cubicBezTo>
                  <a:cubicBezTo>
                    <a:pt x="478" y="1065"/>
                    <a:pt x="546" y="1076"/>
                    <a:pt x="613" y="1076"/>
                  </a:cubicBezTo>
                  <a:cubicBezTo>
                    <a:pt x="832" y="1076"/>
                    <a:pt x="1034" y="953"/>
                    <a:pt x="1128" y="733"/>
                  </a:cubicBezTo>
                  <a:cubicBezTo>
                    <a:pt x="1230" y="446"/>
                    <a:pt x="1087" y="138"/>
                    <a:pt x="800" y="36"/>
                  </a:cubicBezTo>
                  <a:cubicBezTo>
                    <a:pt x="737" y="12"/>
                    <a:pt x="672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790711" y="6559359"/>
              <a:ext cx="156780" cy="209697"/>
            </a:xfrm>
            <a:custGeom>
              <a:avLst/>
              <a:gdLst/>
              <a:ahLst/>
              <a:cxnLst/>
              <a:rect l="l" t="t" r="r" b="b"/>
              <a:pathLst>
                <a:path w="493" h="677" extrusionOk="0">
                  <a:moveTo>
                    <a:pt x="349" y="0"/>
                  </a:moveTo>
                  <a:lnTo>
                    <a:pt x="308" y="82"/>
                  </a:lnTo>
                  <a:cubicBezTo>
                    <a:pt x="293" y="79"/>
                    <a:pt x="279" y="77"/>
                    <a:pt x="265" y="77"/>
                  </a:cubicBezTo>
                  <a:cubicBezTo>
                    <a:pt x="199" y="77"/>
                    <a:pt x="140" y="114"/>
                    <a:pt x="123" y="164"/>
                  </a:cubicBezTo>
                  <a:cubicBezTo>
                    <a:pt x="82" y="246"/>
                    <a:pt x="144" y="308"/>
                    <a:pt x="205" y="369"/>
                  </a:cubicBezTo>
                  <a:cubicBezTo>
                    <a:pt x="267" y="410"/>
                    <a:pt x="287" y="431"/>
                    <a:pt x="267" y="472"/>
                  </a:cubicBezTo>
                  <a:cubicBezTo>
                    <a:pt x="267" y="486"/>
                    <a:pt x="246" y="501"/>
                    <a:pt x="213" y="501"/>
                  </a:cubicBezTo>
                  <a:cubicBezTo>
                    <a:pt x="199" y="501"/>
                    <a:pt x="182" y="498"/>
                    <a:pt x="164" y="492"/>
                  </a:cubicBezTo>
                  <a:cubicBezTo>
                    <a:pt x="123" y="472"/>
                    <a:pt x="82" y="431"/>
                    <a:pt x="62" y="410"/>
                  </a:cubicBezTo>
                  <a:lnTo>
                    <a:pt x="0" y="492"/>
                  </a:lnTo>
                  <a:cubicBezTo>
                    <a:pt x="21" y="513"/>
                    <a:pt x="62" y="554"/>
                    <a:pt x="123" y="574"/>
                  </a:cubicBezTo>
                  <a:lnTo>
                    <a:pt x="82" y="656"/>
                  </a:lnTo>
                  <a:lnTo>
                    <a:pt x="164" y="677"/>
                  </a:lnTo>
                  <a:lnTo>
                    <a:pt x="185" y="595"/>
                  </a:lnTo>
                  <a:cubicBezTo>
                    <a:pt x="203" y="599"/>
                    <a:pt x="220" y="600"/>
                    <a:pt x="237" y="600"/>
                  </a:cubicBezTo>
                  <a:cubicBezTo>
                    <a:pt x="314" y="600"/>
                    <a:pt x="373" y="563"/>
                    <a:pt x="390" y="513"/>
                  </a:cubicBezTo>
                  <a:cubicBezTo>
                    <a:pt x="431" y="431"/>
                    <a:pt x="390" y="369"/>
                    <a:pt x="308" y="308"/>
                  </a:cubicBezTo>
                  <a:cubicBezTo>
                    <a:pt x="267" y="246"/>
                    <a:pt x="246" y="226"/>
                    <a:pt x="246" y="205"/>
                  </a:cubicBezTo>
                  <a:cubicBezTo>
                    <a:pt x="246" y="191"/>
                    <a:pt x="267" y="176"/>
                    <a:pt x="293" y="176"/>
                  </a:cubicBezTo>
                  <a:cubicBezTo>
                    <a:pt x="304" y="176"/>
                    <a:pt x="316" y="179"/>
                    <a:pt x="328" y="185"/>
                  </a:cubicBezTo>
                  <a:cubicBezTo>
                    <a:pt x="390" y="205"/>
                    <a:pt x="410" y="226"/>
                    <a:pt x="431" y="246"/>
                  </a:cubicBezTo>
                  <a:lnTo>
                    <a:pt x="492" y="164"/>
                  </a:lnTo>
                  <a:cubicBezTo>
                    <a:pt x="472" y="144"/>
                    <a:pt x="451" y="123"/>
                    <a:pt x="390" y="103"/>
                  </a:cubicBezTo>
                  <a:lnTo>
                    <a:pt x="410" y="21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973250" y="6521260"/>
              <a:ext cx="117665" cy="114606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246" y="0"/>
                  </a:moveTo>
                  <a:cubicBezTo>
                    <a:pt x="246" y="0"/>
                    <a:pt x="164" y="82"/>
                    <a:pt x="144" y="103"/>
                  </a:cubicBezTo>
                  <a:cubicBezTo>
                    <a:pt x="103" y="123"/>
                    <a:pt x="0" y="144"/>
                    <a:pt x="0" y="144"/>
                  </a:cubicBezTo>
                  <a:cubicBezTo>
                    <a:pt x="0" y="144"/>
                    <a:pt x="82" y="205"/>
                    <a:pt x="82" y="246"/>
                  </a:cubicBezTo>
                  <a:cubicBezTo>
                    <a:pt x="103" y="267"/>
                    <a:pt x="123" y="369"/>
                    <a:pt x="123" y="369"/>
                  </a:cubicBezTo>
                  <a:cubicBezTo>
                    <a:pt x="123" y="369"/>
                    <a:pt x="185" y="287"/>
                    <a:pt x="226" y="287"/>
                  </a:cubicBezTo>
                  <a:cubicBezTo>
                    <a:pt x="246" y="267"/>
                    <a:pt x="369" y="246"/>
                    <a:pt x="369" y="246"/>
                  </a:cubicBezTo>
                  <a:cubicBezTo>
                    <a:pt x="369" y="246"/>
                    <a:pt x="287" y="185"/>
                    <a:pt x="267" y="144"/>
                  </a:cubicBezTo>
                  <a:cubicBezTo>
                    <a:pt x="246" y="123"/>
                    <a:pt x="24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30"/>
          <p:cNvGrpSpPr/>
          <p:nvPr/>
        </p:nvGrpSpPr>
        <p:grpSpPr>
          <a:xfrm rot="-2361038">
            <a:off x="8301424" y="985540"/>
            <a:ext cx="388630" cy="336296"/>
            <a:chOff x="601494" y="6429884"/>
            <a:chExt cx="541575" cy="468644"/>
          </a:xfrm>
        </p:grpSpPr>
        <p:sp>
          <p:nvSpPr>
            <p:cNvPr id="459" name="Google Shape;459;p30"/>
            <p:cNvSpPr/>
            <p:nvPr/>
          </p:nvSpPr>
          <p:spPr>
            <a:xfrm>
              <a:off x="601494" y="6429884"/>
              <a:ext cx="541575" cy="468644"/>
            </a:xfrm>
            <a:custGeom>
              <a:avLst/>
              <a:gdLst/>
              <a:ahLst/>
              <a:cxnLst/>
              <a:rect l="l" t="t" r="r" b="b"/>
              <a:pathLst>
                <a:path w="1703" h="1513" extrusionOk="0">
                  <a:moveTo>
                    <a:pt x="856" y="1"/>
                  </a:moveTo>
                  <a:cubicBezTo>
                    <a:pt x="549" y="1"/>
                    <a:pt x="255" y="179"/>
                    <a:pt x="144" y="480"/>
                  </a:cubicBezTo>
                  <a:cubicBezTo>
                    <a:pt x="1" y="869"/>
                    <a:pt x="185" y="1300"/>
                    <a:pt x="575" y="1464"/>
                  </a:cubicBezTo>
                  <a:cubicBezTo>
                    <a:pt x="664" y="1497"/>
                    <a:pt x="755" y="1512"/>
                    <a:pt x="845" y="1512"/>
                  </a:cubicBezTo>
                  <a:cubicBezTo>
                    <a:pt x="1147" y="1512"/>
                    <a:pt x="1432" y="1334"/>
                    <a:pt x="1559" y="1033"/>
                  </a:cubicBezTo>
                  <a:cubicBezTo>
                    <a:pt x="1703" y="644"/>
                    <a:pt x="1518" y="193"/>
                    <a:pt x="1128" y="49"/>
                  </a:cubicBezTo>
                  <a:cubicBezTo>
                    <a:pt x="1039" y="16"/>
                    <a:pt x="947" y="1"/>
                    <a:pt x="856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8280000" algn="bl" rotWithShape="0">
                <a:schemeClr val="accen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614532" y="6442583"/>
              <a:ext cx="515498" cy="443245"/>
            </a:xfrm>
            <a:custGeom>
              <a:avLst/>
              <a:gdLst/>
              <a:ahLst/>
              <a:cxnLst/>
              <a:rect l="l" t="t" r="r" b="b"/>
              <a:pathLst>
                <a:path w="1621" h="1431" extrusionOk="0">
                  <a:moveTo>
                    <a:pt x="809" y="0"/>
                  </a:moveTo>
                  <a:cubicBezTo>
                    <a:pt x="523" y="0"/>
                    <a:pt x="255" y="175"/>
                    <a:pt x="144" y="459"/>
                  </a:cubicBezTo>
                  <a:cubicBezTo>
                    <a:pt x="1" y="828"/>
                    <a:pt x="185" y="1238"/>
                    <a:pt x="554" y="1382"/>
                  </a:cubicBezTo>
                  <a:cubicBezTo>
                    <a:pt x="639" y="1415"/>
                    <a:pt x="726" y="1431"/>
                    <a:pt x="812" y="1431"/>
                  </a:cubicBezTo>
                  <a:cubicBezTo>
                    <a:pt x="1098" y="1431"/>
                    <a:pt x="1367" y="1256"/>
                    <a:pt x="1477" y="972"/>
                  </a:cubicBezTo>
                  <a:cubicBezTo>
                    <a:pt x="1620" y="603"/>
                    <a:pt x="1436" y="193"/>
                    <a:pt x="1067" y="49"/>
                  </a:cubicBezTo>
                  <a:cubicBezTo>
                    <a:pt x="982" y="16"/>
                    <a:pt x="895" y="0"/>
                    <a:pt x="8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666686" y="6491834"/>
              <a:ext cx="404512" cy="348153"/>
            </a:xfrm>
            <a:custGeom>
              <a:avLst/>
              <a:gdLst/>
              <a:ahLst/>
              <a:cxnLst/>
              <a:rect l="l" t="t" r="r" b="b"/>
              <a:pathLst>
                <a:path w="1272" h="1124" extrusionOk="0">
                  <a:moveTo>
                    <a:pt x="650" y="1"/>
                  </a:moveTo>
                  <a:cubicBezTo>
                    <a:pt x="422" y="1"/>
                    <a:pt x="204" y="137"/>
                    <a:pt x="124" y="362"/>
                  </a:cubicBezTo>
                  <a:cubicBezTo>
                    <a:pt x="1" y="649"/>
                    <a:pt x="144" y="977"/>
                    <a:pt x="431" y="1079"/>
                  </a:cubicBezTo>
                  <a:cubicBezTo>
                    <a:pt x="506" y="1109"/>
                    <a:pt x="581" y="1123"/>
                    <a:pt x="655" y="1123"/>
                  </a:cubicBezTo>
                  <a:cubicBezTo>
                    <a:pt x="884" y="1123"/>
                    <a:pt x="1092" y="985"/>
                    <a:pt x="1169" y="751"/>
                  </a:cubicBezTo>
                  <a:lnTo>
                    <a:pt x="1169" y="772"/>
                  </a:lnTo>
                  <a:cubicBezTo>
                    <a:pt x="1272" y="464"/>
                    <a:pt x="1128" y="136"/>
                    <a:pt x="841" y="34"/>
                  </a:cubicBezTo>
                  <a:cubicBezTo>
                    <a:pt x="779" y="11"/>
                    <a:pt x="714" y="1"/>
                    <a:pt x="650" y="1"/>
                  </a:cubicBezTo>
                  <a:close/>
                </a:path>
              </a:pathLst>
            </a:custGeom>
            <a:solidFill>
              <a:srgbClr val="FFB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673365" y="6503914"/>
              <a:ext cx="391473" cy="333595"/>
            </a:xfrm>
            <a:custGeom>
              <a:avLst/>
              <a:gdLst/>
              <a:ahLst/>
              <a:cxnLst/>
              <a:rect l="l" t="t" r="r" b="b"/>
              <a:pathLst>
                <a:path w="1231" h="1077" extrusionOk="0">
                  <a:moveTo>
                    <a:pt x="608" y="0"/>
                  </a:moveTo>
                  <a:cubicBezTo>
                    <a:pt x="399" y="0"/>
                    <a:pt x="197" y="124"/>
                    <a:pt x="103" y="343"/>
                  </a:cubicBezTo>
                  <a:cubicBezTo>
                    <a:pt x="0" y="630"/>
                    <a:pt x="144" y="938"/>
                    <a:pt x="410" y="1040"/>
                  </a:cubicBezTo>
                  <a:cubicBezTo>
                    <a:pt x="478" y="1065"/>
                    <a:pt x="546" y="1076"/>
                    <a:pt x="613" y="1076"/>
                  </a:cubicBezTo>
                  <a:cubicBezTo>
                    <a:pt x="832" y="1076"/>
                    <a:pt x="1034" y="953"/>
                    <a:pt x="1128" y="733"/>
                  </a:cubicBezTo>
                  <a:cubicBezTo>
                    <a:pt x="1230" y="446"/>
                    <a:pt x="1087" y="138"/>
                    <a:pt x="800" y="36"/>
                  </a:cubicBezTo>
                  <a:cubicBezTo>
                    <a:pt x="737" y="12"/>
                    <a:pt x="672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790711" y="6559359"/>
              <a:ext cx="156780" cy="209697"/>
            </a:xfrm>
            <a:custGeom>
              <a:avLst/>
              <a:gdLst/>
              <a:ahLst/>
              <a:cxnLst/>
              <a:rect l="l" t="t" r="r" b="b"/>
              <a:pathLst>
                <a:path w="493" h="677" extrusionOk="0">
                  <a:moveTo>
                    <a:pt x="349" y="0"/>
                  </a:moveTo>
                  <a:lnTo>
                    <a:pt x="308" y="82"/>
                  </a:lnTo>
                  <a:cubicBezTo>
                    <a:pt x="293" y="79"/>
                    <a:pt x="279" y="77"/>
                    <a:pt x="265" y="77"/>
                  </a:cubicBezTo>
                  <a:cubicBezTo>
                    <a:pt x="199" y="77"/>
                    <a:pt x="140" y="114"/>
                    <a:pt x="123" y="164"/>
                  </a:cubicBezTo>
                  <a:cubicBezTo>
                    <a:pt x="82" y="246"/>
                    <a:pt x="144" y="308"/>
                    <a:pt x="205" y="369"/>
                  </a:cubicBezTo>
                  <a:cubicBezTo>
                    <a:pt x="267" y="410"/>
                    <a:pt x="287" y="431"/>
                    <a:pt x="267" y="472"/>
                  </a:cubicBezTo>
                  <a:cubicBezTo>
                    <a:pt x="267" y="486"/>
                    <a:pt x="246" y="501"/>
                    <a:pt x="213" y="501"/>
                  </a:cubicBezTo>
                  <a:cubicBezTo>
                    <a:pt x="199" y="501"/>
                    <a:pt x="182" y="498"/>
                    <a:pt x="164" y="492"/>
                  </a:cubicBezTo>
                  <a:cubicBezTo>
                    <a:pt x="123" y="472"/>
                    <a:pt x="82" y="431"/>
                    <a:pt x="62" y="410"/>
                  </a:cubicBezTo>
                  <a:lnTo>
                    <a:pt x="0" y="492"/>
                  </a:lnTo>
                  <a:cubicBezTo>
                    <a:pt x="21" y="513"/>
                    <a:pt x="62" y="554"/>
                    <a:pt x="123" y="574"/>
                  </a:cubicBezTo>
                  <a:lnTo>
                    <a:pt x="82" y="656"/>
                  </a:lnTo>
                  <a:lnTo>
                    <a:pt x="164" y="677"/>
                  </a:lnTo>
                  <a:lnTo>
                    <a:pt x="185" y="595"/>
                  </a:lnTo>
                  <a:cubicBezTo>
                    <a:pt x="203" y="599"/>
                    <a:pt x="220" y="600"/>
                    <a:pt x="237" y="600"/>
                  </a:cubicBezTo>
                  <a:cubicBezTo>
                    <a:pt x="314" y="600"/>
                    <a:pt x="373" y="563"/>
                    <a:pt x="390" y="513"/>
                  </a:cubicBezTo>
                  <a:cubicBezTo>
                    <a:pt x="431" y="431"/>
                    <a:pt x="390" y="369"/>
                    <a:pt x="308" y="308"/>
                  </a:cubicBezTo>
                  <a:cubicBezTo>
                    <a:pt x="267" y="246"/>
                    <a:pt x="246" y="226"/>
                    <a:pt x="246" y="205"/>
                  </a:cubicBezTo>
                  <a:cubicBezTo>
                    <a:pt x="246" y="191"/>
                    <a:pt x="267" y="176"/>
                    <a:pt x="293" y="176"/>
                  </a:cubicBezTo>
                  <a:cubicBezTo>
                    <a:pt x="304" y="176"/>
                    <a:pt x="316" y="179"/>
                    <a:pt x="328" y="185"/>
                  </a:cubicBezTo>
                  <a:cubicBezTo>
                    <a:pt x="390" y="205"/>
                    <a:pt x="410" y="226"/>
                    <a:pt x="431" y="246"/>
                  </a:cubicBezTo>
                  <a:lnTo>
                    <a:pt x="492" y="164"/>
                  </a:lnTo>
                  <a:cubicBezTo>
                    <a:pt x="472" y="144"/>
                    <a:pt x="451" y="123"/>
                    <a:pt x="390" y="103"/>
                  </a:cubicBezTo>
                  <a:lnTo>
                    <a:pt x="410" y="21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973250" y="6521260"/>
              <a:ext cx="117665" cy="114606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246" y="0"/>
                  </a:moveTo>
                  <a:cubicBezTo>
                    <a:pt x="246" y="0"/>
                    <a:pt x="164" y="82"/>
                    <a:pt x="144" y="103"/>
                  </a:cubicBezTo>
                  <a:cubicBezTo>
                    <a:pt x="103" y="123"/>
                    <a:pt x="0" y="144"/>
                    <a:pt x="0" y="144"/>
                  </a:cubicBezTo>
                  <a:cubicBezTo>
                    <a:pt x="0" y="144"/>
                    <a:pt x="82" y="205"/>
                    <a:pt x="82" y="246"/>
                  </a:cubicBezTo>
                  <a:cubicBezTo>
                    <a:pt x="103" y="267"/>
                    <a:pt x="123" y="369"/>
                    <a:pt x="123" y="369"/>
                  </a:cubicBezTo>
                  <a:cubicBezTo>
                    <a:pt x="123" y="369"/>
                    <a:pt x="185" y="287"/>
                    <a:pt x="226" y="287"/>
                  </a:cubicBezTo>
                  <a:cubicBezTo>
                    <a:pt x="246" y="267"/>
                    <a:pt x="369" y="246"/>
                    <a:pt x="369" y="246"/>
                  </a:cubicBezTo>
                  <a:cubicBezTo>
                    <a:pt x="369" y="246"/>
                    <a:pt x="287" y="185"/>
                    <a:pt x="267" y="144"/>
                  </a:cubicBezTo>
                  <a:cubicBezTo>
                    <a:pt x="246" y="123"/>
                    <a:pt x="24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30"/>
          <p:cNvGrpSpPr/>
          <p:nvPr/>
        </p:nvGrpSpPr>
        <p:grpSpPr>
          <a:xfrm rot="-207815">
            <a:off x="8439079" y="1644092"/>
            <a:ext cx="465251" cy="402598"/>
            <a:chOff x="601494" y="6429884"/>
            <a:chExt cx="541575" cy="468644"/>
          </a:xfrm>
        </p:grpSpPr>
        <p:sp>
          <p:nvSpPr>
            <p:cNvPr id="466" name="Google Shape;466;p30"/>
            <p:cNvSpPr/>
            <p:nvPr/>
          </p:nvSpPr>
          <p:spPr>
            <a:xfrm>
              <a:off x="601494" y="6429884"/>
              <a:ext cx="541575" cy="468644"/>
            </a:xfrm>
            <a:custGeom>
              <a:avLst/>
              <a:gdLst/>
              <a:ahLst/>
              <a:cxnLst/>
              <a:rect l="l" t="t" r="r" b="b"/>
              <a:pathLst>
                <a:path w="1703" h="1513" extrusionOk="0">
                  <a:moveTo>
                    <a:pt x="856" y="1"/>
                  </a:moveTo>
                  <a:cubicBezTo>
                    <a:pt x="549" y="1"/>
                    <a:pt x="255" y="179"/>
                    <a:pt x="144" y="480"/>
                  </a:cubicBezTo>
                  <a:cubicBezTo>
                    <a:pt x="1" y="869"/>
                    <a:pt x="185" y="1300"/>
                    <a:pt x="575" y="1464"/>
                  </a:cubicBezTo>
                  <a:cubicBezTo>
                    <a:pt x="664" y="1497"/>
                    <a:pt x="755" y="1512"/>
                    <a:pt x="845" y="1512"/>
                  </a:cubicBezTo>
                  <a:cubicBezTo>
                    <a:pt x="1147" y="1512"/>
                    <a:pt x="1432" y="1334"/>
                    <a:pt x="1559" y="1033"/>
                  </a:cubicBezTo>
                  <a:cubicBezTo>
                    <a:pt x="1703" y="644"/>
                    <a:pt x="1518" y="193"/>
                    <a:pt x="1128" y="49"/>
                  </a:cubicBezTo>
                  <a:cubicBezTo>
                    <a:pt x="1039" y="16"/>
                    <a:pt x="947" y="1"/>
                    <a:pt x="856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8280000" algn="bl" rotWithShape="0">
                <a:schemeClr val="accen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614532" y="6442583"/>
              <a:ext cx="515498" cy="443245"/>
            </a:xfrm>
            <a:custGeom>
              <a:avLst/>
              <a:gdLst/>
              <a:ahLst/>
              <a:cxnLst/>
              <a:rect l="l" t="t" r="r" b="b"/>
              <a:pathLst>
                <a:path w="1621" h="1431" extrusionOk="0">
                  <a:moveTo>
                    <a:pt x="809" y="0"/>
                  </a:moveTo>
                  <a:cubicBezTo>
                    <a:pt x="523" y="0"/>
                    <a:pt x="255" y="175"/>
                    <a:pt x="144" y="459"/>
                  </a:cubicBezTo>
                  <a:cubicBezTo>
                    <a:pt x="1" y="828"/>
                    <a:pt x="185" y="1238"/>
                    <a:pt x="554" y="1382"/>
                  </a:cubicBezTo>
                  <a:cubicBezTo>
                    <a:pt x="639" y="1415"/>
                    <a:pt x="726" y="1431"/>
                    <a:pt x="812" y="1431"/>
                  </a:cubicBezTo>
                  <a:cubicBezTo>
                    <a:pt x="1098" y="1431"/>
                    <a:pt x="1367" y="1256"/>
                    <a:pt x="1477" y="972"/>
                  </a:cubicBezTo>
                  <a:cubicBezTo>
                    <a:pt x="1620" y="603"/>
                    <a:pt x="1436" y="193"/>
                    <a:pt x="1067" y="49"/>
                  </a:cubicBezTo>
                  <a:cubicBezTo>
                    <a:pt x="982" y="16"/>
                    <a:pt x="895" y="0"/>
                    <a:pt x="8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666686" y="6491834"/>
              <a:ext cx="404512" cy="348153"/>
            </a:xfrm>
            <a:custGeom>
              <a:avLst/>
              <a:gdLst/>
              <a:ahLst/>
              <a:cxnLst/>
              <a:rect l="l" t="t" r="r" b="b"/>
              <a:pathLst>
                <a:path w="1272" h="1124" extrusionOk="0">
                  <a:moveTo>
                    <a:pt x="650" y="1"/>
                  </a:moveTo>
                  <a:cubicBezTo>
                    <a:pt x="422" y="1"/>
                    <a:pt x="204" y="137"/>
                    <a:pt x="124" y="362"/>
                  </a:cubicBezTo>
                  <a:cubicBezTo>
                    <a:pt x="1" y="649"/>
                    <a:pt x="144" y="977"/>
                    <a:pt x="431" y="1079"/>
                  </a:cubicBezTo>
                  <a:cubicBezTo>
                    <a:pt x="506" y="1109"/>
                    <a:pt x="581" y="1123"/>
                    <a:pt x="655" y="1123"/>
                  </a:cubicBezTo>
                  <a:cubicBezTo>
                    <a:pt x="884" y="1123"/>
                    <a:pt x="1092" y="985"/>
                    <a:pt x="1169" y="751"/>
                  </a:cubicBezTo>
                  <a:lnTo>
                    <a:pt x="1169" y="772"/>
                  </a:lnTo>
                  <a:cubicBezTo>
                    <a:pt x="1272" y="464"/>
                    <a:pt x="1128" y="136"/>
                    <a:pt x="841" y="34"/>
                  </a:cubicBezTo>
                  <a:cubicBezTo>
                    <a:pt x="779" y="11"/>
                    <a:pt x="714" y="1"/>
                    <a:pt x="650" y="1"/>
                  </a:cubicBezTo>
                  <a:close/>
                </a:path>
              </a:pathLst>
            </a:custGeom>
            <a:solidFill>
              <a:srgbClr val="FFB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673365" y="6503914"/>
              <a:ext cx="391473" cy="333595"/>
            </a:xfrm>
            <a:custGeom>
              <a:avLst/>
              <a:gdLst/>
              <a:ahLst/>
              <a:cxnLst/>
              <a:rect l="l" t="t" r="r" b="b"/>
              <a:pathLst>
                <a:path w="1231" h="1077" extrusionOk="0">
                  <a:moveTo>
                    <a:pt x="608" y="0"/>
                  </a:moveTo>
                  <a:cubicBezTo>
                    <a:pt x="399" y="0"/>
                    <a:pt x="197" y="124"/>
                    <a:pt x="103" y="343"/>
                  </a:cubicBezTo>
                  <a:cubicBezTo>
                    <a:pt x="0" y="630"/>
                    <a:pt x="144" y="938"/>
                    <a:pt x="410" y="1040"/>
                  </a:cubicBezTo>
                  <a:cubicBezTo>
                    <a:pt x="478" y="1065"/>
                    <a:pt x="546" y="1076"/>
                    <a:pt x="613" y="1076"/>
                  </a:cubicBezTo>
                  <a:cubicBezTo>
                    <a:pt x="832" y="1076"/>
                    <a:pt x="1034" y="953"/>
                    <a:pt x="1128" y="733"/>
                  </a:cubicBezTo>
                  <a:cubicBezTo>
                    <a:pt x="1230" y="446"/>
                    <a:pt x="1087" y="138"/>
                    <a:pt x="800" y="36"/>
                  </a:cubicBezTo>
                  <a:cubicBezTo>
                    <a:pt x="737" y="12"/>
                    <a:pt x="672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790711" y="6559359"/>
              <a:ext cx="156780" cy="209697"/>
            </a:xfrm>
            <a:custGeom>
              <a:avLst/>
              <a:gdLst/>
              <a:ahLst/>
              <a:cxnLst/>
              <a:rect l="l" t="t" r="r" b="b"/>
              <a:pathLst>
                <a:path w="493" h="677" extrusionOk="0">
                  <a:moveTo>
                    <a:pt x="349" y="0"/>
                  </a:moveTo>
                  <a:lnTo>
                    <a:pt x="308" y="82"/>
                  </a:lnTo>
                  <a:cubicBezTo>
                    <a:pt x="293" y="79"/>
                    <a:pt x="279" y="77"/>
                    <a:pt x="265" y="77"/>
                  </a:cubicBezTo>
                  <a:cubicBezTo>
                    <a:pt x="199" y="77"/>
                    <a:pt x="140" y="114"/>
                    <a:pt x="123" y="164"/>
                  </a:cubicBezTo>
                  <a:cubicBezTo>
                    <a:pt x="82" y="246"/>
                    <a:pt x="144" y="308"/>
                    <a:pt x="205" y="369"/>
                  </a:cubicBezTo>
                  <a:cubicBezTo>
                    <a:pt x="267" y="410"/>
                    <a:pt x="287" y="431"/>
                    <a:pt x="267" y="472"/>
                  </a:cubicBezTo>
                  <a:cubicBezTo>
                    <a:pt x="267" y="486"/>
                    <a:pt x="246" y="501"/>
                    <a:pt x="213" y="501"/>
                  </a:cubicBezTo>
                  <a:cubicBezTo>
                    <a:pt x="199" y="501"/>
                    <a:pt x="182" y="498"/>
                    <a:pt x="164" y="492"/>
                  </a:cubicBezTo>
                  <a:cubicBezTo>
                    <a:pt x="123" y="472"/>
                    <a:pt x="82" y="431"/>
                    <a:pt x="62" y="410"/>
                  </a:cubicBezTo>
                  <a:lnTo>
                    <a:pt x="0" y="492"/>
                  </a:lnTo>
                  <a:cubicBezTo>
                    <a:pt x="21" y="513"/>
                    <a:pt x="62" y="554"/>
                    <a:pt x="123" y="574"/>
                  </a:cubicBezTo>
                  <a:lnTo>
                    <a:pt x="82" y="656"/>
                  </a:lnTo>
                  <a:lnTo>
                    <a:pt x="164" y="677"/>
                  </a:lnTo>
                  <a:lnTo>
                    <a:pt x="185" y="595"/>
                  </a:lnTo>
                  <a:cubicBezTo>
                    <a:pt x="203" y="599"/>
                    <a:pt x="220" y="600"/>
                    <a:pt x="237" y="600"/>
                  </a:cubicBezTo>
                  <a:cubicBezTo>
                    <a:pt x="314" y="600"/>
                    <a:pt x="373" y="563"/>
                    <a:pt x="390" y="513"/>
                  </a:cubicBezTo>
                  <a:cubicBezTo>
                    <a:pt x="431" y="431"/>
                    <a:pt x="390" y="369"/>
                    <a:pt x="308" y="308"/>
                  </a:cubicBezTo>
                  <a:cubicBezTo>
                    <a:pt x="267" y="246"/>
                    <a:pt x="246" y="226"/>
                    <a:pt x="246" y="205"/>
                  </a:cubicBezTo>
                  <a:cubicBezTo>
                    <a:pt x="246" y="191"/>
                    <a:pt x="267" y="176"/>
                    <a:pt x="293" y="176"/>
                  </a:cubicBezTo>
                  <a:cubicBezTo>
                    <a:pt x="304" y="176"/>
                    <a:pt x="316" y="179"/>
                    <a:pt x="328" y="185"/>
                  </a:cubicBezTo>
                  <a:cubicBezTo>
                    <a:pt x="390" y="205"/>
                    <a:pt x="410" y="226"/>
                    <a:pt x="431" y="246"/>
                  </a:cubicBezTo>
                  <a:lnTo>
                    <a:pt x="492" y="164"/>
                  </a:lnTo>
                  <a:cubicBezTo>
                    <a:pt x="472" y="144"/>
                    <a:pt x="451" y="123"/>
                    <a:pt x="390" y="103"/>
                  </a:cubicBezTo>
                  <a:lnTo>
                    <a:pt x="410" y="21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973250" y="6521260"/>
              <a:ext cx="117665" cy="114606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246" y="0"/>
                  </a:moveTo>
                  <a:cubicBezTo>
                    <a:pt x="246" y="0"/>
                    <a:pt x="164" y="82"/>
                    <a:pt x="144" y="103"/>
                  </a:cubicBezTo>
                  <a:cubicBezTo>
                    <a:pt x="103" y="123"/>
                    <a:pt x="0" y="144"/>
                    <a:pt x="0" y="144"/>
                  </a:cubicBezTo>
                  <a:cubicBezTo>
                    <a:pt x="0" y="144"/>
                    <a:pt x="82" y="205"/>
                    <a:pt x="82" y="246"/>
                  </a:cubicBezTo>
                  <a:cubicBezTo>
                    <a:pt x="103" y="267"/>
                    <a:pt x="123" y="369"/>
                    <a:pt x="123" y="369"/>
                  </a:cubicBezTo>
                  <a:cubicBezTo>
                    <a:pt x="123" y="369"/>
                    <a:pt x="185" y="287"/>
                    <a:pt x="226" y="287"/>
                  </a:cubicBezTo>
                  <a:cubicBezTo>
                    <a:pt x="246" y="267"/>
                    <a:pt x="369" y="246"/>
                    <a:pt x="369" y="246"/>
                  </a:cubicBezTo>
                  <a:cubicBezTo>
                    <a:pt x="369" y="246"/>
                    <a:pt x="287" y="185"/>
                    <a:pt x="267" y="144"/>
                  </a:cubicBezTo>
                  <a:cubicBezTo>
                    <a:pt x="246" y="123"/>
                    <a:pt x="24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30"/>
          <p:cNvGrpSpPr/>
          <p:nvPr/>
        </p:nvGrpSpPr>
        <p:grpSpPr>
          <a:xfrm rot="-2361038">
            <a:off x="3336273" y="964058"/>
            <a:ext cx="388630" cy="336296"/>
            <a:chOff x="601494" y="6429884"/>
            <a:chExt cx="541575" cy="468644"/>
          </a:xfrm>
        </p:grpSpPr>
        <p:sp>
          <p:nvSpPr>
            <p:cNvPr id="473" name="Google Shape;473;p30"/>
            <p:cNvSpPr/>
            <p:nvPr/>
          </p:nvSpPr>
          <p:spPr>
            <a:xfrm>
              <a:off x="601494" y="6429884"/>
              <a:ext cx="541575" cy="468644"/>
            </a:xfrm>
            <a:custGeom>
              <a:avLst/>
              <a:gdLst/>
              <a:ahLst/>
              <a:cxnLst/>
              <a:rect l="l" t="t" r="r" b="b"/>
              <a:pathLst>
                <a:path w="1703" h="1513" extrusionOk="0">
                  <a:moveTo>
                    <a:pt x="856" y="1"/>
                  </a:moveTo>
                  <a:cubicBezTo>
                    <a:pt x="549" y="1"/>
                    <a:pt x="255" y="179"/>
                    <a:pt x="144" y="480"/>
                  </a:cubicBezTo>
                  <a:cubicBezTo>
                    <a:pt x="1" y="869"/>
                    <a:pt x="185" y="1300"/>
                    <a:pt x="575" y="1464"/>
                  </a:cubicBezTo>
                  <a:cubicBezTo>
                    <a:pt x="664" y="1497"/>
                    <a:pt x="755" y="1512"/>
                    <a:pt x="845" y="1512"/>
                  </a:cubicBezTo>
                  <a:cubicBezTo>
                    <a:pt x="1147" y="1512"/>
                    <a:pt x="1432" y="1334"/>
                    <a:pt x="1559" y="1033"/>
                  </a:cubicBezTo>
                  <a:cubicBezTo>
                    <a:pt x="1703" y="644"/>
                    <a:pt x="1518" y="193"/>
                    <a:pt x="1128" y="49"/>
                  </a:cubicBezTo>
                  <a:cubicBezTo>
                    <a:pt x="1039" y="16"/>
                    <a:pt x="947" y="1"/>
                    <a:pt x="856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8280000" algn="bl" rotWithShape="0">
                <a:schemeClr val="accen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614532" y="6442583"/>
              <a:ext cx="515498" cy="443245"/>
            </a:xfrm>
            <a:custGeom>
              <a:avLst/>
              <a:gdLst/>
              <a:ahLst/>
              <a:cxnLst/>
              <a:rect l="l" t="t" r="r" b="b"/>
              <a:pathLst>
                <a:path w="1621" h="1431" extrusionOk="0">
                  <a:moveTo>
                    <a:pt x="809" y="0"/>
                  </a:moveTo>
                  <a:cubicBezTo>
                    <a:pt x="523" y="0"/>
                    <a:pt x="255" y="175"/>
                    <a:pt x="144" y="459"/>
                  </a:cubicBezTo>
                  <a:cubicBezTo>
                    <a:pt x="1" y="828"/>
                    <a:pt x="185" y="1238"/>
                    <a:pt x="554" y="1382"/>
                  </a:cubicBezTo>
                  <a:cubicBezTo>
                    <a:pt x="639" y="1415"/>
                    <a:pt x="726" y="1431"/>
                    <a:pt x="812" y="1431"/>
                  </a:cubicBezTo>
                  <a:cubicBezTo>
                    <a:pt x="1098" y="1431"/>
                    <a:pt x="1367" y="1256"/>
                    <a:pt x="1477" y="972"/>
                  </a:cubicBezTo>
                  <a:cubicBezTo>
                    <a:pt x="1620" y="603"/>
                    <a:pt x="1436" y="193"/>
                    <a:pt x="1067" y="49"/>
                  </a:cubicBezTo>
                  <a:cubicBezTo>
                    <a:pt x="982" y="16"/>
                    <a:pt x="895" y="0"/>
                    <a:pt x="8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666686" y="6491834"/>
              <a:ext cx="404512" cy="348153"/>
            </a:xfrm>
            <a:custGeom>
              <a:avLst/>
              <a:gdLst/>
              <a:ahLst/>
              <a:cxnLst/>
              <a:rect l="l" t="t" r="r" b="b"/>
              <a:pathLst>
                <a:path w="1272" h="1124" extrusionOk="0">
                  <a:moveTo>
                    <a:pt x="650" y="1"/>
                  </a:moveTo>
                  <a:cubicBezTo>
                    <a:pt x="422" y="1"/>
                    <a:pt x="204" y="137"/>
                    <a:pt x="124" y="362"/>
                  </a:cubicBezTo>
                  <a:cubicBezTo>
                    <a:pt x="1" y="649"/>
                    <a:pt x="144" y="977"/>
                    <a:pt x="431" y="1079"/>
                  </a:cubicBezTo>
                  <a:cubicBezTo>
                    <a:pt x="506" y="1109"/>
                    <a:pt x="581" y="1123"/>
                    <a:pt x="655" y="1123"/>
                  </a:cubicBezTo>
                  <a:cubicBezTo>
                    <a:pt x="884" y="1123"/>
                    <a:pt x="1092" y="985"/>
                    <a:pt x="1169" y="751"/>
                  </a:cubicBezTo>
                  <a:lnTo>
                    <a:pt x="1169" y="772"/>
                  </a:lnTo>
                  <a:cubicBezTo>
                    <a:pt x="1272" y="464"/>
                    <a:pt x="1128" y="136"/>
                    <a:pt x="841" y="34"/>
                  </a:cubicBezTo>
                  <a:cubicBezTo>
                    <a:pt x="779" y="11"/>
                    <a:pt x="714" y="1"/>
                    <a:pt x="650" y="1"/>
                  </a:cubicBezTo>
                  <a:close/>
                </a:path>
              </a:pathLst>
            </a:custGeom>
            <a:solidFill>
              <a:srgbClr val="FFB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673365" y="6503914"/>
              <a:ext cx="391473" cy="333595"/>
            </a:xfrm>
            <a:custGeom>
              <a:avLst/>
              <a:gdLst/>
              <a:ahLst/>
              <a:cxnLst/>
              <a:rect l="l" t="t" r="r" b="b"/>
              <a:pathLst>
                <a:path w="1231" h="1077" extrusionOk="0">
                  <a:moveTo>
                    <a:pt x="608" y="0"/>
                  </a:moveTo>
                  <a:cubicBezTo>
                    <a:pt x="399" y="0"/>
                    <a:pt x="197" y="124"/>
                    <a:pt x="103" y="343"/>
                  </a:cubicBezTo>
                  <a:cubicBezTo>
                    <a:pt x="0" y="630"/>
                    <a:pt x="144" y="938"/>
                    <a:pt x="410" y="1040"/>
                  </a:cubicBezTo>
                  <a:cubicBezTo>
                    <a:pt x="478" y="1065"/>
                    <a:pt x="546" y="1076"/>
                    <a:pt x="613" y="1076"/>
                  </a:cubicBezTo>
                  <a:cubicBezTo>
                    <a:pt x="832" y="1076"/>
                    <a:pt x="1034" y="953"/>
                    <a:pt x="1128" y="733"/>
                  </a:cubicBezTo>
                  <a:cubicBezTo>
                    <a:pt x="1230" y="446"/>
                    <a:pt x="1087" y="138"/>
                    <a:pt x="800" y="36"/>
                  </a:cubicBezTo>
                  <a:cubicBezTo>
                    <a:pt x="737" y="12"/>
                    <a:pt x="672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790711" y="6559359"/>
              <a:ext cx="156780" cy="209697"/>
            </a:xfrm>
            <a:custGeom>
              <a:avLst/>
              <a:gdLst/>
              <a:ahLst/>
              <a:cxnLst/>
              <a:rect l="l" t="t" r="r" b="b"/>
              <a:pathLst>
                <a:path w="493" h="677" extrusionOk="0">
                  <a:moveTo>
                    <a:pt x="349" y="0"/>
                  </a:moveTo>
                  <a:lnTo>
                    <a:pt x="308" y="82"/>
                  </a:lnTo>
                  <a:cubicBezTo>
                    <a:pt x="293" y="79"/>
                    <a:pt x="279" y="77"/>
                    <a:pt x="265" y="77"/>
                  </a:cubicBezTo>
                  <a:cubicBezTo>
                    <a:pt x="199" y="77"/>
                    <a:pt x="140" y="114"/>
                    <a:pt x="123" y="164"/>
                  </a:cubicBezTo>
                  <a:cubicBezTo>
                    <a:pt x="82" y="246"/>
                    <a:pt x="144" y="308"/>
                    <a:pt x="205" y="369"/>
                  </a:cubicBezTo>
                  <a:cubicBezTo>
                    <a:pt x="267" y="410"/>
                    <a:pt x="287" y="431"/>
                    <a:pt x="267" y="472"/>
                  </a:cubicBezTo>
                  <a:cubicBezTo>
                    <a:pt x="267" y="486"/>
                    <a:pt x="246" y="501"/>
                    <a:pt x="213" y="501"/>
                  </a:cubicBezTo>
                  <a:cubicBezTo>
                    <a:pt x="199" y="501"/>
                    <a:pt x="182" y="498"/>
                    <a:pt x="164" y="492"/>
                  </a:cubicBezTo>
                  <a:cubicBezTo>
                    <a:pt x="123" y="472"/>
                    <a:pt x="82" y="431"/>
                    <a:pt x="62" y="410"/>
                  </a:cubicBezTo>
                  <a:lnTo>
                    <a:pt x="0" y="492"/>
                  </a:lnTo>
                  <a:cubicBezTo>
                    <a:pt x="21" y="513"/>
                    <a:pt x="62" y="554"/>
                    <a:pt x="123" y="574"/>
                  </a:cubicBezTo>
                  <a:lnTo>
                    <a:pt x="82" y="656"/>
                  </a:lnTo>
                  <a:lnTo>
                    <a:pt x="164" y="677"/>
                  </a:lnTo>
                  <a:lnTo>
                    <a:pt x="185" y="595"/>
                  </a:lnTo>
                  <a:cubicBezTo>
                    <a:pt x="203" y="599"/>
                    <a:pt x="220" y="600"/>
                    <a:pt x="237" y="600"/>
                  </a:cubicBezTo>
                  <a:cubicBezTo>
                    <a:pt x="314" y="600"/>
                    <a:pt x="373" y="563"/>
                    <a:pt x="390" y="513"/>
                  </a:cubicBezTo>
                  <a:cubicBezTo>
                    <a:pt x="431" y="431"/>
                    <a:pt x="390" y="369"/>
                    <a:pt x="308" y="308"/>
                  </a:cubicBezTo>
                  <a:cubicBezTo>
                    <a:pt x="267" y="246"/>
                    <a:pt x="246" y="226"/>
                    <a:pt x="246" y="205"/>
                  </a:cubicBezTo>
                  <a:cubicBezTo>
                    <a:pt x="246" y="191"/>
                    <a:pt x="267" y="176"/>
                    <a:pt x="293" y="176"/>
                  </a:cubicBezTo>
                  <a:cubicBezTo>
                    <a:pt x="304" y="176"/>
                    <a:pt x="316" y="179"/>
                    <a:pt x="328" y="185"/>
                  </a:cubicBezTo>
                  <a:cubicBezTo>
                    <a:pt x="390" y="205"/>
                    <a:pt x="410" y="226"/>
                    <a:pt x="431" y="246"/>
                  </a:cubicBezTo>
                  <a:lnTo>
                    <a:pt x="492" y="164"/>
                  </a:lnTo>
                  <a:cubicBezTo>
                    <a:pt x="472" y="144"/>
                    <a:pt x="451" y="123"/>
                    <a:pt x="390" y="103"/>
                  </a:cubicBezTo>
                  <a:lnTo>
                    <a:pt x="410" y="21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973250" y="6521260"/>
              <a:ext cx="117665" cy="114606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246" y="0"/>
                  </a:moveTo>
                  <a:cubicBezTo>
                    <a:pt x="246" y="0"/>
                    <a:pt x="164" y="82"/>
                    <a:pt x="144" y="103"/>
                  </a:cubicBezTo>
                  <a:cubicBezTo>
                    <a:pt x="103" y="123"/>
                    <a:pt x="0" y="144"/>
                    <a:pt x="0" y="144"/>
                  </a:cubicBezTo>
                  <a:cubicBezTo>
                    <a:pt x="0" y="144"/>
                    <a:pt x="82" y="205"/>
                    <a:pt x="82" y="246"/>
                  </a:cubicBezTo>
                  <a:cubicBezTo>
                    <a:pt x="103" y="267"/>
                    <a:pt x="123" y="369"/>
                    <a:pt x="123" y="369"/>
                  </a:cubicBezTo>
                  <a:cubicBezTo>
                    <a:pt x="123" y="369"/>
                    <a:pt x="185" y="287"/>
                    <a:pt x="226" y="287"/>
                  </a:cubicBezTo>
                  <a:cubicBezTo>
                    <a:pt x="246" y="267"/>
                    <a:pt x="369" y="246"/>
                    <a:pt x="369" y="246"/>
                  </a:cubicBezTo>
                  <a:cubicBezTo>
                    <a:pt x="369" y="246"/>
                    <a:pt x="287" y="185"/>
                    <a:pt x="267" y="144"/>
                  </a:cubicBezTo>
                  <a:cubicBezTo>
                    <a:pt x="246" y="123"/>
                    <a:pt x="24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44;p30"/>
          <p:cNvSpPr txBox="1">
            <a:spLocks/>
          </p:cNvSpPr>
          <p:nvPr/>
        </p:nvSpPr>
        <p:spPr>
          <a:xfrm>
            <a:off x="1653147" y="450875"/>
            <a:ext cx="656628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buFont typeface="Comfortaa"/>
              <a:buNone/>
            </a:pPr>
            <a:r>
              <a:rPr lang="en-US" sz="2000" dirty="0">
                <a:latin typeface="Hammersmith One"/>
                <a:ea typeface="Hammersmith One"/>
                <a:cs typeface="Hammersmith One"/>
                <a:sym typeface="Hammersmith One"/>
              </a:rPr>
              <a:t>Ex 1. </a:t>
            </a:r>
            <a:r>
              <a:rPr lang="en-US" sz="2000" dirty="0">
                <a:latin typeface="Hammersmith One"/>
                <a:ea typeface="Hammersmith One"/>
                <a:cs typeface="Hammersmith One"/>
                <a:sym typeface="Hammersmith One"/>
              </a:rPr>
              <a:t>(p 43) Listen and read the </a:t>
            </a:r>
            <a:r>
              <a:rPr lang="en-US" sz="2000" dirty="0" smtClean="0">
                <a:latin typeface="Hammersmith One"/>
                <a:ea typeface="Hammersmith One"/>
                <a:cs typeface="Hammersmith One"/>
                <a:sym typeface="Hammersmith One"/>
              </a:rPr>
              <a:t>conversation.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2087524" y="1846879"/>
            <a:ext cx="5501929" cy="307777"/>
          </a:xfrm>
          <a:prstGeom prst="rect">
            <a:avLst/>
          </a:prstGeom>
          <a:solidFill>
            <a:srgbClr val="F0C27E"/>
          </a:solidFill>
        </p:spPr>
        <p:txBody>
          <a:bodyPr wrap="square">
            <a:spAutoFit/>
          </a:bodyPr>
          <a:lstStyle/>
          <a:p>
            <a:pPr lvl="0">
              <a:spcAft>
                <a:spcPts val="1600"/>
              </a:spcAft>
            </a:pPr>
            <a:r>
              <a:rPr lang="en-US" b="1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Oh, hi, David. Wow! Is that your computer? It looks great.</a:t>
            </a:r>
            <a:endParaRPr lang="en-US" b="1"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2488" y="3982945"/>
            <a:ext cx="4572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GB" sz="2400" b="1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(Wow! Is that + object?</a:t>
            </a:r>
            <a:endParaRPr lang="en-US" sz="2400" b="1"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342900" lvl="0" indent="-342900">
              <a:lnSpc>
                <a:spcPct val="107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It </a:t>
            </a:r>
            <a:r>
              <a:rPr lang="en-GB" sz="2400" b="1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looks + adjective).</a:t>
            </a:r>
            <a:endParaRPr lang="en-US" sz="2400" b="1"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" name="Google Shape;444;p30"/>
          <p:cNvSpPr txBox="1">
            <a:spLocks/>
          </p:cNvSpPr>
          <p:nvPr/>
        </p:nvSpPr>
        <p:spPr>
          <a:xfrm>
            <a:off x="908988" y="348871"/>
            <a:ext cx="7762717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buFont typeface="Comfortaa"/>
              <a:buNone/>
            </a:pPr>
            <a:r>
              <a:rPr lang="en-US" sz="2000" dirty="0">
                <a:latin typeface="Hammersmith One"/>
                <a:ea typeface="Hammersmith One"/>
                <a:cs typeface="Hammersmith One"/>
              </a:rPr>
              <a:t>Ex 2. (p 43) Work in pair. Express your surprise when you see your partner’s new watch, TV, mobile phone, etc.</a:t>
            </a:r>
            <a:endParaRPr lang="en-US" sz="2000" dirty="0">
              <a:latin typeface="Hammersmith One"/>
              <a:ea typeface="Hammersmith One"/>
              <a:cs typeface="Hammersmith One"/>
            </a:endParaRPr>
          </a:p>
        </p:txBody>
      </p:sp>
      <p:sp>
        <p:nvSpPr>
          <p:cNvPr id="45" name="Google Shape;441;p30"/>
          <p:cNvSpPr txBox="1">
            <a:spLocks/>
          </p:cNvSpPr>
          <p:nvPr/>
        </p:nvSpPr>
        <p:spPr>
          <a:xfrm>
            <a:off x="5088048" y="1836643"/>
            <a:ext cx="1023042" cy="314294"/>
          </a:xfrm>
          <a:prstGeom prst="flowChartAlternateProcess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46" name="Google Shape;441;p30"/>
          <p:cNvSpPr txBox="1">
            <a:spLocks/>
          </p:cNvSpPr>
          <p:nvPr/>
        </p:nvSpPr>
        <p:spPr>
          <a:xfrm>
            <a:off x="6841028" y="1825960"/>
            <a:ext cx="646188" cy="314294"/>
          </a:xfrm>
          <a:prstGeom prst="flowChartAlternateProcess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47" name="Google Shape;441;p30"/>
          <p:cNvSpPr txBox="1">
            <a:spLocks/>
          </p:cNvSpPr>
          <p:nvPr/>
        </p:nvSpPr>
        <p:spPr>
          <a:xfrm>
            <a:off x="3665988" y="2394538"/>
            <a:ext cx="1023042" cy="314294"/>
          </a:xfrm>
          <a:prstGeom prst="flowChartAlternateProcess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0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endParaRPr lang="en-US" sz="1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" grpId="0" uiExpand="1" build="p" animBg="1"/>
      <p:bldP spid="41" grpId="0"/>
      <p:bldP spid="2" grpId="0" animBg="1"/>
      <p:bldP spid="3" grpId="0"/>
      <p:bldP spid="44" grpId="0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Google Shape;917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062" r="26062"/>
          <a:stretch/>
        </p:blipFill>
        <p:spPr>
          <a:xfrm>
            <a:off x="5076150" y="400050"/>
            <a:ext cx="3115200" cy="4343400"/>
          </a:xfrm>
          <a:prstGeom prst="roundRect">
            <a:avLst>
              <a:gd name="adj" fmla="val 1792"/>
            </a:avLst>
          </a:prstGeom>
        </p:spPr>
      </p:pic>
      <p:sp>
        <p:nvSpPr>
          <p:cNvPr id="918" name="Google Shape;918;p38"/>
          <p:cNvSpPr txBox="1">
            <a:spLocks noGrp="1"/>
          </p:cNvSpPr>
          <p:nvPr>
            <p:ph type="title"/>
          </p:nvPr>
        </p:nvSpPr>
        <p:spPr>
          <a:xfrm>
            <a:off x="539670" y="1130587"/>
            <a:ext cx="4269755" cy="17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Houses and appliances </a:t>
            </a:r>
            <a:b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in the future</a:t>
            </a:r>
            <a:endParaRPr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19" name="Google Shape;919;p38"/>
          <p:cNvSpPr txBox="1">
            <a:spLocks noGrp="1"/>
          </p:cNvSpPr>
          <p:nvPr>
            <p:ph type="subTitle" idx="1"/>
          </p:nvPr>
        </p:nvSpPr>
        <p:spPr>
          <a:xfrm>
            <a:off x="905347" y="3009350"/>
            <a:ext cx="3904077" cy="8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Conduct a survey and report the 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result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in 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verbal form. </a:t>
            </a:r>
            <a:endParaRPr lang="en-US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20" name="Google Shape;920;p38"/>
          <p:cNvSpPr/>
          <p:nvPr/>
        </p:nvSpPr>
        <p:spPr>
          <a:xfrm>
            <a:off x="5249705" y="2303699"/>
            <a:ext cx="92373" cy="606357"/>
          </a:xfrm>
          <a:custGeom>
            <a:avLst/>
            <a:gdLst/>
            <a:ahLst/>
            <a:cxnLst/>
            <a:rect l="l" t="t" r="r" b="b"/>
            <a:pathLst>
              <a:path w="1887" h="12386" extrusionOk="0">
                <a:moveTo>
                  <a:pt x="328" y="1"/>
                </a:moveTo>
                <a:lnTo>
                  <a:pt x="82" y="267"/>
                </a:lnTo>
                <a:lnTo>
                  <a:pt x="1148" y="1231"/>
                </a:lnTo>
                <a:cubicBezTo>
                  <a:pt x="1333" y="1395"/>
                  <a:pt x="1435" y="1621"/>
                  <a:pt x="1435" y="1867"/>
                </a:cubicBezTo>
                <a:cubicBezTo>
                  <a:pt x="1415" y="2113"/>
                  <a:pt x="1312" y="2338"/>
                  <a:pt x="1128" y="2502"/>
                </a:cubicBezTo>
                <a:lnTo>
                  <a:pt x="615" y="2912"/>
                </a:lnTo>
                <a:cubicBezTo>
                  <a:pt x="349" y="3117"/>
                  <a:pt x="205" y="3425"/>
                  <a:pt x="185" y="3753"/>
                </a:cubicBezTo>
                <a:cubicBezTo>
                  <a:pt x="144" y="4102"/>
                  <a:pt x="267" y="4409"/>
                  <a:pt x="492" y="4655"/>
                </a:cubicBezTo>
                <a:lnTo>
                  <a:pt x="1230" y="5455"/>
                </a:lnTo>
                <a:cubicBezTo>
                  <a:pt x="1394" y="5619"/>
                  <a:pt x="1476" y="5824"/>
                  <a:pt x="1456" y="6049"/>
                </a:cubicBezTo>
                <a:cubicBezTo>
                  <a:pt x="1456" y="6275"/>
                  <a:pt x="1353" y="6480"/>
                  <a:pt x="1189" y="6644"/>
                </a:cubicBezTo>
                <a:lnTo>
                  <a:pt x="431" y="7321"/>
                </a:lnTo>
                <a:cubicBezTo>
                  <a:pt x="205" y="7526"/>
                  <a:pt x="62" y="7833"/>
                  <a:pt x="41" y="8141"/>
                </a:cubicBezTo>
                <a:cubicBezTo>
                  <a:pt x="21" y="8469"/>
                  <a:pt x="144" y="8777"/>
                  <a:pt x="349" y="9002"/>
                </a:cubicBezTo>
                <a:lnTo>
                  <a:pt x="1169" y="9925"/>
                </a:lnTo>
                <a:cubicBezTo>
                  <a:pt x="1497" y="10253"/>
                  <a:pt x="1456" y="10786"/>
                  <a:pt x="1128" y="11094"/>
                </a:cubicBezTo>
                <a:lnTo>
                  <a:pt x="0" y="12119"/>
                </a:lnTo>
                <a:lnTo>
                  <a:pt x="246" y="12385"/>
                </a:lnTo>
                <a:lnTo>
                  <a:pt x="1374" y="11360"/>
                </a:lnTo>
                <a:cubicBezTo>
                  <a:pt x="1846" y="10909"/>
                  <a:pt x="1887" y="10150"/>
                  <a:pt x="1435" y="9679"/>
                </a:cubicBezTo>
                <a:lnTo>
                  <a:pt x="615" y="8756"/>
                </a:lnTo>
                <a:cubicBezTo>
                  <a:pt x="472" y="8592"/>
                  <a:pt x="390" y="8387"/>
                  <a:pt x="410" y="8161"/>
                </a:cubicBezTo>
                <a:cubicBezTo>
                  <a:pt x="410" y="7936"/>
                  <a:pt x="513" y="7731"/>
                  <a:pt x="677" y="7587"/>
                </a:cubicBezTo>
                <a:lnTo>
                  <a:pt x="1435" y="6911"/>
                </a:lnTo>
                <a:cubicBezTo>
                  <a:pt x="1661" y="6685"/>
                  <a:pt x="1805" y="6398"/>
                  <a:pt x="1825" y="6070"/>
                </a:cubicBezTo>
                <a:cubicBezTo>
                  <a:pt x="1825" y="5742"/>
                  <a:pt x="1723" y="5434"/>
                  <a:pt x="1497" y="5209"/>
                </a:cubicBezTo>
                <a:lnTo>
                  <a:pt x="759" y="4409"/>
                </a:lnTo>
                <a:cubicBezTo>
                  <a:pt x="595" y="4245"/>
                  <a:pt x="513" y="4020"/>
                  <a:pt x="533" y="3794"/>
                </a:cubicBezTo>
                <a:cubicBezTo>
                  <a:pt x="554" y="3548"/>
                  <a:pt x="656" y="3343"/>
                  <a:pt x="841" y="3199"/>
                </a:cubicBezTo>
                <a:lnTo>
                  <a:pt x="1353" y="2769"/>
                </a:lnTo>
                <a:cubicBezTo>
                  <a:pt x="1620" y="2564"/>
                  <a:pt x="1784" y="2236"/>
                  <a:pt x="1784" y="1887"/>
                </a:cubicBezTo>
                <a:cubicBezTo>
                  <a:pt x="1805" y="1539"/>
                  <a:pt x="1661" y="1210"/>
                  <a:pt x="1394" y="964"/>
                </a:cubicBezTo>
                <a:lnTo>
                  <a:pt x="32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Google Shape;444;p30"/>
          <p:cNvSpPr txBox="1">
            <a:spLocks/>
          </p:cNvSpPr>
          <p:nvPr/>
        </p:nvSpPr>
        <p:spPr>
          <a:xfrm>
            <a:off x="296209" y="2167894"/>
            <a:ext cx="4513215" cy="8077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>
              <a:buFont typeface="Comfortaa"/>
              <a:buNone/>
            </a:pPr>
            <a:r>
              <a:rPr lang="en-US" sz="1800" b="1" dirty="0" smtClean="0">
                <a:solidFill>
                  <a:schemeClr val="bg1">
                    <a:lumMod val="10000"/>
                  </a:schemeClr>
                </a:solidFill>
              </a:rPr>
              <a:t>Can you list types of houses and appliances?</a:t>
            </a:r>
            <a:endParaRPr lang="en-US" sz="1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" grpId="0"/>
      <p:bldP spid="919" grpId="0" uiExpand="1" build="p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42"/>
          <p:cNvSpPr/>
          <p:nvPr/>
        </p:nvSpPr>
        <p:spPr>
          <a:xfrm>
            <a:off x="713250" y="1067040"/>
            <a:ext cx="7717500" cy="479700"/>
          </a:xfrm>
          <a:prstGeom prst="roundRect">
            <a:avLst>
              <a:gd name="adj" fmla="val 21772"/>
            </a:avLst>
          </a:prstGeom>
          <a:solidFill>
            <a:schemeClr val="dk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7380000" algn="bl" rotWithShape="0">
              <a:schemeClr val="accent1">
                <a:alpha val="3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37" name="Google Shape;1137;p42"/>
          <p:cNvGraphicFramePr/>
          <p:nvPr>
            <p:extLst>
              <p:ext uri="{D42A27DB-BD31-4B8C-83A1-F6EECF244321}">
                <p14:modId xmlns:p14="http://schemas.microsoft.com/office/powerpoint/2010/main" val="4007088221"/>
              </p:ext>
            </p:extLst>
          </p:nvPr>
        </p:nvGraphicFramePr>
        <p:xfrm>
          <a:off x="797688" y="1061178"/>
          <a:ext cx="7548624" cy="3756878"/>
        </p:xfrm>
        <a:graphic>
          <a:graphicData uri="http://schemas.openxmlformats.org/drawingml/2006/table">
            <a:tbl>
              <a:tblPr>
                <a:noFill/>
                <a:tableStyleId>{440742AE-3D4D-49B0-968D-C961034801D2}</a:tableStyleId>
              </a:tblPr>
              <a:tblGrid>
                <a:gridCol w="650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187">
                  <a:extLst>
                    <a:ext uri="{9D8B030D-6E8A-4147-A177-3AD203B41FA5}">
                      <a16:colId xmlns:a16="http://schemas.microsoft.com/office/drawing/2014/main" val="1719680050"/>
                    </a:ext>
                  </a:extLst>
                </a:gridCol>
              </a:tblGrid>
              <a:tr h="630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 smtClean="0">
                          <a:solidFill>
                            <a:schemeClr val="dk1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N</a:t>
                      </a:r>
                      <a:r>
                        <a:rPr lang="en" sz="2500" dirty="0" smtClean="0">
                          <a:solidFill>
                            <a:schemeClr val="dk1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o</a:t>
                      </a:r>
                      <a:endParaRPr sz="2500" dirty="0">
                        <a:solidFill>
                          <a:schemeClr val="dk1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 smtClean="0">
                          <a:solidFill>
                            <a:schemeClr val="dk1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Q</a:t>
                      </a:r>
                      <a:r>
                        <a:rPr lang="en" sz="2500" dirty="0" smtClean="0">
                          <a:solidFill>
                            <a:schemeClr val="dk1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uestions</a:t>
                      </a:r>
                      <a:endParaRPr sz="2500" dirty="0">
                        <a:solidFill>
                          <a:schemeClr val="dk1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 smtClean="0">
                          <a:solidFill>
                            <a:schemeClr val="dk1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Y</a:t>
                      </a:r>
                      <a:r>
                        <a:rPr lang="en" sz="2500" dirty="0" smtClean="0">
                          <a:solidFill>
                            <a:schemeClr val="dk1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 </a:t>
                      </a:r>
                      <a:endParaRPr sz="2500" dirty="0">
                        <a:solidFill>
                          <a:schemeClr val="dk1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 smtClean="0">
                          <a:solidFill>
                            <a:schemeClr val="dk1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N </a:t>
                      </a:r>
                      <a:endParaRPr sz="2500" dirty="0">
                        <a:solidFill>
                          <a:schemeClr val="dk1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Will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you live in a hi-tech house?</a:t>
                      </a: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241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Will your house be in space?</a:t>
                      </a: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568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Will you have a lot of trees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and flowers around your house?</a:t>
                      </a: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826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Will you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have a fridge that can cook your meals?</a:t>
                      </a: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829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Will you have a robot that can look after your children?</a:t>
                      </a: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920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Will you have a car that can fly</a:t>
                      </a: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>
                            <a:lumMod val="1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804555"/>
                  </a:ext>
                </a:extLst>
              </a:tr>
            </a:tbl>
          </a:graphicData>
        </a:graphic>
      </p:graphicFrame>
      <p:sp>
        <p:nvSpPr>
          <p:cNvPr id="5" name="Google Shape;444;p30"/>
          <p:cNvSpPr txBox="1">
            <a:spLocks/>
          </p:cNvSpPr>
          <p:nvPr/>
        </p:nvSpPr>
        <p:spPr>
          <a:xfrm>
            <a:off x="908988" y="231176"/>
            <a:ext cx="823501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buFont typeface="Comfortaa"/>
              <a:buNone/>
            </a:pPr>
            <a:r>
              <a:rPr lang="en-US" sz="2000" dirty="0">
                <a:latin typeface="Hammersmith One"/>
                <a:ea typeface="Hammersmith One"/>
                <a:cs typeface="Hammersmith One"/>
              </a:rPr>
              <a:t>Ex </a:t>
            </a:r>
            <a:r>
              <a:rPr lang="en-US" sz="2000" dirty="0" smtClean="0">
                <a:latin typeface="Hammersmith One"/>
                <a:ea typeface="Hammersmith One"/>
                <a:cs typeface="Hammersmith One"/>
              </a:rPr>
              <a:t>3. </a:t>
            </a:r>
            <a:r>
              <a:rPr lang="en-US" sz="2000" dirty="0">
                <a:latin typeface="Hammersmith One"/>
                <a:ea typeface="Hammersmith One"/>
                <a:cs typeface="Hammersmith One"/>
              </a:rPr>
              <a:t>(p 43) </a:t>
            </a:r>
            <a:r>
              <a:rPr lang="en-US" sz="2000" dirty="0" smtClean="0">
                <a:latin typeface="Hammersmith One"/>
                <a:ea typeface="Hammersmith One"/>
                <a:cs typeface="Hammersmith One"/>
              </a:rPr>
              <a:t>Read the questions in the class survey below. </a:t>
            </a:r>
          </a:p>
          <a:p>
            <a:pPr marL="0" indent="0">
              <a:buFont typeface="Comfortaa"/>
              <a:buNone/>
            </a:pPr>
            <a:r>
              <a:rPr lang="en-US" sz="2000" dirty="0" smtClean="0">
                <a:latin typeface="Hammersmith One"/>
                <a:ea typeface="Hammersmith One"/>
                <a:cs typeface="Hammersmith One"/>
              </a:rPr>
              <a:t>Tick (√) </a:t>
            </a:r>
            <a:r>
              <a:rPr lang="en-US" sz="2000" dirty="0" smtClean="0">
                <a:solidFill>
                  <a:srgbClr val="FF0000"/>
                </a:solidFill>
                <a:latin typeface="Hammersmith One"/>
                <a:ea typeface="Hammersmith One"/>
                <a:cs typeface="Hammersmith One"/>
              </a:rPr>
              <a:t>Y</a:t>
            </a:r>
            <a:r>
              <a:rPr lang="en-US" sz="2000" dirty="0" smtClean="0">
                <a:latin typeface="Hammersmith One"/>
                <a:ea typeface="Hammersmith One"/>
                <a:cs typeface="Hammersmith One"/>
              </a:rPr>
              <a:t> (Yes) or </a:t>
            </a:r>
            <a:r>
              <a:rPr lang="en-US" sz="2000" dirty="0" smtClean="0">
                <a:solidFill>
                  <a:srgbClr val="FF0000"/>
                </a:solidFill>
                <a:latin typeface="Hammersmith One"/>
                <a:ea typeface="Hammersmith One"/>
                <a:cs typeface="Hammersmith One"/>
              </a:rPr>
              <a:t>N</a:t>
            </a:r>
            <a:r>
              <a:rPr lang="en-US" sz="2000" dirty="0" smtClean="0">
                <a:latin typeface="Hammersmith One"/>
                <a:ea typeface="Hammersmith One"/>
                <a:cs typeface="Hammersmith One"/>
              </a:rPr>
              <a:t> (No).</a:t>
            </a:r>
            <a:endParaRPr lang="en-US" sz="2000" dirty="0">
              <a:latin typeface="Hammersmith One"/>
              <a:ea typeface="Hammersmith One"/>
              <a:cs typeface="Hammersmith O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54"/>
          <p:cNvSpPr/>
          <p:nvPr/>
        </p:nvSpPr>
        <p:spPr>
          <a:xfrm>
            <a:off x="763007" y="1077650"/>
            <a:ext cx="7928320" cy="567000"/>
          </a:xfrm>
          <a:prstGeom prst="roundRect">
            <a:avLst>
              <a:gd name="adj" fmla="val 21772"/>
            </a:avLst>
          </a:pr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7380000" algn="bl" rotWithShape="0">
              <a:schemeClr val="accent1">
                <a:alpha val="3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93" name="Google Shape;1593;p54"/>
          <p:cNvGraphicFramePr/>
          <p:nvPr>
            <p:extLst>
              <p:ext uri="{D42A27DB-BD31-4B8C-83A1-F6EECF244321}">
                <p14:modId xmlns:p14="http://schemas.microsoft.com/office/powerpoint/2010/main" val="1605866616"/>
              </p:ext>
            </p:extLst>
          </p:nvPr>
        </p:nvGraphicFramePr>
        <p:xfrm>
          <a:off x="908988" y="959950"/>
          <a:ext cx="7691804" cy="3711500"/>
        </p:xfrm>
        <a:graphic>
          <a:graphicData uri="http://schemas.openxmlformats.org/drawingml/2006/table">
            <a:tbl>
              <a:tblPr>
                <a:noFill/>
                <a:tableStyleId>{440742AE-3D4D-49B0-968D-C961034801D2}</a:tableStyleId>
              </a:tblPr>
              <a:tblGrid>
                <a:gridCol w="2142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9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6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Example</a:t>
                      </a:r>
                      <a:endParaRPr sz="2400" b="1"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>
                          <a:solidFill>
                            <a:srgbClr val="00B050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Y</a:t>
                      </a:r>
                      <a:r>
                        <a:rPr lang="en" sz="2000" dirty="0" smtClean="0">
                          <a:solidFill>
                            <a:srgbClr val="00B050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ou</a:t>
                      </a:r>
                      <a:endParaRPr sz="2000" dirty="0">
                        <a:solidFill>
                          <a:srgbClr val="00B050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Hi, Nam. Will you live</a:t>
                      </a:r>
                      <a:r>
                        <a:rPr lang="en-US" sz="16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in a hi-tech house in the future?</a:t>
                      </a:r>
                      <a:endParaRPr sz="16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N</a:t>
                      </a:r>
                      <a:r>
                        <a:rPr lang="en" sz="2000" dirty="0" smtClean="0">
                          <a:solidFill>
                            <a:srgbClr val="FF0000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am</a:t>
                      </a:r>
                      <a:endParaRPr sz="2000" dirty="0">
                        <a:solidFill>
                          <a:srgbClr val="FF0000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Yes, I will.</a:t>
                      </a:r>
                      <a:endParaRPr sz="16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>
                          <a:solidFill>
                            <a:srgbClr val="00B050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Y</a:t>
                      </a:r>
                      <a:r>
                        <a:rPr lang="en" sz="2000" dirty="0" smtClean="0">
                          <a:solidFill>
                            <a:srgbClr val="00B050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ou</a:t>
                      </a:r>
                      <a:endParaRPr sz="2000" dirty="0">
                        <a:solidFill>
                          <a:srgbClr val="00B050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Will your house be in space?</a:t>
                      </a:r>
                      <a:endParaRPr sz="16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Nam</a:t>
                      </a:r>
                      <a:endParaRPr sz="2000" dirty="0">
                        <a:solidFill>
                          <a:srgbClr val="FF0000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Oh, no. It</a:t>
                      </a:r>
                      <a:r>
                        <a:rPr lang="en-US" sz="16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won’t.</a:t>
                      </a:r>
                      <a:endParaRPr sz="16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457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>
                          <a:solidFill>
                            <a:srgbClr val="00B050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You</a:t>
                      </a:r>
                      <a:endParaRPr sz="2000" dirty="0">
                        <a:solidFill>
                          <a:srgbClr val="00B050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So where will it be?</a:t>
                      </a:r>
                      <a:endParaRPr sz="16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616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Nam</a:t>
                      </a:r>
                      <a:endParaRPr sz="2000" dirty="0">
                        <a:solidFill>
                          <a:srgbClr val="FF0000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I’m not</a:t>
                      </a:r>
                      <a:r>
                        <a:rPr lang="en-US" sz="160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sure. It might be by the sea.</a:t>
                      </a:r>
                      <a:endParaRPr sz="16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52966"/>
                  </a:ext>
                </a:extLst>
              </a:tr>
            </a:tbl>
          </a:graphicData>
        </a:graphic>
      </p:graphicFrame>
      <p:sp>
        <p:nvSpPr>
          <p:cNvPr id="82" name="Google Shape;444;p30"/>
          <p:cNvSpPr txBox="1">
            <a:spLocks/>
          </p:cNvSpPr>
          <p:nvPr/>
        </p:nvSpPr>
        <p:spPr>
          <a:xfrm>
            <a:off x="908988" y="231176"/>
            <a:ext cx="823501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buFont typeface="Comfortaa"/>
              <a:buNone/>
            </a:pPr>
            <a:r>
              <a:rPr lang="en-US" sz="2000" dirty="0">
                <a:latin typeface="Hammersmith One"/>
                <a:ea typeface="Hammersmith One"/>
                <a:cs typeface="Hammersmith One"/>
              </a:rPr>
              <a:t>Ex 4</a:t>
            </a:r>
            <a:r>
              <a:rPr lang="en-US" sz="2000" dirty="0" smtClean="0">
                <a:latin typeface="Hammersmith One"/>
                <a:ea typeface="Hammersmith One"/>
                <a:cs typeface="Hammersmith One"/>
              </a:rPr>
              <a:t>. </a:t>
            </a:r>
            <a:r>
              <a:rPr lang="en-US" sz="2000" dirty="0">
                <a:latin typeface="Hammersmith One"/>
                <a:ea typeface="Hammersmith One"/>
                <a:cs typeface="Hammersmith One"/>
              </a:rPr>
              <a:t>(p 43) W</a:t>
            </a:r>
            <a:r>
              <a:rPr lang="en-US" sz="2000" dirty="0" smtClean="0">
                <a:latin typeface="Hammersmith One"/>
                <a:ea typeface="Hammersmith One"/>
                <a:cs typeface="Hammersmith One"/>
              </a:rPr>
              <a:t>ork in pair. </a:t>
            </a:r>
          </a:p>
          <a:p>
            <a:pPr marL="0" indent="0">
              <a:buFont typeface="Comfortaa"/>
              <a:buNone/>
            </a:pPr>
            <a:r>
              <a:rPr lang="en-US" sz="2000" dirty="0" smtClean="0">
                <a:latin typeface="Hammersmith One"/>
                <a:ea typeface="Hammersmith One"/>
                <a:cs typeface="Hammersmith One"/>
              </a:rPr>
              <a:t>Use the questions in </a:t>
            </a:r>
            <a:r>
              <a:rPr lang="en-US" sz="2000" dirty="0">
                <a:solidFill>
                  <a:srgbClr val="FF0000"/>
                </a:solidFill>
                <a:latin typeface="Hammersmith One"/>
                <a:ea typeface="Hammersmith One"/>
                <a:cs typeface="Hammersmith One"/>
              </a:rPr>
              <a:t>E</a:t>
            </a:r>
            <a:r>
              <a:rPr lang="en-US" sz="2000" dirty="0" smtClean="0">
                <a:solidFill>
                  <a:srgbClr val="FF0000"/>
                </a:solidFill>
                <a:latin typeface="Hammersmith One"/>
                <a:ea typeface="Hammersmith One"/>
                <a:cs typeface="Hammersmith One"/>
              </a:rPr>
              <a:t>x 3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Hammersmith One"/>
                <a:ea typeface="Hammersmith One"/>
                <a:cs typeface="Hammersmith One"/>
              </a:rPr>
              <a:t>to interview your partner.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Hammersmith One"/>
              <a:ea typeface="Hammersmith One"/>
              <a:cs typeface="Hammersmith One"/>
            </a:endParaRPr>
          </a:p>
        </p:txBody>
      </p:sp>
      <p:pic>
        <p:nvPicPr>
          <p:cNvPr id="84" name="Picture 10" descr="Digit 180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57" y="237503"/>
            <a:ext cx="1315016" cy="72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3"/>
          <p:cNvSpPr/>
          <p:nvPr/>
        </p:nvSpPr>
        <p:spPr>
          <a:xfrm>
            <a:off x="3177606" y="599836"/>
            <a:ext cx="5816861" cy="3140974"/>
          </a:xfrm>
          <a:prstGeom prst="round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80" name="Google Shape;580;p33"/>
          <p:cNvSpPr txBox="1">
            <a:spLocks noGrp="1"/>
          </p:cNvSpPr>
          <p:nvPr>
            <p:ph type="subTitle" idx="1"/>
          </p:nvPr>
        </p:nvSpPr>
        <p:spPr>
          <a:xfrm>
            <a:off x="3268300" y="1102673"/>
            <a:ext cx="5595043" cy="2162045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Hello. I’d like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to tell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you about Nam’s house and appliances that will help him to do things in his house… His future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house will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be a UFO. It’ll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be in space.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He might have a robot to help him with his home.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Thank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you for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listening.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81" name="Google Shape;581;p33"/>
          <p:cNvSpPr txBox="1">
            <a:spLocks noGrp="1"/>
          </p:cNvSpPr>
          <p:nvPr>
            <p:ph type="title"/>
          </p:nvPr>
        </p:nvSpPr>
        <p:spPr>
          <a:xfrm>
            <a:off x="666801" y="651566"/>
            <a:ext cx="1911334" cy="575283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chemeClr val="bg1">
                    <a:lumMod val="10000"/>
                  </a:schemeClr>
                </a:solidFill>
              </a:rPr>
              <a:t>C</a:t>
            </a:r>
            <a:r>
              <a:rPr lang="en" sz="3000" dirty="0" smtClean="0">
                <a:solidFill>
                  <a:schemeClr val="bg1">
                    <a:lumMod val="10000"/>
                  </a:schemeClr>
                </a:solidFill>
              </a:rPr>
              <a:t>hecking</a:t>
            </a:r>
            <a:endParaRPr sz="3000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583" name="Google Shape;583;p33"/>
          <p:cNvGrpSpPr/>
          <p:nvPr/>
        </p:nvGrpSpPr>
        <p:grpSpPr>
          <a:xfrm>
            <a:off x="7052967" y="3151654"/>
            <a:ext cx="2576800" cy="1974243"/>
            <a:chOff x="-777425" y="3127175"/>
            <a:chExt cx="2625298" cy="1787374"/>
          </a:xfrm>
        </p:grpSpPr>
        <p:sp>
          <p:nvSpPr>
            <p:cNvPr id="584" name="Google Shape;584;p33"/>
            <p:cNvSpPr/>
            <p:nvPr/>
          </p:nvSpPr>
          <p:spPr>
            <a:xfrm>
              <a:off x="-777425" y="3127730"/>
              <a:ext cx="2602900" cy="1786263"/>
            </a:xfrm>
            <a:custGeom>
              <a:avLst/>
              <a:gdLst/>
              <a:ahLst/>
              <a:cxnLst/>
              <a:rect l="l" t="t" r="r" b="b"/>
              <a:pathLst>
                <a:path w="23817" h="16345" extrusionOk="0">
                  <a:moveTo>
                    <a:pt x="5211" y="8688"/>
                  </a:moveTo>
                  <a:cubicBezTo>
                    <a:pt x="5373" y="8688"/>
                    <a:pt x="5554" y="8743"/>
                    <a:pt x="5752" y="8881"/>
                  </a:cubicBezTo>
                  <a:cubicBezTo>
                    <a:pt x="6224" y="9188"/>
                    <a:pt x="6265" y="9886"/>
                    <a:pt x="6470" y="10460"/>
                  </a:cubicBezTo>
                  <a:cubicBezTo>
                    <a:pt x="5834" y="10829"/>
                    <a:pt x="5280" y="11300"/>
                    <a:pt x="4850" y="11895"/>
                  </a:cubicBezTo>
                  <a:cubicBezTo>
                    <a:pt x="4788" y="11834"/>
                    <a:pt x="4747" y="11752"/>
                    <a:pt x="4686" y="11649"/>
                  </a:cubicBezTo>
                  <a:cubicBezTo>
                    <a:pt x="4727" y="11608"/>
                    <a:pt x="4727" y="11587"/>
                    <a:pt x="4727" y="11587"/>
                  </a:cubicBezTo>
                  <a:cubicBezTo>
                    <a:pt x="4727" y="11587"/>
                    <a:pt x="4563" y="11321"/>
                    <a:pt x="4358" y="10993"/>
                  </a:cubicBezTo>
                  <a:lnTo>
                    <a:pt x="4911" y="10931"/>
                  </a:lnTo>
                  <a:lnTo>
                    <a:pt x="4645" y="8922"/>
                  </a:lnTo>
                  <a:cubicBezTo>
                    <a:pt x="4799" y="8791"/>
                    <a:pt x="4988" y="8688"/>
                    <a:pt x="5211" y="8688"/>
                  </a:cubicBezTo>
                  <a:close/>
                  <a:moveTo>
                    <a:pt x="3661" y="11095"/>
                  </a:moveTo>
                  <a:cubicBezTo>
                    <a:pt x="3948" y="11321"/>
                    <a:pt x="4358" y="11895"/>
                    <a:pt x="4358" y="11895"/>
                  </a:cubicBezTo>
                  <a:cubicBezTo>
                    <a:pt x="4399" y="11875"/>
                    <a:pt x="4440" y="11875"/>
                    <a:pt x="4460" y="11854"/>
                  </a:cubicBezTo>
                  <a:cubicBezTo>
                    <a:pt x="4542" y="11957"/>
                    <a:pt x="4645" y="12018"/>
                    <a:pt x="4727" y="12080"/>
                  </a:cubicBezTo>
                  <a:cubicBezTo>
                    <a:pt x="4542" y="12367"/>
                    <a:pt x="4378" y="12674"/>
                    <a:pt x="4235" y="13002"/>
                  </a:cubicBezTo>
                  <a:cubicBezTo>
                    <a:pt x="3538" y="13023"/>
                    <a:pt x="2881" y="13043"/>
                    <a:pt x="2307" y="13043"/>
                  </a:cubicBezTo>
                  <a:lnTo>
                    <a:pt x="2307" y="13023"/>
                  </a:lnTo>
                  <a:cubicBezTo>
                    <a:pt x="2328" y="12941"/>
                    <a:pt x="2369" y="12838"/>
                    <a:pt x="2410" y="12715"/>
                  </a:cubicBezTo>
                  <a:cubicBezTo>
                    <a:pt x="2451" y="12695"/>
                    <a:pt x="2492" y="12695"/>
                    <a:pt x="2492" y="12695"/>
                  </a:cubicBezTo>
                  <a:cubicBezTo>
                    <a:pt x="2492" y="12695"/>
                    <a:pt x="2738" y="11977"/>
                    <a:pt x="2840" y="11444"/>
                  </a:cubicBezTo>
                  <a:lnTo>
                    <a:pt x="3230" y="11157"/>
                  </a:lnTo>
                  <a:lnTo>
                    <a:pt x="3661" y="11095"/>
                  </a:lnTo>
                  <a:close/>
                  <a:moveTo>
                    <a:pt x="21458" y="12736"/>
                  </a:moveTo>
                  <a:cubicBezTo>
                    <a:pt x="21520" y="12838"/>
                    <a:pt x="21602" y="12920"/>
                    <a:pt x="21705" y="13002"/>
                  </a:cubicBezTo>
                  <a:lnTo>
                    <a:pt x="21725" y="13002"/>
                  </a:lnTo>
                  <a:cubicBezTo>
                    <a:pt x="21725" y="13002"/>
                    <a:pt x="21725" y="13023"/>
                    <a:pt x="21746" y="13023"/>
                  </a:cubicBezTo>
                  <a:cubicBezTo>
                    <a:pt x="21766" y="13043"/>
                    <a:pt x="21766" y="13064"/>
                    <a:pt x="21705" y="13125"/>
                  </a:cubicBezTo>
                  <a:lnTo>
                    <a:pt x="21192" y="13125"/>
                  </a:lnTo>
                  <a:cubicBezTo>
                    <a:pt x="21274" y="13002"/>
                    <a:pt x="21376" y="12879"/>
                    <a:pt x="21458" y="12736"/>
                  </a:cubicBezTo>
                  <a:close/>
                  <a:moveTo>
                    <a:pt x="12086" y="0"/>
                  </a:moveTo>
                  <a:cubicBezTo>
                    <a:pt x="10617" y="0"/>
                    <a:pt x="9334" y="836"/>
                    <a:pt x="8787" y="1458"/>
                  </a:cubicBezTo>
                  <a:cubicBezTo>
                    <a:pt x="7515" y="2894"/>
                    <a:pt x="6408" y="4903"/>
                    <a:pt x="6552" y="7651"/>
                  </a:cubicBezTo>
                  <a:cubicBezTo>
                    <a:pt x="6252" y="7255"/>
                    <a:pt x="5813" y="7070"/>
                    <a:pt x="5373" y="7070"/>
                  </a:cubicBezTo>
                  <a:cubicBezTo>
                    <a:pt x="5059" y="7070"/>
                    <a:pt x="4745" y="7164"/>
                    <a:pt x="4481" y="7343"/>
                  </a:cubicBezTo>
                  <a:lnTo>
                    <a:pt x="4460" y="7302"/>
                  </a:lnTo>
                  <a:cubicBezTo>
                    <a:pt x="4450" y="7292"/>
                    <a:pt x="4430" y="7287"/>
                    <a:pt x="4399" y="7287"/>
                  </a:cubicBezTo>
                  <a:cubicBezTo>
                    <a:pt x="4368" y="7287"/>
                    <a:pt x="4327" y="7292"/>
                    <a:pt x="4276" y="7302"/>
                  </a:cubicBezTo>
                  <a:lnTo>
                    <a:pt x="4214" y="7097"/>
                  </a:lnTo>
                  <a:cubicBezTo>
                    <a:pt x="4207" y="7074"/>
                    <a:pt x="4164" y="7062"/>
                    <a:pt x="4095" y="7062"/>
                  </a:cubicBezTo>
                  <a:cubicBezTo>
                    <a:pt x="3979" y="7062"/>
                    <a:pt x="3789" y="7094"/>
                    <a:pt x="3558" y="7159"/>
                  </a:cubicBezTo>
                  <a:cubicBezTo>
                    <a:pt x="3579" y="7138"/>
                    <a:pt x="3579" y="7138"/>
                    <a:pt x="3599" y="7118"/>
                  </a:cubicBezTo>
                  <a:cubicBezTo>
                    <a:pt x="4050" y="6789"/>
                    <a:pt x="4378" y="6441"/>
                    <a:pt x="4378" y="6338"/>
                  </a:cubicBezTo>
                  <a:lnTo>
                    <a:pt x="4173" y="6072"/>
                  </a:lnTo>
                  <a:cubicBezTo>
                    <a:pt x="4169" y="6065"/>
                    <a:pt x="4161" y="6062"/>
                    <a:pt x="4148" y="6062"/>
                  </a:cubicBezTo>
                  <a:cubicBezTo>
                    <a:pt x="4043" y="6062"/>
                    <a:pt x="3651" y="6294"/>
                    <a:pt x="3210" y="6625"/>
                  </a:cubicBezTo>
                  <a:cubicBezTo>
                    <a:pt x="2738" y="6995"/>
                    <a:pt x="2389" y="7343"/>
                    <a:pt x="2430" y="7405"/>
                  </a:cubicBezTo>
                  <a:lnTo>
                    <a:pt x="2512" y="7487"/>
                  </a:lnTo>
                  <a:cubicBezTo>
                    <a:pt x="2266" y="7610"/>
                    <a:pt x="2102" y="7692"/>
                    <a:pt x="2123" y="7733"/>
                  </a:cubicBezTo>
                  <a:lnTo>
                    <a:pt x="2225" y="8061"/>
                  </a:lnTo>
                  <a:cubicBezTo>
                    <a:pt x="2242" y="8069"/>
                    <a:pt x="2277" y="8074"/>
                    <a:pt x="2328" y="8074"/>
                  </a:cubicBezTo>
                  <a:cubicBezTo>
                    <a:pt x="2399" y="8074"/>
                    <a:pt x="2503" y="8064"/>
                    <a:pt x="2635" y="8040"/>
                  </a:cubicBezTo>
                  <a:lnTo>
                    <a:pt x="2676" y="8040"/>
                  </a:lnTo>
                  <a:cubicBezTo>
                    <a:pt x="2533" y="8122"/>
                    <a:pt x="2471" y="8204"/>
                    <a:pt x="2471" y="8245"/>
                  </a:cubicBezTo>
                  <a:lnTo>
                    <a:pt x="2615" y="8532"/>
                  </a:lnTo>
                  <a:lnTo>
                    <a:pt x="2635" y="8532"/>
                  </a:lnTo>
                  <a:cubicBezTo>
                    <a:pt x="2533" y="8614"/>
                    <a:pt x="2471" y="8676"/>
                    <a:pt x="2492" y="8696"/>
                  </a:cubicBezTo>
                  <a:lnTo>
                    <a:pt x="2512" y="8758"/>
                  </a:lnTo>
                  <a:cubicBezTo>
                    <a:pt x="2451" y="8712"/>
                    <a:pt x="2378" y="8689"/>
                    <a:pt x="2302" y="8689"/>
                  </a:cubicBezTo>
                  <a:cubicBezTo>
                    <a:pt x="2277" y="8689"/>
                    <a:pt x="2251" y="8691"/>
                    <a:pt x="2225" y="8696"/>
                  </a:cubicBezTo>
                  <a:cubicBezTo>
                    <a:pt x="2266" y="8676"/>
                    <a:pt x="2287" y="8655"/>
                    <a:pt x="2287" y="8655"/>
                  </a:cubicBezTo>
                  <a:cubicBezTo>
                    <a:pt x="2348" y="8553"/>
                    <a:pt x="2266" y="8327"/>
                    <a:pt x="2164" y="8184"/>
                  </a:cubicBezTo>
                  <a:cubicBezTo>
                    <a:pt x="2225" y="8163"/>
                    <a:pt x="2205" y="8143"/>
                    <a:pt x="2184" y="8102"/>
                  </a:cubicBezTo>
                  <a:cubicBezTo>
                    <a:pt x="2137" y="8039"/>
                    <a:pt x="2078" y="8012"/>
                    <a:pt x="2007" y="8012"/>
                  </a:cubicBezTo>
                  <a:cubicBezTo>
                    <a:pt x="1986" y="8012"/>
                    <a:pt x="1962" y="8015"/>
                    <a:pt x="1938" y="8020"/>
                  </a:cubicBezTo>
                  <a:cubicBezTo>
                    <a:pt x="1938" y="8020"/>
                    <a:pt x="1651" y="8040"/>
                    <a:pt x="1610" y="8307"/>
                  </a:cubicBezTo>
                  <a:cubicBezTo>
                    <a:pt x="1590" y="8532"/>
                    <a:pt x="1467" y="8471"/>
                    <a:pt x="1364" y="8573"/>
                  </a:cubicBezTo>
                  <a:cubicBezTo>
                    <a:pt x="1077" y="8860"/>
                    <a:pt x="1200" y="9127"/>
                    <a:pt x="1364" y="9250"/>
                  </a:cubicBezTo>
                  <a:lnTo>
                    <a:pt x="318" y="9394"/>
                  </a:lnTo>
                  <a:lnTo>
                    <a:pt x="482" y="10644"/>
                  </a:lnTo>
                  <a:lnTo>
                    <a:pt x="11" y="10993"/>
                  </a:lnTo>
                  <a:lnTo>
                    <a:pt x="1241" y="12633"/>
                  </a:lnTo>
                  <a:lnTo>
                    <a:pt x="2143" y="11957"/>
                  </a:lnTo>
                  <a:lnTo>
                    <a:pt x="2143" y="11957"/>
                  </a:lnTo>
                  <a:cubicBezTo>
                    <a:pt x="2123" y="12264"/>
                    <a:pt x="2061" y="12613"/>
                    <a:pt x="2061" y="12613"/>
                  </a:cubicBezTo>
                  <a:cubicBezTo>
                    <a:pt x="2082" y="12633"/>
                    <a:pt x="2102" y="12654"/>
                    <a:pt x="2143" y="12654"/>
                  </a:cubicBezTo>
                  <a:cubicBezTo>
                    <a:pt x="2123" y="12818"/>
                    <a:pt x="2123" y="12961"/>
                    <a:pt x="2123" y="13064"/>
                  </a:cubicBezTo>
                  <a:cubicBezTo>
                    <a:pt x="1159" y="13084"/>
                    <a:pt x="523" y="13084"/>
                    <a:pt x="523" y="13084"/>
                  </a:cubicBezTo>
                  <a:cubicBezTo>
                    <a:pt x="523" y="13084"/>
                    <a:pt x="0" y="14468"/>
                    <a:pt x="3398" y="14468"/>
                  </a:cubicBezTo>
                  <a:cubicBezTo>
                    <a:pt x="3558" y="14468"/>
                    <a:pt x="3728" y="14465"/>
                    <a:pt x="3907" y="14458"/>
                  </a:cubicBezTo>
                  <a:lnTo>
                    <a:pt x="3907" y="14458"/>
                  </a:lnTo>
                  <a:cubicBezTo>
                    <a:pt x="3886" y="14581"/>
                    <a:pt x="3886" y="14704"/>
                    <a:pt x="3866" y="14827"/>
                  </a:cubicBezTo>
                  <a:cubicBezTo>
                    <a:pt x="3866" y="15299"/>
                    <a:pt x="3907" y="15791"/>
                    <a:pt x="3989" y="16303"/>
                  </a:cubicBezTo>
                  <a:lnTo>
                    <a:pt x="11862" y="16303"/>
                  </a:lnTo>
                  <a:lnTo>
                    <a:pt x="11862" y="16344"/>
                  </a:lnTo>
                  <a:lnTo>
                    <a:pt x="17460" y="16344"/>
                  </a:lnTo>
                  <a:cubicBezTo>
                    <a:pt x="17460" y="16324"/>
                    <a:pt x="17460" y="16324"/>
                    <a:pt x="17460" y="16303"/>
                  </a:cubicBezTo>
                  <a:lnTo>
                    <a:pt x="19716" y="16303"/>
                  </a:lnTo>
                  <a:cubicBezTo>
                    <a:pt x="19839" y="15668"/>
                    <a:pt x="19839" y="15073"/>
                    <a:pt x="19736" y="14520"/>
                  </a:cubicBezTo>
                  <a:cubicBezTo>
                    <a:pt x="22791" y="14438"/>
                    <a:pt x="22299" y="13146"/>
                    <a:pt x="22299" y="13146"/>
                  </a:cubicBezTo>
                  <a:cubicBezTo>
                    <a:pt x="22299" y="13146"/>
                    <a:pt x="22156" y="13146"/>
                    <a:pt x="21889" y="13125"/>
                  </a:cubicBezTo>
                  <a:lnTo>
                    <a:pt x="21869" y="13125"/>
                  </a:lnTo>
                  <a:cubicBezTo>
                    <a:pt x="21910" y="13105"/>
                    <a:pt x="21930" y="13064"/>
                    <a:pt x="21889" y="13002"/>
                  </a:cubicBezTo>
                  <a:cubicBezTo>
                    <a:pt x="21889" y="12982"/>
                    <a:pt x="21869" y="12961"/>
                    <a:pt x="21848" y="12920"/>
                  </a:cubicBezTo>
                  <a:cubicBezTo>
                    <a:pt x="21869" y="12900"/>
                    <a:pt x="21889" y="12879"/>
                    <a:pt x="21869" y="12859"/>
                  </a:cubicBezTo>
                  <a:cubicBezTo>
                    <a:pt x="21807" y="12633"/>
                    <a:pt x="21746" y="12490"/>
                    <a:pt x="21705" y="12346"/>
                  </a:cubicBezTo>
                  <a:cubicBezTo>
                    <a:pt x="23817" y="8553"/>
                    <a:pt x="20761" y="6441"/>
                    <a:pt x="19367" y="6133"/>
                  </a:cubicBezTo>
                  <a:cubicBezTo>
                    <a:pt x="17317" y="5662"/>
                    <a:pt x="16722" y="3878"/>
                    <a:pt x="16148" y="2873"/>
                  </a:cubicBezTo>
                  <a:cubicBezTo>
                    <a:pt x="14916" y="694"/>
                    <a:pt x="13424" y="0"/>
                    <a:pt x="12086" y="0"/>
                  </a:cubicBezTo>
                  <a:close/>
                </a:path>
              </a:pathLst>
            </a:custGeom>
            <a:solidFill>
              <a:srgbClr val="0000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10440000" algn="bl" rotWithShape="0">
                <a:schemeClr val="accen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grpSp>
          <p:nvGrpSpPr>
            <p:cNvPr id="585" name="Google Shape;585;p33"/>
            <p:cNvGrpSpPr/>
            <p:nvPr/>
          </p:nvGrpSpPr>
          <p:grpSpPr>
            <a:xfrm>
              <a:off x="-776879" y="3127175"/>
              <a:ext cx="2624752" cy="1787374"/>
              <a:chOff x="-776879" y="3127175"/>
              <a:chExt cx="2624752" cy="1787374"/>
            </a:xfrm>
          </p:grpSpPr>
          <p:sp>
            <p:nvSpPr>
              <p:cNvPr id="586" name="Google Shape;586;p33"/>
              <p:cNvSpPr/>
              <p:nvPr/>
            </p:nvSpPr>
            <p:spPr>
              <a:xfrm>
                <a:off x="-236239" y="3127175"/>
                <a:ext cx="2084113" cy="1748123"/>
              </a:xfrm>
              <a:custGeom>
                <a:avLst/>
                <a:gdLst/>
                <a:ahLst/>
                <a:cxnLst/>
                <a:rect l="l" t="t" r="r" b="b"/>
                <a:pathLst>
                  <a:path w="19070" h="15996" extrusionOk="0">
                    <a:moveTo>
                      <a:pt x="7120" y="0"/>
                    </a:moveTo>
                    <a:cubicBezTo>
                      <a:pt x="5657" y="0"/>
                      <a:pt x="4380" y="827"/>
                      <a:pt x="3835" y="1447"/>
                    </a:cubicBezTo>
                    <a:cubicBezTo>
                      <a:pt x="1723" y="3867"/>
                      <a:pt x="0" y="7824"/>
                      <a:pt x="3978" y="14283"/>
                    </a:cubicBezTo>
                    <a:cubicBezTo>
                      <a:pt x="4647" y="15390"/>
                      <a:pt x="6625" y="15995"/>
                      <a:pt x="8856" y="15995"/>
                    </a:cubicBezTo>
                    <a:cubicBezTo>
                      <a:pt x="11754" y="15995"/>
                      <a:pt x="15079" y="14975"/>
                      <a:pt x="16527" y="12704"/>
                    </a:cubicBezTo>
                    <a:cubicBezTo>
                      <a:pt x="19070" y="8686"/>
                      <a:pt x="15850" y="6451"/>
                      <a:pt x="14415" y="6122"/>
                    </a:cubicBezTo>
                    <a:cubicBezTo>
                      <a:pt x="12365" y="5651"/>
                      <a:pt x="11770" y="3887"/>
                      <a:pt x="11196" y="2883"/>
                    </a:cubicBezTo>
                    <a:cubicBezTo>
                      <a:pt x="9960" y="696"/>
                      <a:pt x="8461" y="0"/>
                      <a:pt x="7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87" name="Google Shape;587;p33"/>
              <p:cNvSpPr/>
              <p:nvPr/>
            </p:nvSpPr>
            <p:spPr>
              <a:xfrm>
                <a:off x="-355034" y="4122335"/>
                <a:ext cx="1819746" cy="785431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7187" extrusionOk="0">
                    <a:moveTo>
                      <a:pt x="8242" y="1"/>
                    </a:moveTo>
                    <a:cubicBezTo>
                      <a:pt x="5335" y="1"/>
                      <a:pt x="183" y="957"/>
                      <a:pt x="21" y="5710"/>
                    </a:cubicBezTo>
                    <a:cubicBezTo>
                      <a:pt x="1" y="6202"/>
                      <a:pt x="42" y="6695"/>
                      <a:pt x="124" y="7187"/>
                    </a:cubicBezTo>
                    <a:lnTo>
                      <a:pt x="15851" y="7187"/>
                    </a:lnTo>
                    <a:cubicBezTo>
                      <a:pt x="16650" y="2942"/>
                      <a:pt x="11975" y="318"/>
                      <a:pt x="9330" y="51"/>
                    </a:cubicBezTo>
                    <a:cubicBezTo>
                      <a:pt x="9027" y="20"/>
                      <a:pt x="8658" y="1"/>
                      <a:pt x="82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88" name="Google Shape;588;p33"/>
              <p:cNvSpPr/>
              <p:nvPr/>
            </p:nvSpPr>
            <p:spPr>
              <a:xfrm>
                <a:off x="66265" y="4111625"/>
                <a:ext cx="820312" cy="446539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4086" extrusionOk="0">
                    <a:moveTo>
                      <a:pt x="3937" y="1"/>
                    </a:moveTo>
                    <a:cubicBezTo>
                      <a:pt x="2930" y="1"/>
                      <a:pt x="1778" y="162"/>
                      <a:pt x="575" y="641"/>
                    </a:cubicBezTo>
                    <a:cubicBezTo>
                      <a:pt x="575" y="641"/>
                      <a:pt x="1" y="3635"/>
                      <a:pt x="3138" y="4086"/>
                    </a:cubicBezTo>
                    <a:cubicBezTo>
                      <a:pt x="3138" y="4086"/>
                      <a:pt x="3139" y="4086"/>
                      <a:pt x="3143" y="4086"/>
                    </a:cubicBezTo>
                    <a:cubicBezTo>
                      <a:pt x="3284" y="4086"/>
                      <a:pt x="6324" y="4047"/>
                      <a:pt x="7505" y="703"/>
                    </a:cubicBezTo>
                    <a:cubicBezTo>
                      <a:pt x="7505" y="703"/>
                      <a:pt x="6035" y="1"/>
                      <a:pt x="3937" y="1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89" name="Google Shape;589;p33"/>
              <p:cNvSpPr/>
              <p:nvPr/>
            </p:nvSpPr>
            <p:spPr>
              <a:xfrm>
                <a:off x="313033" y="3742456"/>
                <a:ext cx="433325" cy="585112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5354" extrusionOk="0">
                    <a:moveTo>
                      <a:pt x="3238" y="0"/>
                    </a:moveTo>
                    <a:lnTo>
                      <a:pt x="19" y="1641"/>
                    </a:lnTo>
                    <a:cubicBezTo>
                      <a:pt x="839" y="3035"/>
                      <a:pt x="121" y="3814"/>
                      <a:pt x="19" y="5044"/>
                    </a:cubicBezTo>
                    <a:cubicBezTo>
                      <a:pt x="0" y="5263"/>
                      <a:pt x="191" y="5353"/>
                      <a:pt x="492" y="5353"/>
                    </a:cubicBezTo>
                    <a:cubicBezTo>
                      <a:pt x="1547" y="5353"/>
                      <a:pt x="3964" y="4249"/>
                      <a:pt x="3566" y="3691"/>
                    </a:cubicBezTo>
                    <a:cubicBezTo>
                      <a:pt x="2787" y="2563"/>
                      <a:pt x="3238" y="1"/>
                      <a:pt x="3238" y="0"/>
                    </a:cubicBezTo>
                    <a:close/>
                  </a:path>
                </a:pathLst>
              </a:custGeom>
              <a:solidFill>
                <a:srgbClr val="CE5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90" name="Google Shape;590;p33"/>
              <p:cNvSpPr/>
              <p:nvPr/>
            </p:nvSpPr>
            <p:spPr>
              <a:xfrm>
                <a:off x="64079" y="3246406"/>
                <a:ext cx="741734" cy="86488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7914" extrusionOk="0">
                    <a:moveTo>
                      <a:pt x="3419" y="0"/>
                    </a:moveTo>
                    <a:cubicBezTo>
                      <a:pt x="2839" y="0"/>
                      <a:pt x="2242" y="247"/>
                      <a:pt x="1845" y="972"/>
                    </a:cubicBezTo>
                    <a:cubicBezTo>
                      <a:pt x="1107" y="2284"/>
                      <a:pt x="0" y="7595"/>
                      <a:pt x="2645" y="7902"/>
                    </a:cubicBezTo>
                    <a:cubicBezTo>
                      <a:pt x="2708" y="7910"/>
                      <a:pt x="2773" y="7913"/>
                      <a:pt x="2839" y="7913"/>
                    </a:cubicBezTo>
                    <a:cubicBezTo>
                      <a:pt x="4061" y="7913"/>
                      <a:pt x="5918" y="6676"/>
                      <a:pt x="6520" y="4498"/>
                    </a:cubicBezTo>
                    <a:cubicBezTo>
                      <a:pt x="6787" y="3555"/>
                      <a:pt x="6254" y="1833"/>
                      <a:pt x="5003" y="603"/>
                    </a:cubicBezTo>
                    <a:cubicBezTo>
                      <a:pt x="4700" y="310"/>
                      <a:pt x="4070" y="0"/>
                      <a:pt x="3419" y="0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91" name="Google Shape;591;p33"/>
              <p:cNvSpPr/>
              <p:nvPr/>
            </p:nvSpPr>
            <p:spPr>
              <a:xfrm>
                <a:off x="134241" y="3192091"/>
                <a:ext cx="781406" cy="696036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6369" extrusionOk="0">
                    <a:moveTo>
                      <a:pt x="3645" y="0"/>
                    </a:moveTo>
                    <a:cubicBezTo>
                      <a:pt x="1908" y="0"/>
                      <a:pt x="0" y="1286"/>
                      <a:pt x="240" y="3540"/>
                    </a:cubicBezTo>
                    <a:cubicBezTo>
                      <a:pt x="247" y="3618"/>
                      <a:pt x="269" y="3651"/>
                      <a:pt x="303" y="3651"/>
                    </a:cubicBezTo>
                    <a:cubicBezTo>
                      <a:pt x="497" y="3651"/>
                      <a:pt x="1086" y="2579"/>
                      <a:pt x="1635" y="2579"/>
                    </a:cubicBezTo>
                    <a:cubicBezTo>
                      <a:pt x="1799" y="2579"/>
                      <a:pt x="1960" y="2675"/>
                      <a:pt x="2106" y="2924"/>
                    </a:cubicBezTo>
                    <a:cubicBezTo>
                      <a:pt x="2844" y="4196"/>
                      <a:pt x="4238" y="3478"/>
                      <a:pt x="5079" y="5918"/>
                    </a:cubicBezTo>
                    <a:cubicBezTo>
                      <a:pt x="5188" y="6238"/>
                      <a:pt x="5319" y="6369"/>
                      <a:pt x="5461" y="6369"/>
                    </a:cubicBezTo>
                    <a:cubicBezTo>
                      <a:pt x="6065" y="6369"/>
                      <a:pt x="6858" y="4001"/>
                      <a:pt x="6924" y="3786"/>
                    </a:cubicBezTo>
                    <a:cubicBezTo>
                      <a:pt x="7150" y="3027"/>
                      <a:pt x="6740" y="2043"/>
                      <a:pt x="5694" y="833"/>
                    </a:cubicBezTo>
                    <a:cubicBezTo>
                      <a:pt x="5193" y="268"/>
                      <a:pt x="4437" y="0"/>
                      <a:pt x="36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92" name="Google Shape;592;p33"/>
              <p:cNvSpPr/>
              <p:nvPr/>
            </p:nvSpPr>
            <p:spPr>
              <a:xfrm>
                <a:off x="102111" y="4181677"/>
                <a:ext cx="784466" cy="376487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445" extrusionOk="0">
                    <a:moveTo>
                      <a:pt x="7054" y="0"/>
                    </a:moveTo>
                    <a:cubicBezTo>
                      <a:pt x="7034" y="41"/>
                      <a:pt x="7013" y="103"/>
                      <a:pt x="6993" y="164"/>
                    </a:cubicBezTo>
                    <a:cubicBezTo>
                      <a:pt x="6603" y="1087"/>
                      <a:pt x="5721" y="3260"/>
                      <a:pt x="2871" y="3322"/>
                    </a:cubicBezTo>
                    <a:cubicBezTo>
                      <a:pt x="2841" y="3323"/>
                      <a:pt x="2811" y="3323"/>
                      <a:pt x="2782" y="3323"/>
                    </a:cubicBezTo>
                    <a:cubicBezTo>
                      <a:pt x="2045" y="3323"/>
                      <a:pt x="1460" y="3078"/>
                      <a:pt x="1026" y="2625"/>
                    </a:cubicBezTo>
                    <a:cubicBezTo>
                      <a:pt x="144" y="1682"/>
                      <a:pt x="247" y="21"/>
                      <a:pt x="247" y="0"/>
                    </a:cubicBezTo>
                    <a:lnTo>
                      <a:pt x="247" y="0"/>
                    </a:lnTo>
                    <a:lnTo>
                      <a:pt x="124" y="41"/>
                    </a:lnTo>
                    <a:cubicBezTo>
                      <a:pt x="124" y="123"/>
                      <a:pt x="1" y="1723"/>
                      <a:pt x="944" y="2727"/>
                    </a:cubicBezTo>
                    <a:cubicBezTo>
                      <a:pt x="1395" y="3199"/>
                      <a:pt x="2010" y="3445"/>
                      <a:pt x="2810" y="3445"/>
                    </a:cubicBezTo>
                    <a:lnTo>
                      <a:pt x="2871" y="3445"/>
                    </a:lnTo>
                    <a:cubicBezTo>
                      <a:pt x="5803" y="3383"/>
                      <a:pt x="6726" y="1169"/>
                      <a:pt x="7116" y="205"/>
                    </a:cubicBezTo>
                    <a:cubicBezTo>
                      <a:pt x="7136" y="144"/>
                      <a:pt x="7157" y="103"/>
                      <a:pt x="7177" y="41"/>
                    </a:cubicBezTo>
                    <a:lnTo>
                      <a:pt x="70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93" name="Google Shape;593;p33"/>
              <p:cNvSpPr/>
              <p:nvPr/>
            </p:nvSpPr>
            <p:spPr>
              <a:xfrm>
                <a:off x="1274097" y="4092063"/>
                <a:ext cx="24699" cy="3595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329" extrusionOk="0">
                    <a:moveTo>
                      <a:pt x="37" y="1"/>
                    </a:moveTo>
                    <a:cubicBezTo>
                      <a:pt x="29" y="1"/>
                      <a:pt x="24" y="7"/>
                      <a:pt x="21" y="21"/>
                    </a:cubicBezTo>
                    <a:cubicBezTo>
                      <a:pt x="21" y="144"/>
                      <a:pt x="0" y="226"/>
                      <a:pt x="144" y="328"/>
                    </a:cubicBezTo>
                    <a:lnTo>
                      <a:pt x="226" y="246"/>
                    </a:lnTo>
                    <a:cubicBezTo>
                      <a:pt x="226" y="246"/>
                      <a:pt x="88" y="1"/>
                      <a:pt x="37" y="1"/>
                    </a:cubicBezTo>
                    <a:close/>
                  </a:path>
                </a:pathLst>
              </a:custGeom>
              <a:solidFill>
                <a:srgbClr val="FF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94" name="Google Shape;594;p33"/>
              <p:cNvSpPr/>
              <p:nvPr/>
            </p:nvSpPr>
            <p:spPr>
              <a:xfrm>
                <a:off x="1287539" y="4097746"/>
                <a:ext cx="172674" cy="95624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875" extrusionOk="0">
                    <a:moveTo>
                      <a:pt x="1307" y="0"/>
                    </a:moveTo>
                    <a:cubicBezTo>
                      <a:pt x="1132" y="0"/>
                      <a:pt x="1033" y="404"/>
                      <a:pt x="882" y="461"/>
                    </a:cubicBezTo>
                    <a:cubicBezTo>
                      <a:pt x="840" y="480"/>
                      <a:pt x="795" y="489"/>
                      <a:pt x="749" y="489"/>
                    </a:cubicBezTo>
                    <a:cubicBezTo>
                      <a:pt x="459" y="489"/>
                      <a:pt x="123" y="153"/>
                      <a:pt x="123" y="153"/>
                    </a:cubicBezTo>
                    <a:cubicBezTo>
                      <a:pt x="41" y="153"/>
                      <a:pt x="0" y="276"/>
                      <a:pt x="0" y="276"/>
                    </a:cubicBezTo>
                    <a:cubicBezTo>
                      <a:pt x="0" y="276"/>
                      <a:pt x="487" y="875"/>
                      <a:pt x="852" y="875"/>
                    </a:cubicBezTo>
                    <a:cubicBezTo>
                      <a:pt x="869" y="875"/>
                      <a:pt x="886" y="874"/>
                      <a:pt x="903" y="871"/>
                    </a:cubicBezTo>
                    <a:cubicBezTo>
                      <a:pt x="1272" y="789"/>
                      <a:pt x="1456" y="522"/>
                      <a:pt x="1518" y="338"/>
                    </a:cubicBezTo>
                    <a:cubicBezTo>
                      <a:pt x="1579" y="215"/>
                      <a:pt x="1559" y="92"/>
                      <a:pt x="1354" y="10"/>
                    </a:cubicBezTo>
                    <a:cubicBezTo>
                      <a:pt x="1337" y="3"/>
                      <a:pt x="1322" y="0"/>
                      <a:pt x="13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95" name="Google Shape;595;p33"/>
              <p:cNvSpPr/>
              <p:nvPr/>
            </p:nvSpPr>
            <p:spPr>
              <a:xfrm>
                <a:off x="1025361" y="4334569"/>
                <a:ext cx="159232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467" extrusionOk="0">
                    <a:moveTo>
                      <a:pt x="80" y="1"/>
                    </a:moveTo>
                    <a:cubicBezTo>
                      <a:pt x="62" y="1"/>
                      <a:pt x="41" y="6"/>
                      <a:pt x="21" y="16"/>
                    </a:cubicBezTo>
                    <a:cubicBezTo>
                      <a:pt x="0" y="37"/>
                      <a:pt x="0" y="78"/>
                      <a:pt x="21" y="119"/>
                    </a:cubicBezTo>
                    <a:lnTo>
                      <a:pt x="1333" y="1451"/>
                    </a:lnTo>
                    <a:cubicBezTo>
                      <a:pt x="1343" y="1462"/>
                      <a:pt x="1359" y="1467"/>
                      <a:pt x="1374" y="1467"/>
                    </a:cubicBezTo>
                    <a:cubicBezTo>
                      <a:pt x="1390" y="1467"/>
                      <a:pt x="1405" y="1462"/>
                      <a:pt x="1415" y="1451"/>
                    </a:cubicBezTo>
                    <a:cubicBezTo>
                      <a:pt x="1456" y="1410"/>
                      <a:pt x="1456" y="1369"/>
                      <a:pt x="1415" y="1349"/>
                    </a:cubicBezTo>
                    <a:lnTo>
                      <a:pt x="123" y="16"/>
                    </a:lnTo>
                    <a:cubicBezTo>
                      <a:pt x="113" y="6"/>
                      <a:pt x="98" y="1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96" name="Google Shape;596;p33"/>
              <p:cNvSpPr/>
              <p:nvPr/>
            </p:nvSpPr>
            <p:spPr>
              <a:xfrm>
                <a:off x="1045470" y="4327902"/>
                <a:ext cx="154751" cy="16480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508" extrusionOk="0">
                    <a:moveTo>
                      <a:pt x="1336" y="0"/>
                    </a:moveTo>
                    <a:cubicBezTo>
                      <a:pt x="1318" y="0"/>
                      <a:pt x="1303" y="5"/>
                      <a:pt x="1293" y="16"/>
                    </a:cubicBezTo>
                    <a:lnTo>
                      <a:pt x="42" y="1389"/>
                    </a:lnTo>
                    <a:cubicBezTo>
                      <a:pt x="1" y="1410"/>
                      <a:pt x="21" y="1471"/>
                      <a:pt x="42" y="1492"/>
                    </a:cubicBezTo>
                    <a:cubicBezTo>
                      <a:pt x="52" y="1502"/>
                      <a:pt x="68" y="1507"/>
                      <a:pt x="86" y="1507"/>
                    </a:cubicBezTo>
                    <a:cubicBezTo>
                      <a:pt x="103" y="1507"/>
                      <a:pt x="124" y="1502"/>
                      <a:pt x="144" y="1492"/>
                    </a:cubicBezTo>
                    <a:lnTo>
                      <a:pt x="1395" y="118"/>
                    </a:lnTo>
                    <a:cubicBezTo>
                      <a:pt x="1416" y="77"/>
                      <a:pt x="1416" y="36"/>
                      <a:pt x="1395" y="16"/>
                    </a:cubicBezTo>
                    <a:cubicBezTo>
                      <a:pt x="1375" y="5"/>
                      <a:pt x="1354" y="0"/>
                      <a:pt x="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97" name="Google Shape;597;p33"/>
              <p:cNvSpPr/>
              <p:nvPr/>
            </p:nvSpPr>
            <p:spPr>
              <a:xfrm>
                <a:off x="1047765" y="4363202"/>
                <a:ext cx="132347" cy="26993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47" extrusionOk="0">
                    <a:moveTo>
                      <a:pt x="123" y="0"/>
                    </a:moveTo>
                    <a:cubicBezTo>
                      <a:pt x="41" y="0"/>
                      <a:pt x="0" y="41"/>
                      <a:pt x="0" y="123"/>
                    </a:cubicBezTo>
                    <a:cubicBezTo>
                      <a:pt x="0" y="185"/>
                      <a:pt x="41" y="246"/>
                      <a:pt x="123" y="246"/>
                    </a:cubicBezTo>
                    <a:lnTo>
                      <a:pt x="1087" y="246"/>
                    </a:lnTo>
                    <a:cubicBezTo>
                      <a:pt x="1149" y="246"/>
                      <a:pt x="1210" y="185"/>
                      <a:pt x="1210" y="123"/>
                    </a:cubicBezTo>
                    <a:cubicBezTo>
                      <a:pt x="1210" y="41"/>
                      <a:pt x="1149" y="0"/>
                      <a:pt x="10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98" name="Google Shape;598;p33"/>
              <p:cNvSpPr/>
              <p:nvPr/>
            </p:nvSpPr>
            <p:spPr>
              <a:xfrm>
                <a:off x="937932" y="4127909"/>
                <a:ext cx="130052" cy="127754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169" extrusionOk="0">
                    <a:moveTo>
                      <a:pt x="1190" y="0"/>
                    </a:moveTo>
                    <a:cubicBezTo>
                      <a:pt x="534" y="0"/>
                      <a:pt x="1" y="533"/>
                      <a:pt x="1" y="1169"/>
                    </a:cubicBezTo>
                    <a:lnTo>
                      <a:pt x="1190" y="1169"/>
                    </a:lnTo>
                    <a:lnTo>
                      <a:pt x="11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99" name="Google Shape;599;p33"/>
              <p:cNvSpPr/>
              <p:nvPr/>
            </p:nvSpPr>
            <p:spPr>
              <a:xfrm>
                <a:off x="935747" y="4233151"/>
                <a:ext cx="376495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1314" extrusionOk="0">
                    <a:moveTo>
                      <a:pt x="287" y="1"/>
                    </a:moveTo>
                    <a:cubicBezTo>
                      <a:pt x="123" y="1"/>
                      <a:pt x="0" y="165"/>
                      <a:pt x="41" y="329"/>
                    </a:cubicBezTo>
                    <a:lnTo>
                      <a:pt x="226" y="1108"/>
                    </a:lnTo>
                    <a:cubicBezTo>
                      <a:pt x="267" y="1231"/>
                      <a:pt x="369" y="1313"/>
                      <a:pt x="492" y="1313"/>
                    </a:cubicBezTo>
                    <a:lnTo>
                      <a:pt x="2953" y="1313"/>
                    </a:lnTo>
                    <a:cubicBezTo>
                      <a:pt x="3076" y="1313"/>
                      <a:pt x="3178" y="1231"/>
                      <a:pt x="3219" y="1108"/>
                    </a:cubicBezTo>
                    <a:lnTo>
                      <a:pt x="3404" y="329"/>
                    </a:lnTo>
                    <a:cubicBezTo>
                      <a:pt x="3445" y="165"/>
                      <a:pt x="3322" y="1"/>
                      <a:pt x="3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00" name="Google Shape;600;p33"/>
              <p:cNvSpPr/>
              <p:nvPr/>
            </p:nvSpPr>
            <p:spPr>
              <a:xfrm>
                <a:off x="924490" y="4233151"/>
                <a:ext cx="396714" cy="31474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88" extrusionOk="0">
                    <a:moveTo>
                      <a:pt x="124" y="1"/>
                    </a:moveTo>
                    <a:cubicBezTo>
                      <a:pt x="62" y="1"/>
                      <a:pt x="1" y="62"/>
                      <a:pt x="1" y="144"/>
                    </a:cubicBezTo>
                    <a:cubicBezTo>
                      <a:pt x="1" y="226"/>
                      <a:pt x="42" y="288"/>
                      <a:pt x="124" y="288"/>
                    </a:cubicBezTo>
                    <a:lnTo>
                      <a:pt x="3486" y="288"/>
                    </a:lnTo>
                    <a:cubicBezTo>
                      <a:pt x="3568" y="288"/>
                      <a:pt x="3630" y="226"/>
                      <a:pt x="3630" y="144"/>
                    </a:cubicBezTo>
                    <a:cubicBezTo>
                      <a:pt x="3630" y="62"/>
                      <a:pt x="3568" y="1"/>
                      <a:pt x="3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01" name="Google Shape;601;p33"/>
              <p:cNvSpPr/>
              <p:nvPr/>
            </p:nvSpPr>
            <p:spPr>
              <a:xfrm>
                <a:off x="949189" y="4309324"/>
                <a:ext cx="351906" cy="27103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48" extrusionOk="0">
                    <a:moveTo>
                      <a:pt x="123" y="1"/>
                    </a:moveTo>
                    <a:cubicBezTo>
                      <a:pt x="62" y="1"/>
                      <a:pt x="0" y="62"/>
                      <a:pt x="0" y="124"/>
                    </a:cubicBezTo>
                    <a:cubicBezTo>
                      <a:pt x="0" y="206"/>
                      <a:pt x="62" y="247"/>
                      <a:pt x="123" y="247"/>
                    </a:cubicBezTo>
                    <a:lnTo>
                      <a:pt x="3096" y="247"/>
                    </a:lnTo>
                    <a:cubicBezTo>
                      <a:pt x="3178" y="247"/>
                      <a:pt x="3219" y="206"/>
                      <a:pt x="3219" y="124"/>
                    </a:cubicBezTo>
                    <a:cubicBezTo>
                      <a:pt x="3219" y="62"/>
                      <a:pt x="3158" y="1"/>
                      <a:pt x="3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02" name="Google Shape;602;p33"/>
              <p:cNvSpPr/>
              <p:nvPr/>
            </p:nvSpPr>
            <p:spPr>
              <a:xfrm>
                <a:off x="985035" y="4468444"/>
                <a:ext cx="105462" cy="10546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5" extrusionOk="0">
                    <a:moveTo>
                      <a:pt x="492" y="1"/>
                    </a:moveTo>
                    <a:cubicBezTo>
                      <a:pt x="226" y="1"/>
                      <a:pt x="0" y="206"/>
                      <a:pt x="0" y="472"/>
                    </a:cubicBezTo>
                    <a:cubicBezTo>
                      <a:pt x="0" y="739"/>
                      <a:pt x="226" y="964"/>
                      <a:pt x="492" y="964"/>
                    </a:cubicBezTo>
                    <a:cubicBezTo>
                      <a:pt x="759" y="964"/>
                      <a:pt x="964" y="739"/>
                      <a:pt x="964" y="472"/>
                    </a:cubicBezTo>
                    <a:cubicBezTo>
                      <a:pt x="964" y="206"/>
                      <a:pt x="759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03" name="Google Shape;603;p33"/>
              <p:cNvSpPr/>
              <p:nvPr/>
            </p:nvSpPr>
            <p:spPr>
              <a:xfrm>
                <a:off x="1002958" y="4486367"/>
                <a:ext cx="67321" cy="6732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6" extrusionOk="0">
                    <a:moveTo>
                      <a:pt x="308" y="1"/>
                    </a:moveTo>
                    <a:cubicBezTo>
                      <a:pt x="144" y="1"/>
                      <a:pt x="0" y="144"/>
                      <a:pt x="0" y="308"/>
                    </a:cubicBezTo>
                    <a:cubicBezTo>
                      <a:pt x="0" y="493"/>
                      <a:pt x="144" y="616"/>
                      <a:pt x="308" y="616"/>
                    </a:cubicBezTo>
                    <a:cubicBezTo>
                      <a:pt x="492" y="616"/>
                      <a:pt x="616" y="472"/>
                      <a:pt x="616" y="308"/>
                    </a:cubicBezTo>
                    <a:cubicBezTo>
                      <a:pt x="616" y="144"/>
                      <a:pt x="492" y="1"/>
                      <a:pt x="3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04" name="Google Shape;604;p33"/>
              <p:cNvSpPr/>
              <p:nvPr/>
            </p:nvSpPr>
            <p:spPr>
              <a:xfrm>
                <a:off x="1027547" y="4508771"/>
                <a:ext cx="20327" cy="20327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8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103"/>
                    </a:cubicBezTo>
                    <a:cubicBezTo>
                      <a:pt x="1" y="144"/>
                      <a:pt x="42" y="185"/>
                      <a:pt x="83" y="185"/>
                    </a:cubicBezTo>
                    <a:cubicBezTo>
                      <a:pt x="144" y="185"/>
                      <a:pt x="185" y="144"/>
                      <a:pt x="185" y="103"/>
                    </a:cubicBezTo>
                    <a:cubicBezTo>
                      <a:pt x="185" y="42"/>
                      <a:pt x="144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05" name="Google Shape;605;p33"/>
              <p:cNvSpPr/>
              <p:nvPr/>
            </p:nvSpPr>
            <p:spPr>
              <a:xfrm>
                <a:off x="1146341" y="4468444"/>
                <a:ext cx="105462" cy="10546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65" extrusionOk="0">
                    <a:moveTo>
                      <a:pt x="472" y="1"/>
                    </a:moveTo>
                    <a:cubicBezTo>
                      <a:pt x="206" y="1"/>
                      <a:pt x="1" y="206"/>
                      <a:pt x="1" y="472"/>
                    </a:cubicBezTo>
                    <a:cubicBezTo>
                      <a:pt x="1" y="739"/>
                      <a:pt x="206" y="964"/>
                      <a:pt x="472" y="964"/>
                    </a:cubicBezTo>
                    <a:cubicBezTo>
                      <a:pt x="739" y="964"/>
                      <a:pt x="964" y="739"/>
                      <a:pt x="964" y="472"/>
                    </a:cubicBezTo>
                    <a:cubicBezTo>
                      <a:pt x="964" y="206"/>
                      <a:pt x="739" y="1"/>
                      <a:pt x="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06" name="Google Shape;606;p33"/>
              <p:cNvSpPr/>
              <p:nvPr/>
            </p:nvSpPr>
            <p:spPr>
              <a:xfrm>
                <a:off x="1164264" y="4486367"/>
                <a:ext cx="67321" cy="6732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6" extrusionOk="0">
                    <a:moveTo>
                      <a:pt x="308" y="1"/>
                    </a:moveTo>
                    <a:cubicBezTo>
                      <a:pt x="144" y="1"/>
                      <a:pt x="1" y="144"/>
                      <a:pt x="1" y="308"/>
                    </a:cubicBezTo>
                    <a:cubicBezTo>
                      <a:pt x="1" y="493"/>
                      <a:pt x="144" y="616"/>
                      <a:pt x="308" y="616"/>
                    </a:cubicBezTo>
                    <a:cubicBezTo>
                      <a:pt x="493" y="616"/>
                      <a:pt x="616" y="472"/>
                      <a:pt x="616" y="308"/>
                    </a:cubicBezTo>
                    <a:cubicBezTo>
                      <a:pt x="616" y="144"/>
                      <a:pt x="493" y="1"/>
                      <a:pt x="3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1188963" y="4508771"/>
                <a:ext cx="20218" cy="2032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86" extrusionOk="0">
                    <a:moveTo>
                      <a:pt x="103" y="1"/>
                    </a:moveTo>
                    <a:cubicBezTo>
                      <a:pt x="41" y="1"/>
                      <a:pt x="0" y="42"/>
                      <a:pt x="0" y="103"/>
                    </a:cubicBezTo>
                    <a:cubicBezTo>
                      <a:pt x="0" y="144"/>
                      <a:pt x="41" y="185"/>
                      <a:pt x="103" y="185"/>
                    </a:cubicBezTo>
                    <a:cubicBezTo>
                      <a:pt x="144" y="185"/>
                      <a:pt x="185" y="144"/>
                      <a:pt x="185" y="103"/>
                    </a:cubicBezTo>
                    <a:cubicBezTo>
                      <a:pt x="185" y="42"/>
                      <a:pt x="144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08" name="Google Shape;608;p33"/>
              <p:cNvSpPr/>
              <p:nvPr/>
            </p:nvSpPr>
            <p:spPr>
              <a:xfrm>
                <a:off x="1135194" y="4161132"/>
                <a:ext cx="206226" cy="232777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2130" extrusionOk="0">
                    <a:moveTo>
                      <a:pt x="1794" y="1"/>
                    </a:moveTo>
                    <a:cubicBezTo>
                      <a:pt x="1770" y="1"/>
                      <a:pt x="1746" y="12"/>
                      <a:pt x="1723" y="24"/>
                    </a:cubicBezTo>
                    <a:lnTo>
                      <a:pt x="21" y="1993"/>
                    </a:lnTo>
                    <a:cubicBezTo>
                      <a:pt x="0" y="2034"/>
                      <a:pt x="0" y="2095"/>
                      <a:pt x="21" y="2116"/>
                    </a:cubicBezTo>
                    <a:cubicBezTo>
                      <a:pt x="38" y="2124"/>
                      <a:pt x="58" y="2129"/>
                      <a:pt x="78" y="2129"/>
                    </a:cubicBezTo>
                    <a:cubicBezTo>
                      <a:pt x="106" y="2129"/>
                      <a:pt x="132" y="2119"/>
                      <a:pt x="144" y="2095"/>
                    </a:cubicBezTo>
                    <a:lnTo>
                      <a:pt x="1846" y="127"/>
                    </a:lnTo>
                    <a:cubicBezTo>
                      <a:pt x="1887" y="86"/>
                      <a:pt x="1887" y="45"/>
                      <a:pt x="1846" y="24"/>
                    </a:cubicBezTo>
                    <a:cubicBezTo>
                      <a:pt x="1828" y="7"/>
                      <a:pt x="1811" y="1"/>
                      <a:pt x="17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09" name="Google Shape;609;p33"/>
              <p:cNvSpPr/>
              <p:nvPr/>
            </p:nvSpPr>
            <p:spPr>
              <a:xfrm>
                <a:off x="1323385" y="4161459"/>
                <a:ext cx="71802" cy="18032"/>
              </a:xfrm>
              <a:custGeom>
                <a:avLst/>
                <a:gdLst/>
                <a:ahLst/>
                <a:cxnLst/>
                <a:rect l="l" t="t" r="r" b="b"/>
                <a:pathLst>
                  <a:path w="657" h="165" extrusionOk="0">
                    <a:moveTo>
                      <a:pt x="10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24"/>
                      <a:pt x="42" y="165"/>
                      <a:pt x="103" y="165"/>
                    </a:cubicBezTo>
                    <a:lnTo>
                      <a:pt x="575" y="165"/>
                    </a:lnTo>
                    <a:cubicBezTo>
                      <a:pt x="616" y="165"/>
                      <a:pt x="657" y="124"/>
                      <a:pt x="657" y="83"/>
                    </a:cubicBezTo>
                    <a:cubicBezTo>
                      <a:pt x="657" y="42"/>
                      <a:pt x="616" y="1"/>
                      <a:pt x="5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10" name="Google Shape;610;p33"/>
              <p:cNvSpPr/>
              <p:nvPr/>
            </p:nvSpPr>
            <p:spPr>
              <a:xfrm>
                <a:off x="1592339" y="4533470"/>
                <a:ext cx="22513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49" extrusionOk="0">
                    <a:moveTo>
                      <a:pt x="144" y="0"/>
                    </a:moveTo>
                    <a:lnTo>
                      <a:pt x="0" y="82"/>
                    </a:lnTo>
                    <a:cubicBezTo>
                      <a:pt x="21" y="103"/>
                      <a:pt x="41" y="123"/>
                      <a:pt x="62" y="144"/>
                    </a:cubicBezTo>
                    <a:cubicBezTo>
                      <a:pt x="82" y="164"/>
                      <a:pt x="82" y="185"/>
                      <a:pt x="21" y="246"/>
                    </a:cubicBezTo>
                    <a:cubicBezTo>
                      <a:pt x="27" y="248"/>
                      <a:pt x="33" y="249"/>
                      <a:pt x="39" y="249"/>
                    </a:cubicBezTo>
                    <a:cubicBezTo>
                      <a:pt x="115" y="249"/>
                      <a:pt x="186" y="144"/>
                      <a:pt x="205" y="144"/>
                    </a:cubicBezTo>
                    <a:cubicBezTo>
                      <a:pt x="185" y="103"/>
                      <a:pt x="164" y="62"/>
                      <a:pt x="144" y="0"/>
                    </a:cubicBezTo>
                    <a:close/>
                  </a:path>
                </a:pathLst>
              </a:custGeom>
              <a:solidFill>
                <a:srgbClr val="FF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11" name="Google Shape;611;p33"/>
              <p:cNvSpPr/>
              <p:nvPr/>
            </p:nvSpPr>
            <p:spPr>
              <a:xfrm>
                <a:off x="1581082" y="4549097"/>
                <a:ext cx="42731" cy="22513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06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289" y="20"/>
                      <a:pt x="220" y="106"/>
                      <a:pt x="146" y="106"/>
                    </a:cubicBezTo>
                    <a:cubicBezTo>
                      <a:pt x="138" y="106"/>
                      <a:pt x="131" y="105"/>
                      <a:pt x="124" y="103"/>
                    </a:cubicBezTo>
                    <a:cubicBezTo>
                      <a:pt x="124" y="103"/>
                      <a:pt x="1" y="206"/>
                      <a:pt x="103" y="206"/>
                    </a:cubicBezTo>
                    <a:cubicBezTo>
                      <a:pt x="206" y="185"/>
                      <a:pt x="390" y="124"/>
                      <a:pt x="308" y="1"/>
                    </a:cubicBezTo>
                    <a:close/>
                  </a:path>
                </a:pathLst>
              </a:custGeom>
              <a:solidFill>
                <a:srgbClr val="1D1B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12" name="Google Shape;612;p33"/>
              <p:cNvSpPr/>
              <p:nvPr/>
            </p:nvSpPr>
            <p:spPr>
              <a:xfrm>
                <a:off x="1439884" y="4246593"/>
                <a:ext cx="174641" cy="301299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757" extrusionOk="0">
                    <a:moveTo>
                      <a:pt x="800" y="1"/>
                    </a:moveTo>
                    <a:lnTo>
                      <a:pt x="247" y="226"/>
                    </a:lnTo>
                    <a:lnTo>
                      <a:pt x="1" y="329"/>
                    </a:lnTo>
                    <a:cubicBezTo>
                      <a:pt x="1" y="329"/>
                      <a:pt x="62" y="636"/>
                      <a:pt x="144" y="821"/>
                    </a:cubicBezTo>
                    <a:cubicBezTo>
                      <a:pt x="390" y="1375"/>
                      <a:pt x="431" y="1334"/>
                      <a:pt x="493" y="1457"/>
                    </a:cubicBezTo>
                    <a:lnTo>
                      <a:pt x="513" y="1498"/>
                    </a:lnTo>
                    <a:cubicBezTo>
                      <a:pt x="657" y="1764"/>
                      <a:pt x="1046" y="2441"/>
                      <a:pt x="1416" y="2748"/>
                    </a:cubicBezTo>
                    <a:cubicBezTo>
                      <a:pt x="1421" y="2754"/>
                      <a:pt x="1429" y="2757"/>
                      <a:pt x="1438" y="2757"/>
                    </a:cubicBezTo>
                    <a:cubicBezTo>
                      <a:pt x="1493" y="2757"/>
                      <a:pt x="1597" y="2658"/>
                      <a:pt x="1580" y="2605"/>
                    </a:cubicBezTo>
                    <a:cubicBezTo>
                      <a:pt x="1457" y="2154"/>
                      <a:pt x="1354" y="2051"/>
                      <a:pt x="1231" y="1559"/>
                    </a:cubicBezTo>
                    <a:cubicBezTo>
                      <a:pt x="1190" y="1416"/>
                      <a:pt x="1149" y="1108"/>
                      <a:pt x="1108" y="924"/>
                    </a:cubicBezTo>
                    <a:cubicBezTo>
                      <a:pt x="1067" y="719"/>
                      <a:pt x="985" y="185"/>
                      <a:pt x="8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1437699" y="4555873"/>
                <a:ext cx="26994" cy="21857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226" y="0"/>
                    </a:moveTo>
                    <a:lnTo>
                      <a:pt x="62" y="21"/>
                    </a:lnTo>
                    <a:cubicBezTo>
                      <a:pt x="82" y="62"/>
                      <a:pt x="82" y="82"/>
                      <a:pt x="103" y="103"/>
                    </a:cubicBezTo>
                    <a:cubicBezTo>
                      <a:pt x="103" y="123"/>
                      <a:pt x="103" y="144"/>
                      <a:pt x="0" y="185"/>
                    </a:cubicBezTo>
                    <a:lnTo>
                      <a:pt x="21" y="185"/>
                    </a:lnTo>
                    <a:cubicBezTo>
                      <a:pt x="41" y="195"/>
                      <a:pt x="64" y="199"/>
                      <a:pt x="87" y="199"/>
                    </a:cubicBezTo>
                    <a:cubicBezTo>
                      <a:pt x="157" y="199"/>
                      <a:pt x="226" y="164"/>
                      <a:pt x="226" y="164"/>
                    </a:cubicBezTo>
                    <a:cubicBezTo>
                      <a:pt x="246" y="123"/>
                      <a:pt x="246" y="62"/>
                      <a:pt x="226" y="0"/>
                    </a:cubicBezTo>
                    <a:close/>
                  </a:path>
                </a:pathLst>
              </a:custGeom>
              <a:solidFill>
                <a:srgbClr val="FF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14" name="Google Shape;614;p33"/>
              <p:cNvSpPr/>
              <p:nvPr/>
            </p:nvSpPr>
            <p:spPr>
              <a:xfrm>
                <a:off x="1421961" y="4573796"/>
                <a:ext cx="41748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13" extrusionOk="0">
                    <a:moveTo>
                      <a:pt x="370" y="0"/>
                    </a:moveTo>
                    <a:lnTo>
                      <a:pt x="370" y="0"/>
                    </a:lnTo>
                    <a:cubicBezTo>
                      <a:pt x="354" y="0"/>
                      <a:pt x="293" y="35"/>
                      <a:pt x="220" y="35"/>
                    </a:cubicBezTo>
                    <a:cubicBezTo>
                      <a:pt x="195" y="35"/>
                      <a:pt x="170" y="31"/>
                      <a:pt x="144" y="21"/>
                    </a:cubicBezTo>
                    <a:cubicBezTo>
                      <a:pt x="144" y="21"/>
                      <a:pt x="1" y="62"/>
                      <a:pt x="103" y="83"/>
                    </a:cubicBezTo>
                    <a:cubicBezTo>
                      <a:pt x="145" y="99"/>
                      <a:pt x="201" y="113"/>
                      <a:pt x="251" y="113"/>
                    </a:cubicBezTo>
                    <a:cubicBezTo>
                      <a:pt x="323" y="113"/>
                      <a:pt x="382" y="85"/>
                      <a:pt x="370" y="0"/>
                    </a:cubicBezTo>
                    <a:close/>
                  </a:path>
                </a:pathLst>
              </a:custGeom>
              <a:solidFill>
                <a:srgbClr val="1D1B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15" name="Google Shape;615;p33"/>
              <p:cNvSpPr/>
              <p:nvPr/>
            </p:nvSpPr>
            <p:spPr>
              <a:xfrm>
                <a:off x="1439884" y="4271292"/>
                <a:ext cx="69616" cy="13453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231" extrusionOk="0">
                    <a:moveTo>
                      <a:pt x="247" y="0"/>
                    </a:moveTo>
                    <a:lnTo>
                      <a:pt x="1" y="103"/>
                    </a:lnTo>
                    <a:cubicBezTo>
                      <a:pt x="1" y="103"/>
                      <a:pt x="62" y="410"/>
                      <a:pt x="144" y="595"/>
                    </a:cubicBezTo>
                    <a:cubicBezTo>
                      <a:pt x="390" y="1149"/>
                      <a:pt x="431" y="1108"/>
                      <a:pt x="493" y="1231"/>
                    </a:cubicBezTo>
                    <a:cubicBezTo>
                      <a:pt x="513" y="1169"/>
                      <a:pt x="534" y="1128"/>
                      <a:pt x="554" y="1046"/>
                    </a:cubicBezTo>
                    <a:cubicBezTo>
                      <a:pt x="636" y="841"/>
                      <a:pt x="595" y="267"/>
                      <a:pt x="493" y="21"/>
                    </a:cubicBez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1D1B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16" name="Google Shape;616;p33"/>
              <p:cNvSpPr/>
              <p:nvPr/>
            </p:nvSpPr>
            <p:spPr>
              <a:xfrm>
                <a:off x="1404038" y="4257850"/>
                <a:ext cx="109943" cy="307637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2815" extrusionOk="0">
                    <a:moveTo>
                      <a:pt x="103" y="0"/>
                    </a:moveTo>
                    <a:cubicBezTo>
                      <a:pt x="103" y="0"/>
                      <a:pt x="21" y="308"/>
                      <a:pt x="21" y="492"/>
                    </a:cubicBezTo>
                    <a:cubicBezTo>
                      <a:pt x="1" y="1149"/>
                      <a:pt x="1" y="1128"/>
                      <a:pt x="21" y="1313"/>
                    </a:cubicBezTo>
                    <a:cubicBezTo>
                      <a:pt x="42" y="1620"/>
                      <a:pt x="165" y="2358"/>
                      <a:pt x="370" y="2789"/>
                    </a:cubicBezTo>
                    <a:cubicBezTo>
                      <a:pt x="390" y="2809"/>
                      <a:pt x="390" y="2809"/>
                      <a:pt x="411" y="2809"/>
                    </a:cubicBezTo>
                    <a:cubicBezTo>
                      <a:pt x="422" y="2813"/>
                      <a:pt x="434" y="2815"/>
                      <a:pt x="447" y="2815"/>
                    </a:cubicBezTo>
                    <a:cubicBezTo>
                      <a:pt x="506" y="2815"/>
                      <a:pt x="578" y="2778"/>
                      <a:pt x="595" y="2727"/>
                    </a:cubicBezTo>
                    <a:cubicBezTo>
                      <a:pt x="657" y="2276"/>
                      <a:pt x="718" y="2153"/>
                      <a:pt x="718" y="1641"/>
                    </a:cubicBezTo>
                    <a:cubicBezTo>
                      <a:pt x="718" y="1395"/>
                      <a:pt x="821" y="1190"/>
                      <a:pt x="862" y="1026"/>
                    </a:cubicBezTo>
                    <a:lnTo>
                      <a:pt x="862" y="1005"/>
                    </a:lnTo>
                    <a:cubicBezTo>
                      <a:pt x="903" y="800"/>
                      <a:pt x="1005" y="287"/>
                      <a:pt x="903" y="21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17" name="Google Shape;617;p33"/>
              <p:cNvSpPr/>
              <p:nvPr/>
            </p:nvSpPr>
            <p:spPr>
              <a:xfrm>
                <a:off x="1413000" y="4264516"/>
                <a:ext cx="35956" cy="300424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749" extrusionOk="0">
                    <a:moveTo>
                      <a:pt x="144" y="1"/>
                    </a:moveTo>
                    <a:cubicBezTo>
                      <a:pt x="42" y="247"/>
                      <a:pt x="1" y="534"/>
                      <a:pt x="1" y="862"/>
                    </a:cubicBezTo>
                    <a:cubicBezTo>
                      <a:pt x="1" y="1149"/>
                      <a:pt x="42" y="1457"/>
                      <a:pt x="83" y="1723"/>
                    </a:cubicBezTo>
                    <a:cubicBezTo>
                      <a:pt x="124" y="2031"/>
                      <a:pt x="185" y="2400"/>
                      <a:pt x="308" y="2748"/>
                    </a:cubicBezTo>
                    <a:lnTo>
                      <a:pt x="329" y="2748"/>
                    </a:lnTo>
                    <a:cubicBezTo>
                      <a:pt x="206" y="2400"/>
                      <a:pt x="144" y="2031"/>
                      <a:pt x="103" y="1723"/>
                    </a:cubicBezTo>
                    <a:cubicBezTo>
                      <a:pt x="62" y="1457"/>
                      <a:pt x="21" y="1149"/>
                      <a:pt x="21" y="862"/>
                    </a:cubicBezTo>
                    <a:cubicBezTo>
                      <a:pt x="21" y="534"/>
                      <a:pt x="62" y="247"/>
                      <a:pt x="1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18" name="Google Shape;618;p33"/>
              <p:cNvSpPr/>
              <p:nvPr/>
            </p:nvSpPr>
            <p:spPr>
              <a:xfrm>
                <a:off x="1410814" y="4246593"/>
                <a:ext cx="139014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517" extrusionOk="0">
                    <a:moveTo>
                      <a:pt x="1066" y="1"/>
                    </a:moveTo>
                    <a:lnTo>
                      <a:pt x="738" y="124"/>
                    </a:lnTo>
                    <a:lnTo>
                      <a:pt x="41" y="103"/>
                    </a:lnTo>
                    <a:cubicBezTo>
                      <a:pt x="41" y="103"/>
                      <a:pt x="21" y="165"/>
                      <a:pt x="0" y="267"/>
                    </a:cubicBezTo>
                    <a:cubicBezTo>
                      <a:pt x="199" y="426"/>
                      <a:pt x="491" y="517"/>
                      <a:pt x="790" y="517"/>
                    </a:cubicBezTo>
                    <a:cubicBezTo>
                      <a:pt x="954" y="517"/>
                      <a:pt x="1119" y="490"/>
                      <a:pt x="1271" y="431"/>
                    </a:cubicBezTo>
                    <a:cubicBezTo>
                      <a:pt x="1230" y="247"/>
                      <a:pt x="1148" y="83"/>
                      <a:pt x="1066" y="1"/>
                    </a:cubicBezTo>
                    <a:close/>
                  </a:path>
                </a:pathLst>
              </a:custGeom>
              <a:solidFill>
                <a:srgbClr val="1D1B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1392891" y="4096543"/>
                <a:ext cx="160215" cy="19179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755" extrusionOk="0">
                    <a:moveTo>
                      <a:pt x="542" y="0"/>
                    </a:moveTo>
                    <a:cubicBezTo>
                      <a:pt x="436" y="0"/>
                      <a:pt x="314" y="48"/>
                      <a:pt x="205" y="185"/>
                    </a:cubicBezTo>
                    <a:lnTo>
                      <a:pt x="205" y="164"/>
                    </a:lnTo>
                    <a:cubicBezTo>
                      <a:pt x="82" y="328"/>
                      <a:pt x="0" y="636"/>
                      <a:pt x="164" y="1579"/>
                    </a:cubicBezTo>
                    <a:cubicBezTo>
                      <a:pt x="187" y="1692"/>
                      <a:pt x="581" y="1755"/>
                      <a:pt x="928" y="1755"/>
                    </a:cubicBezTo>
                    <a:cubicBezTo>
                      <a:pt x="1212" y="1755"/>
                      <a:pt x="1465" y="1712"/>
                      <a:pt x="1456" y="1620"/>
                    </a:cubicBezTo>
                    <a:cubicBezTo>
                      <a:pt x="1374" y="964"/>
                      <a:pt x="1107" y="595"/>
                      <a:pt x="820" y="144"/>
                    </a:cubicBezTo>
                    <a:cubicBezTo>
                      <a:pt x="786" y="75"/>
                      <a:pt x="676" y="0"/>
                      <a:pt x="5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20" name="Google Shape;620;p33"/>
              <p:cNvSpPr/>
              <p:nvPr/>
            </p:nvSpPr>
            <p:spPr>
              <a:xfrm>
                <a:off x="1275408" y="4200693"/>
                <a:ext cx="32349" cy="23606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16" extrusionOk="0">
                    <a:moveTo>
                      <a:pt x="27" y="0"/>
                    </a:moveTo>
                    <a:cubicBezTo>
                      <a:pt x="9" y="0"/>
                      <a:pt x="0" y="9"/>
                      <a:pt x="9" y="31"/>
                    </a:cubicBezTo>
                    <a:cubicBezTo>
                      <a:pt x="50" y="134"/>
                      <a:pt x="91" y="216"/>
                      <a:pt x="275" y="216"/>
                    </a:cubicBezTo>
                    <a:lnTo>
                      <a:pt x="296" y="113"/>
                    </a:lnTo>
                    <a:cubicBezTo>
                      <a:pt x="296" y="113"/>
                      <a:pt x="95" y="0"/>
                      <a:pt x="27" y="0"/>
                    </a:cubicBezTo>
                    <a:close/>
                  </a:path>
                </a:pathLst>
              </a:custGeom>
              <a:solidFill>
                <a:srgbClr val="FF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21" name="Google Shape;621;p33"/>
              <p:cNvSpPr/>
              <p:nvPr/>
            </p:nvSpPr>
            <p:spPr>
              <a:xfrm>
                <a:off x="1298686" y="4124630"/>
                <a:ext cx="152565" cy="116826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1069" extrusionOk="0">
                    <a:moveTo>
                      <a:pt x="1153" y="0"/>
                    </a:moveTo>
                    <a:cubicBezTo>
                      <a:pt x="1127" y="0"/>
                      <a:pt x="1099" y="3"/>
                      <a:pt x="1067" y="10"/>
                    </a:cubicBezTo>
                    <a:cubicBezTo>
                      <a:pt x="842" y="30"/>
                      <a:pt x="985" y="502"/>
                      <a:pt x="903" y="625"/>
                    </a:cubicBezTo>
                    <a:cubicBezTo>
                      <a:pt x="801" y="768"/>
                      <a:pt x="596" y="804"/>
                      <a:pt x="416" y="804"/>
                    </a:cubicBezTo>
                    <a:cubicBezTo>
                      <a:pt x="237" y="804"/>
                      <a:pt x="83" y="768"/>
                      <a:pt x="83" y="768"/>
                    </a:cubicBezTo>
                    <a:cubicBezTo>
                      <a:pt x="1" y="809"/>
                      <a:pt x="42" y="912"/>
                      <a:pt x="42" y="912"/>
                    </a:cubicBezTo>
                    <a:cubicBezTo>
                      <a:pt x="42" y="912"/>
                      <a:pt x="440" y="1069"/>
                      <a:pt x="771" y="1069"/>
                    </a:cubicBezTo>
                    <a:cubicBezTo>
                      <a:pt x="904" y="1069"/>
                      <a:pt x="1026" y="1044"/>
                      <a:pt x="1108" y="973"/>
                    </a:cubicBezTo>
                    <a:cubicBezTo>
                      <a:pt x="1395" y="707"/>
                      <a:pt x="1395" y="379"/>
                      <a:pt x="1375" y="194"/>
                    </a:cubicBezTo>
                    <a:cubicBezTo>
                      <a:pt x="1357" y="90"/>
                      <a:pt x="1296" y="0"/>
                      <a:pt x="11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>
                <a:off x="1366007" y="4009552"/>
                <a:ext cx="165898" cy="189937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1738" extrusionOk="0">
                    <a:moveTo>
                      <a:pt x="574" y="0"/>
                    </a:moveTo>
                    <a:cubicBezTo>
                      <a:pt x="516" y="0"/>
                      <a:pt x="443" y="17"/>
                      <a:pt x="349" y="58"/>
                    </a:cubicBezTo>
                    <a:cubicBezTo>
                      <a:pt x="226" y="99"/>
                      <a:pt x="82" y="242"/>
                      <a:pt x="144" y="488"/>
                    </a:cubicBezTo>
                    <a:cubicBezTo>
                      <a:pt x="205" y="735"/>
                      <a:pt x="205" y="755"/>
                      <a:pt x="144" y="858"/>
                    </a:cubicBezTo>
                    <a:cubicBezTo>
                      <a:pt x="0" y="1165"/>
                      <a:pt x="554" y="981"/>
                      <a:pt x="472" y="1268"/>
                    </a:cubicBezTo>
                    <a:cubicBezTo>
                      <a:pt x="370" y="1620"/>
                      <a:pt x="515" y="1738"/>
                      <a:pt x="719" y="1738"/>
                    </a:cubicBezTo>
                    <a:cubicBezTo>
                      <a:pt x="965" y="1738"/>
                      <a:pt x="1295" y="1566"/>
                      <a:pt x="1374" y="1432"/>
                    </a:cubicBezTo>
                    <a:cubicBezTo>
                      <a:pt x="1517" y="1145"/>
                      <a:pt x="1497" y="735"/>
                      <a:pt x="1210" y="632"/>
                    </a:cubicBezTo>
                    <a:cubicBezTo>
                      <a:pt x="1107" y="612"/>
                      <a:pt x="1189" y="263"/>
                      <a:pt x="964" y="263"/>
                    </a:cubicBezTo>
                    <a:cubicBezTo>
                      <a:pt x="800" y="263"/>
                      <a:pt x="806" y="0"/>
                      <a:pt x="5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23" name="Google Shape;623;p33"/>
              <p:cNvSpPr/>
              <p:nvPr/>
            </p:nvSpPr>
            <p:spPr>
              <a:xfrm>
                <a:off x="806461" y="4544289"/>
                <a:ext cx="909600" cy="367963"/>
              </a:xfrm>
              <a:custGeom>
                <a:avLst/>
                <a:gdLst/>
                <a:ahLst/>
                <a:cxnLst/>
                <a:rect l="l" t="t" r="r" b="b"/>
                <a:pathLst>
                  <a:path w="8323" h="3367" extrusionOk="0">
                    <a:moveTo>
                      <a:pt x="2465" y="1"/>
                    </a:moveTo>
                    <a:cubicBezTo>
                      <a:pt x="0" y="1"/>
                      <a:pt x="179" y="3367"/>
                      <a:pt x="179" y="3367"/>
                    </a:cubicBezTo>
                    <a:lnTo>
                      <a:pt x="2967" y="3367"/>
                    </a:lnTo>
                    <a:cubicBezTo>
                      <a:pt x="2349" y="1675"/>
                      <a:pt x="3440" y="1516"/>
                      <a:pt x="4167" y="1516"/>
                    </a:cubicBezTo>
                    <a:cubicBezTo>
                      <a:pt x="4260" y="1516"/>
                      <a:pt x="4346" y="1519"/>
                      <a:pt x="4423" y="1521"/>
                    </a:cubicBezTo>
                    <a:cubicBezTo>
                      <a:pt x="4626" y="1530"/>
                      <a:pt x="4817" y="1534"/>
                      <a:pt x="4997" y="1534"/>
                    </a:cubicBezTo>
                    <a:cubicBezTo>
                      <a:pt x="8323" y="1534"/>
                      <a:pt x="7806" y="168"/>
                      <a:pt x="7806" y="168"/>
                    </a:cubicBezTo>
                    <a:cubicBezTo>
                      <a:pt x="7806" y="168"/>
                      <a:pt x="5223" y="127"/>
                      <a:pt x="2598" y="4"/>
                    </a:cubicBezTo>
                    <a:cubicBezTo>
                      <a:pt x="2553" y="2"/>
                      <a:pt x="2509" y="1"/>
                      <a:pt x="2465" y="1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24" name="Google Shape;624;p33"/>
              <p:cNvSpPr/>
              <p:nvPr/>
            </p:nvSpPr>
            <p:spPr>
              <a:xfrm>
                <a:off x="-662019" y="4002339"/>
                <a:ext cx="132019" cy="141306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93" extrusionOk="0">
                    <a:moveTo>
                      <a:pt x="882" y="1"/>
                    </a:moveTo>
                    <a:cubicBezTo>
                      <a:pt x="882" y="1"/>
                      <a:pt x="595" y="21"/>
                      <a:pt x="554" y="288"/>
                    </a:cubicBezTo>
                    <a:cubicBezTo>
                      <a:pt x="534" y="513"/>
                      <a:pt x="411" y="452"/>
                      <a:pt x="308" y="575"/>
                    </a:cubicBezTo>
                    <a:cubicBezTo>
                      <a:pt x="1" y="883"/>
                      <a:pt x="185" y="1170"/>
                      <a:pt x="349" y="1272"/>
                    </a:cubicBezTo>
                    <a:cubicBezTo>
                      <a:pt x="372" y="1286"/>
                      <a:pt x="405" y="1293"/>
                      <a:pt x="446" y="1293"/>
                    </a:cubicBezTo>
                    <a:cubicBezTo>
                      <a:pt x="694" y="1293"/>
                      <a:pt x="1207" y="1053"/>
                      <a:pt x="1190" y="965"/>
                    </a:cubicBezTo>
                    <a:cubicBezTo>
                      <a:pt x="1149" y="842"/>
                      <a:pt x="1046" y="1"/>
                      <a:pt x="882" y="1"/>
                    </a:cubicBezTo>
                    <a:close/>
                  </a:path>
                </a:pathLst>
              </a:custGeom>
              <a:solidFill>
                <a:srgbClr val="021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25" name="Google Shape;625;p33"/>
              <p:cNvSpPr/>
              <p:nvPr/>
            </p:nvSpPr>
            <p:spPr>
              <a:xfrm>
                <a:off x="-413283" y="3899282"/>
                <a:ext cx="826979" cy="676802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6193" extrusionOk="0">
                    <a:moveTo>
                      <a:pt x="2020" y="0"/>
                    </a:moveTo>
                    <a:cubicBezTo>
                      <a:pt x="1443" y="0"/>
                      <a:pt x="868" y="307"/>
                      <a:pt x="595" y="862"/>
                    </a:cubicBezTo>
                    <a:cubicBezTo>
                      <a:pt x="1" y="2092"/>
                      <a:pt x="1" y="2748"/>
                      <a:pt x="1" y="2748"/>
                    </a:cubicBezTo>
                    <a:lnTo>
                      <a:pt x="841" y="2523"/>
                    </a:lnTo>
                    <a:cubicBezTo>
                      <a:pt x="841" y="2523"/>
                      <a:pt x="1213" y="1620"/>
                      <a:pt x="1882" y="1620"/>
                    </a:cubicBezTo>
                    <a:cubicBezTo>
                      <a:pt x="2044" y="1620"/>
                      <a:pt x="2224" y="1673"/>
                      <a:pt x="2420" y="1805"/>
                    </a:cubicBezTo>
                    <a:cubicBezTo>
                      <a:pt x="3261" y="2359"/>
                      <a:pt x="2728" y="4061"/>
                      <a:pt x="4122" y="4307"/>
                    </a:cubicBezTo>
                    <a:cubicBezTo>
                      <a:pt x="5516" y="4532"/>
                      <a:pt x="5496" y="5988"/>
                      <a:pt x="5496" y="6193"/>
                    </a:cubicBezTo>
                    <a:lnTo>
                      <a:pt x="7567" y="6193"/>
                    </a:lnTo>
                    <a:cubicBezTo>
                      <a:pt x="7567" y="6193"/>
                      <a:pt x="7567" y="3630"/>
                      <a:pt x="5906" y="2810"/>
                    </a:cubicBezTo>
                    <a:cubicBezTo>
                      <a:pt x="4635" y="2174"/>
                      <a:pt x="3958" y="2277"/>
                      <a:pt x="3486" y="1046"/>
                    </a:cubicBezTo>
                    <a:cubicBezTo>
                      <a:pt x="3215" y="328"/>
                      <a:pt x="2616" y="0"/>
                      <a:pt x="20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26" name="Google Shape;626;p33"/>
              <p:cNvSpPr/>
              <p:nvPr/>
            </p:nvSpPr>
            <p:spPr>
              <a:xfrm>
                <a:off x="214129" y="4537950"/>
                <a:ext cx="177155" cy="15737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4" extrusionOk="0">
                    <a:moveTo>
                      <a:pt x="1621" y="0"/>
                    </a:moveTo>
                    <a:lnTo>
                      <a:pt x="1" y="41"/>
                    </a:lnTo>
                    <a:lnTo>
                      <a:pt x="1" y="144"/>
                    </a:lnTo>
                    <a:lnTo>
                      <a:pt x="1621" y="144"/>
                    </a:lnTo>
                    <a:lnTo>
                      <a:pt x="16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27" name="Google Shape;627;p33"/>
              <p:cNvSpPr/>
              <p:nvPr/>
            </p:nvSpPr>
            <p:spPr>
              <a:xfrm>
                <a:off x="214129" y="4499809"/>
                <a:ext cx="172674" cy="2251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06" extrusionOk="0">
                    <a:moveTo>
                      <a:pt x="1580" y="1"/>
                    </a:moveTo>
                    <a:lnTo>
                      <a:pt x="1" y="103"/>
                    </a:lnTo>
                    <a:lnTo>
                      <a:pt x="1" y="206"/>
                    </a:lnTo>
                    <a:lnTo>
                      <a:pt x="1580" y="144"/>
                    </a:lnTo>
                    <a:lnTo>
                      <a:pt x="158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28" name="Google Shape;628;p33"/>
              <p:cNvSpPr/>
              <p:nvPr/>
            </p:nvSpPr>
            <p:spPr>
              <a:xfrm>
                <a:off x="214129" y="4457297"/>
                <a:ext cx="168193" cy="38140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349" extrusionOk="0">
                    <a:moveTo>
                      <a:pt x="1498" y="0"/>
                    </a:moveTo>
                    <a:lnTo>
                      <a:pt x="1" y="246"/>
                    </a:lnTo>
                    <a:lnTo>
                      <a:pt x="1" y="349"/>
                    </a:lnTo>
                    <a:lnTo>
                      <a:pt x="1539" y="144"/>
                    </a:lnTo>
                    <a:lnTo>
                      <a:pt x="149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29" name="Google Shape;629;p33"/>
              <p:cNvSpPr/>
              <p:nvPr/>
            </p:nvSpPr>
            <p:spPr>
              <a:xfrm>
                <a:off x="97630" y="4215228"/>
                <a:ext cx="123386" cy="157043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37" extrusionOk="0">
                    <a:moveTo>
                      <a:pt x="1005" y="1"/>
                    </a:moveTo>
                    <a:lnTo>
                      <a:pt x="1" y="1395"/>
                    </a:lnTo>
                    <a:lnTo>
                      <a:pt x="124" y="1436"/>
                    </a:lnTo>
                    <a:lnTo>
                      <a:pt x="1128" y="62"/>
                    </a:lnTo>
                    <a:lnTo>
                      <a:pt x="10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30" name="Google Shape;630;p33"/>
              <p:cNvSpPr/>
              <p:nvPr/>
            </p:nvSpPr>
            <p:spPr>
              <a:xfrm>
                <a:off x="57304" y="4192825"/>
                <a:ext cx="118905" cy="161523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478" extrusionOk="0">
                    <a:moveTo>
                      <a:pt x="964" y="1"/>
                    </a:moveTo>
                    <a:lnTo>
                      <a:pt x="0" y="1436"/>
                    </a:lnTo>
                    <a:lnTo>
                      <a:pt x="124" y="1477"/>
                    </a:lnTo>
                    <a:lnTo>
                      <a:pt x="1087" y="62"/>
                    </a:lnTo>
                    <a:lnTo>
                      <a:pt x="9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31" name="Google Shape;631;p33"/>
              <p:cNvSpPr/>
              <p:nvPr/>
            </p:nvSpPr>
            <p:spPr>
              <a:xfrm>
                <a:off x="23643" y="4177197"/>
                <a:ext cx="112238" cy="1658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518" extrusionOk="0">
                    <a:moveTo>
                      <a:pt x="883" y="0"/>
                    </a:moveTo>
                    <a:lnTo>
                      <a:pt x="1" y="1477"/>
                    </a:lnTo>
                    <a:lnTo>
                      <a:pt x="124" y="1518"/>
                    </a:lnTo>
                    <a:lnTo>
                      <a:pt x="1026" y="41"/>
                    </a:lnTo>
                    <a:lnTo>
                      <a:pt x="8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32" name="Google Shape;632;p33"/>
              <p:cNvSpPr/>
              <p:nvPr/>
            </p:nvSpPr>
            <p:spPr>
              <a:xfrm>
                <a:off x="135771" y="4237632"/>
                <a:ext cx="233110" cy="226439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2072" extrusionOk="0">
                    <a:moveTo>
                      <a:pt x="1046" y="1"/>
                    </a:moveTo>
                    <a:lnTo>
                      <a:pt x="0" y="1293"/>
                    </a:lnTo>
                    <a:cubicBezTo>
                      <a:pt x="0" y="1293"/>
                      <a:pt x="554" y="1723"/>
                      <a:pt x="656" y="2072"/>
                    </a:cubicBezTo>
                    <a:lnTo>
                      <a:pt x="2133" y="1682"/>
                    </a:lnTo>
                    <a:cubicBezTo>
                      <a:pt x="2133" y="1682"/>
                      <a:pt x="1928" y="636"/>
                      <a:pt x="10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33" name="Google Shape;633;p33"/>
              <p:cNvSpPr/>
              <p:nvPr/>
            </p:nvSpPr>
            <p:spPr>
              <a:xfrm>
                <a:off x="-97336" y="4053922"/>
                <a:ext cx="190597" cy="27354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03" extrusionOk="0">
                    <a:moveTo>
                      <a:pt x="616" y="0"/>
                    </a:moveTo>
                    <a:lnTo>
                      <a:pt x="1" y="657"/>
                    </a:lnTo>
                    <a:cubicBezTo>
                      <a:pt x="1" y="657"/>
                      <a:pt x="370" y="2420"/>
                      <a:pt x="923" y="2502"/>
                    </a:cubicBezTo>
                    <a:lnTo>
                      <a:pt x="1744" y="1067"/>
                    </a:lnTo>
                    <a:cubicBezTo>
                      <a:pt x="1744" y="1067"/>
                      <a:pt x="759" y="657"/>
                      <a:pt x="6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34" name="Google Shape;634;p33"/>
              <p:cNvSpPr/>
              <p:nvPr/>
            </p:nvSpPr>
            <p:spPr>
              <a:xfrm>
                <a:off x="-112964" y="4027037"/>
                <a:ext cx="76283" cy="92018"/>
              </a:xfrm>
              <a:custGeom>
                <a:avLst/>
                <a:gdLst/>
                <a:ahLst/>
                <a:cxnLst/>
                <a:rect l="l" t="t" r="r" b="b"/>
                <a:pathLst>
                  <a:path w="698" h="842" extrusionOk="0">
                    <a:moveTo>
                      <a:pt x="636" y="0"/>
                    </a:moveTo>
                    <a:lnTo>
                      <a:pt x="0" y="759"/>
                    </a:lnTo>
                    <a:lnTo>
                      <a:pt x="62" y="841"/>
                    </a:lnTo>
                    <a:lnTo>
                      <a:pt x="697" y="103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35" name="Google Shape;635;p33"/>
              <p:cNvSpPr/>
              <p:nvPr/>
            </p:nvSpPr>
            <p:spPr>
              <a:xfrm>
                <a:off x="-133182" y="4000153"/>
                <a:ext cx="85244" cy="98684"/>
              </a:xfrm>
              <a:custGeom>
                <a:avLst/>
                <a:gdLst/>
                <a:ahLst/>
                <a:cxnLst/>
                <a:rect l="l" t="t" r="r" b="b"/>
                <a:pathLst>
                  <a:path w="780" h="903" extrusionOk="0">
                    <a:moveTo>
                      <a:pt x="698" y="0"/>
                    </a:moveTo>
                    <a:lnTo>
                      <a:pt x="1" y="821"/>
                    </a:lnTo>
                    <a:lnTo>
                      <a:pt x="83" y="903"/>
                    </a:lnTo>
                    <a:lnTo>
                      <a:pt x="780" y="123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36" name="Google Shape;636;p33"/>
              <p:cNvSpPr/>
              <p:nvPr/>
            </p:nvSpPr>
            <p:spPr>
              <a:xfrm>
                <a:off x="-155586" y="3975454"/>
                <a:ext cx="92020" cy="10546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965" extrusionOk="0">
                    <a:moveTo>
                      <a:pt x="780" y="1"/>
                    </a:moveTo>
                    <a:lnTo>
                      <a:pt x="1" y="883"/>
                    </a:lnTo>
                    <a:lnTo>
                      <a:pt x="103" y="965"/>
                    </a:lnTo>
                    <a:lnTo>
                      <a:pt x="841" y="124"/>
                    </a:lnTo>
                    <a:lnTo>
                      <a:pt x="78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37" name="Google Shape;637;p33"/>
              <p:cNvSpPr/>
              <p:nvPr/>
            </p:nvSpPr>
            <p:spPr>
              <a:xfrm>
                <a:off x="-332630" y="3924746"/>
                <a:ext cx="242181" cy="156168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429" extrusionOk="0">
                    <a:moveTo>
                      <a:pt x="1246" y="1"/>
                    </a:moveTo>
                    <a:cubicBezTo>
                      <a:pt x="868" y="1"/>
                      <a:pt x="424" y="159"/>
                      <a:pt x="1" y="690"/>
                    </a:cubicBezTo>
                    <a:cubicBezTo>
                      <a:pt x="1" y="690"/>
                      <a:pt x="480" y="1429"/>
                      <a:pt x="493" y="1429"/>
                    </a:cubicBezTo>
                    <a:cubicBezTo>
                      <a:pt x="493" y="1429"/>
                      <a:pt x="493" y="1429"/>
                      <a:pt x="493" y="1429"/>
                    </a:cubicBezTo>
                    <a:cubicBezTo>
                      <a:pt x="493" y="1429"/>
                      <a:pt x="834" y="1166"/>
                      <a:pt x="1180" y="1166"/>
                    </a:cubicBezTo>
                    <a:cubicBezTo>
                      <a:pt x="1267" y="1166"/>
                      <a:pt x="1354" y="1182"/>
                      <a:pt x="1436" y="1223"/>
                    </a:cubicBezTo>
                    <a:lnTo>
                      <a:pt x="2215" y="342"/>
                    </a:lnTo>
                    <a:cubicBezTo>
                      <a:pt x="2215" y="342"/>
                      <a:pt x="1802" y="1"/>
                      <a:pt x="12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38" name="Google Shape;638;p33"/>
              <p:cNvSpPr/>
              <p:nvPr/>
            </p:nvSpPr>
            <p:spPr>
              <a:xfrm>
                <a:off x="-383011" y="4294570"/>
                <a:ext cx="167975" cy="16283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90" extrusionOk="0">
                    <a:moveTo>
                      <a:pt x="283" y="1"/>
                    </a:moveTo>
                    <a:cubicBezTo>
                      <a:pt x="113" y="1"/>
                      <a:pt x="0" y="137"/>
                      <a:pt x="154" y="362"/>
                    </a:cubicBezTo>
                    <a:cubicBezTo>
                      <a:pt x="435" y="755"/>
                      <a:pt x="1092" y="1490"/>
                      <a:pt x="1313" y="1490"/>
                    </a:cubicBezTo>
                    <a:cubicBezTo>
                      <a:pt x="1334" y="1490"/>
                      <a:pt x="1351" y="1483"/>
                      <a:pt x="1364" y="1469"/>
                    </a:cubicBezTo>
                    <a:cubicBezTo>
                      <a:pt x="1498" y="1335"/>
                      <a:pt x="1536" y="1201"/>
                      <a:pt x="1490" y="1201"/>
                    </a:cubicBezTo>
                    <a:cubicBezTo>
                      <a:pt x="1479" y="1201"/>
                      <a:pt x="1465" y="1208"/>
                      <a:pt x="1446" y="1223"/>
                    </a:cubicBezTo>
                    <a:cubicBezTo>
                      <a:pt x="1368" y="1262"/>
                      <a:pt x="1331" y="1276"/>
                      <a:pt x="1309" y="1276"/>
                    </a:cubicBezTo>
                    <a:cubicBezTo>
                      <a:pt x="1297" y="1276"/>
                      <a:pt x="1289" y="1271"/>
                      <a:pt x="1282" y="1264"/>
                    </a:cubicBezTo>
                    <a:cubicBezTo>
                      <a:pt x="1097" y="1059"/>
                      <a:pt x="892" y="567"/>
                      <a:pt x="667" y="238"/>
                    </a:cubicBezTo>
                    <a:cubicBezTo>
                      <a:pt x="563" y="74"/>
                      <a:pt x="407" y="1"/>
                      <a:pt x="283" y="1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39" name="Google Shape;639;p33"/>
              <p:cNvSpPr/>
              <p:nvPr/>
            </p:nvSpPr>
            <p:spPr>
              <a:xfrm>
                <a:off x="-249682" y="4421123"/>
                <a:ext cx="39671" cy="38796"/>
              </a:xfrm>
              <a:custGeom>
                <a:avLst/>
                <a:gdLst/>
                <a:ahLst/>
                <a:cxnLst/>
                <a:rect l="l" t="t" r="r" b="b"/>
                <a:pathLst>
                  <a:path w="363" h="355" extrusionOk="0">
                    <a:moveTo>
                      <a:pt x="330" y="1"/>
                    </a:moveTo>
                    <a:cubicBezTo>
                      <a:pt x="287" y="1"/>
                      <a:pt x="205" y="65"/>
                      <a:pt x="205" y="65"/>
                    </a:cubicBezTo>
                    <a:cubicBezTo>
                      <a:pt x="205" y="208"/>
                      <a:pt x="0" y="311"/>
                      <a:pt x="0" y="311"/>
                    </a:cubicBezTo>
                    <a:cubicBezTo>
                      <a:pt x="31" y="341"/>
                      <a:pt x="61" y="354"/>
                      <a:pt x="91" y="354"/>
                    </a:cubicBezTo>
                    <a:cubicBezTo>
                      <a:pt x="201" y="354"/>
                      <a:pt x="301" y="178"/>
                      <a:pt x="349" y="65"/>
                    </a:cubicBezTo>
                    <a:cubicBezTo>
                      <a:pt x="363" y="17"/>
                      <a:pt x="351" y="1"/>
                      <a:pt x="330" y="1"/>
                    </a:cubicBezTo>
                    <a:close/>
                  </a:path>
                </a:pathLst>
              </a:custGeom>
              <a:solidFill>
                <a:srgbClr val="021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40" name="Google Shape;640;p33"/>
              <p:cNvSpPr/>
              <p:nvPr/>
            </p:nvSpPr>
            <p:spPr>
              <a:xfrm>
                <a:off x="-596993" y="4218944"/>
                <a:ext cx="338463" cy="20709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95" extrusionOk="0">
                    <a:moveTo>
                      <a:pt x="1339" y="1"/>
                    </a:moveTo>
                    <a:cubicBezTo>
                      <a:pt x="759" y="1"/>
                      <a:pt x="0" y="131"/>
                      <a:pt x="0" y="131"/>
                    </a:cubicBezTo>
                    <a:lnTo>
                      <a:pt x="513" y="1074"/>
                    </a:lnTo>
                    <a:cubicBezTo>
                      <a:pt x="513" y="1074"/>
                      <a:pt x="1101" y="970"/>
                      <a:pt x="1534" y="970"/>
                    </a:cubicBezTo>
                    <a:cubicBezTo>
                      <a:pt x="1678" y="970"/>
                      <a:pt x="1805" y="982"/>
                      <a:pt x="1887" y="1013"/>
                    </a:cubicBezTo>
                    <a:cubicBezTo>
                      <a:pt x="2174" y="1136"/>
                      <a:pt x="2727" y="1894"/>
                      <a:pt x="2727" y="1894"/>
                    </a:cubicBezTo>
                    <a:cubicBezTo>
                      <a:pt x="2973" y="1833"/>
                      <a:pt x="3096" y="1587"/>
                      <a:pt x="3096" y="1587"/>
                    </a:cubicBezTo>
                    <a:cubicBezTo>
                      <a:pt x="3096" y="1587"/>
                      <a:pt x="2235" y="233"/>
                      <a:pt x="1866" y="69"/>
                    </a:cubicBezTo>
                    <a:cubicBezTo>
                      <a:pt x="1749" y="19"/>
                      <a:pt x="1556" y="1"/>
                      <a:pt x="1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41" name="Google Shape;641;p33"/>
              <p:cNvSpPr/>
              <p:nvPr/>
            </p:nvSpPr>
            <p:spPr>
              <a:xfrm>
                <a:off x="-556667" y="4386698"/>
                <a:ext cx="82949" cy="18491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92" extrusionOk="0">
                    <a:moveTo>
                      <a:pt x="472" y="1"/>
                    </a:moveTo>
                    <a:cubicBezTo>
                      <a:pt x="400" y="1"/>
                      <a:pt x="329" y="58"/>
                      <a:pt x="287" y="195"/>
                    </a:cubicBezTo>
                    <a:cubicBezTo>
                      <a:pt x="164" y="667"/>
                      <a:pt x="0" y="1671"/>
                      <a:pt x="205" y="1692"/>
                    </a:cubicBezTo>
                    <a:cubicBezTo>
                      <a:pt x="410" y="1692"/>
                      <a:pt x="533" y="1630"/>
                      <a:pt x="410" y="1589"/>
                    </a:cubicBezTo>
                    <a:cubicBezTo>
                      <a:pt x="287" y="1548"/>
                      <a:pt x="287" y="1528"/>
                      <a:pt x="287" y="1507"/>
                    </a:cubicBezTo>
                    <a:cubicBezTo>
                      <a:pt x="328" y="1261"/>
                      <a:pt x="554" y="831"/>
                      <a:pt x="677" y="482"/>
                    </a:cubicBezTo>
                    <a:cubicBezTo>
                      <a:pt x="759" y="223"/>
                      <a:pt x="614" y="1"/>
                      <a:pt x="472" y="1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42" name="Google Shape;642;p33"/>
              <p:cNvSpPr/>
              <p:nvPr/>
            </p:nvSpPr>
            <p:spPr>
              <a:xfrm>
                <a:off x="-544536" y="4560354"/>
                <a:ext cx="55190" cy="15081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38" extrusionOk="0">
                    <a:moveTo>
                      <a:pt x="299" y="0"/>
                    </a:moveTo>
                    <a:cubicBezTo>
                      <a:pt x="265" y="28"/>
                      <a:pt x="222" y="37"/>
                      <a:pt x="179" y="37"/>
                    </a:cubicBezTo>
                    <a:cubicBezTo>
                      <a:pt x="94" y="37"/>
                      <a:pt x="12" y="0"/>
                      <a:pt x="12" y="0"/>
                    </a:cubicBezTo>
                    <a:lnTo>
                      <a:pt x="12" y="0"/>
                    </a:lnTo>
                    <a:cubicBezTo>
                      <a:pt x="1" y="106"/>
                      <a:pt x="76" y="138"/>
                      <a:pt x="170" y="138"/>
                    </a:cubicBezTo>
                    <a:cubicBezTo>
                      <a:pt x="240" y="138"/>
                      <a:pt x="320" y="120"/>
                      <a:pt x="381" y="103"/>
                    </a:cubicBezTo>
                    <a:cubicBezTo>
                      <a:pt x="504" y="41"/>
                      <a:pt x="299" y="0"/>
                      <a:pt x="299" y="0"/>
                    </a:cubicBezTo>
                    <a:close/>
                  </a:path>
                </a:pathLst>
              </a:custGeom>
              <a:solidFill>
                <a:srgbClr val="021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43" name="Google Shape;643;p33"/>
              <p:cNvSpPr/>
              <p:nvPr/>
            </p:nvSpPr>
            <p:spPr>
              <a:xfrm>
                <a:off x="-628359" y="4206267"/>
                <a:ext cx="174860" cy="309386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2831" extrusionOk="0">
                    <a:moveTo>
                      <a:pt x="267" y="1"/>
                    </a:moveTo>
                    <a:cubicBezTo>
                      <a:pt x="267" y="1"/>
                      <a:pt x="0" y="698"/>
                      <a:pt x="0" y="698"/>
                    </a:cubicBezTo>
                    <a:cubicBezTo>
                      <a:pt x="82" y="1067"/>
                      <a:pt x="615" y="1395"/>
                      <a:pt x="738" y="1682"/>
                    </a:cubicBezTo>
                    <a:cubicBezTo>
                      <a:pt x="841" y="1949"/>
                      <a:pt x="697" y="2728"/>
                      <a:pt x="697" y="2728"/>
                    </a:cubicBezTo>
                    <a:cubicBezTo>
                      <a:pt x="800" y="2810"/>
                      <a:pt x="907" y="2830"/>
                      <a:pt x="989" y="2830"/>
                    </a:cubicBezTo>
                    <a:cubicBezTo>
                      <a:pt x="1071" y="2830"/>
                      <a:pt x="1128" y="2810"/>
                      <a:pt x="1128" y="2810"/>
                    </a:cubicBezTo>
                    <a:cubicBezTo>
                      <a:pt x="1128" y="2810"/>
                      <a:pt x="1599" y="1457"/>
                      <a:pt x="1497" y="1088"/>
                    </a:cubicBezTo>
                    <a:cubicBezTo>
                      <a:pt x="1374" y="698"/>
                      <a:pt x="267" y="21"/>
                      <a:pt x="267" y="21"/>
                    </a:cubicBez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44" name="Google Shape;644;p33"/>
              <p:cNvSpPr/>
              <p:nvPr/>
            </p:nvSpPr>
            <p:spPr>
              <a:xfrm>
                <a:off x="-588032" y="4183863"/>
                <a:ext cx="139014" cy="85024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778" extrusionOk="0">
                    <a:moveTo>
                      <a:pt x="492" y="1"/>
                    </a:moveTo>
                    <a:lnTo>
                      <a:pt x="513" y="185"/>
                    </a:lnTo>
                    <a:cubicBezTo>
                      <a:pt x="410" y="83"/>
                      <a:pt x="349" y="21"/>
                      <a:pt x="349" y="21"/>
                    </a:cubicBezTo>
                    <a:cubicBezTo>
                      <a:pt x="349" y="21"/>
                      <a:pt x="0" y="595"/>
                      <a:pt x="0" y="616"/>
                    </a:cubicBezTo>
                    <a:cubicBezTo>
                      <a:pt x="0" y="657"/>
                      <a:pt x="0" y="698"/>
                      <a:pt x="21" y="759"/>
                    </a:cubicBezTo>
                    <a:cubicBezTo>
                      <a:pt x="97" y="771"/>
                      <a:pt x="172" y="777"/>
                      <a:pt x="245" y="777"/>
                    </a:cubicBezTo>
                    <a:cubicBezTo>
                      <a:pt x="680" y="777"/>
                      <a:pt x="1043" y="569"/>
                      <a:pt x="1271" y="165"/>
                    </a:cubicBezTo>
                    <a:cubicBezTo>
                      <a:pt x="882" y="62"/>
                      <a:pt x="492" y="1"/>
                      <a:pt x="492" y="1"/>
                    </a:cubicBezTo>
                    <a:close/>
                  </a:path>
                </a:pathLst>
              </a:custGeom>
              <a:solidFill>
                <a:srgbClr val="021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45" name="Google Shape;645;p33"/>
              <p:cNvSpPr/>
              <p:nvPr/>
            </p:nvSpPr>
            <p:spPr>
              <a:xfrm>
                <a:off x="-601474" y="4284734"/>
                <a:ext cx="91911" cy="228624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092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308" y="185"/>
                      <a:pt x="574" y="472"/>
                      <a:pt x="697" y="800"/>
                    </a:cubicBezTo>
                    <a:cubicBezTo>
                      <a:pt x="820" y="1128"/>
                      <a:pt x="820" y="1497"/>
                      <a:pt x="677" y="1825"/>
                    </a:cubicBezTo>
                    <a:cubicBezTo>
                      <a:pt x="677" y="1866"/>
                      <a:pt x="656" y="1887"/>
                      <a:pt x="656" y="1907"/>
                    </a:cubicBezTo>
                    <a:cubicBezTo>
                      <a:pt x="636" y="1969"/>
                      <a:pt x="595" y="2030"/>
                      <a:pt x="595" y="2092"/>
                    </a:cubicBezTo>
                    <a:lnTo>
                      <a:pt x="615" y="2092"/>
                    </a:lnTo>
                    <a:cubicBezTo>
                      <a:pt x="636" y="2030"/>
                      <a:pt x="656" y="1969"/>
                      <a:pt x="677" y="1907"/>
                    </a:cubicBezTo>
                    <a:cubicBezTo>
                      <a:pt x="697" y="1887"/>
                      <a:pt x="697" y="1866"/>
                      <a:pt x="697" y="1846"/>
                    </a:cubicBezTo>
                    <a:cubicBezTo>
                      <a:pt x="841" y="1518"/>
                      <a:pt x="841" y="1128"/>
                      <a:pt x="718" y="780"/>
                    </a:cubicBezTo>
                    <a:cubicBezTo>
                      <a:pt x="595" y="452"/>
                      <a:pt x="328" y="164"/>
                      <a:pt x="0" y="0"/>
                    </a:cubicBezTo>
                    <a:close/>
                  </a:path>
                </a:pathLst>
              </a:custGeom>
              <a:solidFill>
                <a:srgbClr val="F5F5F5">
                  <a:alpha val="18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46" name="Google Shape;646;p33"/>
              <p:cNvSpPr/>
              <p:nvPr/>
            </p:nvSpPr>
            <p:spPr>
              <a:xfrm>
                <a:off x="-566393" y="4072719"/>
                <a:ext cx="191800" cy="89723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821" extrusionOk="0">
                    <a:moveTo>
                      <a:pt x="1693" y="1"/>
                    </a:moveTo>
                    <a:cubicBezTo>
                      <a:pt x="1685" y="1"/>
                      <a:pt x="1676" y="5"/>
                      <a:pt x="1668" y="13"/>
                    </a:cubicBezTo>
                    <a:cubicBezTo>
                      <a:pt x="1607" y="75"/>
                      <a:pt x="1627" y="136"/>
                      <a:pt x="1545" y="239"/>
                    </a:cubicBezTo>
                    <a:cubicBezTo>
                      <a:pt x="1487" y="335"/>
                      <a:pt x="1393" y="486"/>
                      <a:pt x="1159" y="486"/>
                    </a:cubicBezTo>
                    <a:cubicBezTo>
                      <a:pt x="1145" y="486"/>
                      <a:pt x="1130" y="486"/>
                      <a:pt x="1114" y="485"/>
                    </a:cubicBezTo>
                    <a:cubicBezTo>
                      <a:pt x="848" y="485"/>
                      <a:pt x="725" y="218"/>
                      <a:pt x="561" y="116"/>
                    </a:cubicBezTo>
                    <a:cubicBezTo>
                      <a:pt x="499" y="75"/>
                      <a:pt x="412" y="59"/>
                      <a:pt x="338" y="59"/>
                    </a:cubicBezTo>
                    <a:cubicBezTo>
                      <a:pt x="264" y="59"/>
                      <a:pt x="202" y="75"/>
                      <a:pt x="192" y="95"/>
                    </a:cubicBezTo>
                    <a:cubicBezTo>
                      <a:pt x="0" y="306"/>
                      <a:pt x="650" y="821"/>
                      <a:pt x="1087" y="821"/>
                    </a:cubicBezTo>
                    <a:cubicBezTo>
                      <a:pt x="1118" y="821"/>
                      <a:pt x="1148" y="818"/>
                      <a:pt x="1176" y="813"/>
                    </a:cubicBezTo>
                    <a:cubicBezTo>
                      <a:pt x="1484" y="751"/>
                      <a:pt x="1648" y="300"/>
                      <a:pt x="1689" y="218"/>
                    </a:cubicBezTo>
                    <a:cubicBezTo>
                      <a:pt x="1755" y="70"/>
                      <a:pt x="1728" y="1"/>
                      <a:pt x="1693" y="1"/>
                    </a:cubicBezTo>
                    <a:close/>
                  </a:path>
                </a:pathLst>
              </a:custGeom>
              <a:solidFill>
                <a:srgbClr val="EAA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47" name="Google Shape;647;p33"/>
              <p:cNvSpPr/>
              <p:nvPr/>
            </p:nvSpPr>
            <p:spPr>
              <a:xfrm>
                <a:off x="-621692" y="4076216"/>
                <a:ext cx="159232" cy="186877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710" extrusionOk="0">
                    <a:moveTo>
                      <a:pt x="848" y="1"/>
                    </a:moveTo>
                    <a:cubicBezTo>
                      <a:pt x="741" y="1"/>
                      <a:pt x="636" y="30"/>
                      <a:pt x="554" y="63"/>
                    </a:cubicBezTo>
                    <a:cubicBezTo>
                      <a:pt x="349" y="125"/>
                      <a:pt x="1" y="248"/>
                      <a:pt x="226" y="678"/>
                    </a:cubicBezTo>
                    <a:cubicBezTo>
                      <a:pt x="370" y="986"/>
                      <a:pt x="349" y="1211"/>
                      <a:pt x="308" y="1539"/>
                    </a:cubicBezTo>
                    <a:cubicBezTo>
                      <a:pt x="308" y="1539"/>
                      <a:pt x="308" y="1560"/>
                      <a:pt x="308" y="1560"/>
                    </a:cubicBezTo>
                    <a:cubicBezTo>
                      <a:pt x="279" y="1666"/>
                      <a:pt x="350" y="1710"/>
                      <a:pt x="467" y="1710"/>
                    </a:cubicBezTo>
                    <a:cubicBezTo>
                      <a:pt x="759" y="1710"/>
                      <a:pt x="1337" y="1445"/>
                      <a:pt x="1395" y="1211"/>
                    </a:cubicBezTo>
                    <a:cubicBezTo>
                      <a:pt x="1456" y="924"/>
                      <a:pt x="1374" y="535"/>
                      <a:pt x="1272" y="289"/>
                    </a:cubicBezTo>
                    <a:cubicBezTo>
                      <a:pt x="1173" y="67"/>
                      <a:pt x="1009" y="1"/>
                      <a:pt x="8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48" name="Google Shape;648;p33"/>
              <p:cNvSpPr/>
              <p:nvPr/>
            </p:nvSpPr>
            <p:spPr>
              <a:xfrm>
                <a:off x="-577103" y="4051627"/>
                <a:ext cx="52895" cy="50162"/>
              </a:xfrm>
              <a:custGeom>
                <a:avLst/>
                <a:gdLst/>
                <a:ahLst/>
                <a:cxnLst/>
                <a:rect l="l" t="t" r="r" b="b"/>
                <a:pathLst>
                  <a:path w="484" h="459" extrusionOk="0">
                    <a:moveTo>
                      <a:pt x="44" y="1"/>
                    </a:moveTo>
                    <a:lnTo>
                      <a:pt x="44" y="1"/>
                    </a:lnTo>
                    <a:cubicBezTo>
                      <a:pt x="44" y="1"/>
                      <a:pt x="167" y="165"/>
                      <a:pt x="64" y="268"/>
                    </a:cubicBezTo>
                    <a:cubicBezTo>
                      <a:pt x="1" y="363"/>
                      <a:pt x="306" y="458"/>
                      <a:pt x="428" y="458"/>
                    </a:cubicBezTo>
                    <a:cubicBezTo>
                      <a:pt x="464" y="458"/>
                      <a:pt x="484" y="450"/>
                      <a:pt x="474" y="432"/>
                    </a:cubicBezTo>
                    <a:cubicBezTo>
                      <a:pt x="433" y="309"/>
                      <a:pt x="351" y="247"/>
                      <a:pt x="372" y="83"/>
                    </a:cubicBezTo>
                    <a:lnTo>
                      <a:pt x="44" y="1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49" name="Google Shape;649;p33"/>
              <p:cNvSpPr/>
              <p:nvPr/>
            </p:nvSpPr>
            <p:spPr>
              <a:xfrm>
                <a:off x="-588032" y="4006601"/>
                <a:ext cx="69507" cy="72347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62" extrusionOk="0">
                    <a:moveTo>
                      <a:pt x="240" y="1"/>
                    </a:moveTo>
                    <a:cubicBezTo>
                      <a:pt x="128" y="1"/>
                      <a:pt x="58" y="117"/>
                      <a:pt x="41" y="167"/>
                    </a:cubicBezTo>
                    <a:cubicBezTo>
                      <a:pt x="0" y="351"/>
                      <a:pt x="103" y="474"/>
                      <a:pt x="185" y="557"/>
                    </a:cubicBezTo>
                    <a:cubicBezTo>
                      <a:pt x="263" y="635"/>
                      <a:pt x="341" y="662"/>
                      <a:pt x="406" y="662"/>
                    </a:cubicBezTo>
                    <a:cubicBezTo>
                      <a:pt x="477" y="662"/>
                      <a:pt x="532" y="630"/>
                      <a:pt x="554" y="598"/>
                    </a:cubicBezTo>
                    <a:cubicBezTo>
                      <a:pt x="636" y="474"/>
                      <a:pt x="472" y="105"/>
                      <a:pt x="328" y="23"/>
                    </a:cubicBezTo>
                    <a:cubicBezTo>
                      <a:pt x="297" y="8"/>
                      <a:pt x="267" y="1"/>
                      <a:pt x="240" y="1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50" name="Google Shape;650;p33"/>
              <p:cNvSpPr/>
              <p:nvPr/>
            </p:nvSpPr>
            <p:spPr>
              <a:xfrm>
                <a:off x="-601474" y="4002557"/>
                <a:ext cx="67321" cy="9245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846" extrusionOk="0">
                    <a:moveTo>
                      <a:pt x="374" y="1"/>
                    </a:moveTo>
                    <a:cubicBezTo>
                      <a:pt x="251" y="1"/>
                      <a:pt x="128" y="91"/>
                      <a:pt x="103" y="245"/>
                    </a:cubicBezTo>
                    <a:cubicBezTo>
                      <a:pt x="62" y="429"/>
                      <a:pt x="0" y="758"/>
                      <a:pt x="62" y="819"/>
                    </a:cubicBezTo>
                    <a:cubicBezTo>
                      <a:pt x="83" y="837"/>
                      <a:pt x="109" y="845"/>
                      <a:pt x="136" y="845"/>
                    </a:cubicBezTo>
                    <a:cubicBezTo>
                      <a:pt x="261" y="845"/>
                      <a:pt x="413" y="674"/>
                      <a:pt x="328" y="573"/>
                    </a:cubicBezTo>
                    <a:cubicBezTo>
                      <a:pt x="246" y="450"/>
                      <a:pt x="369" y="429"/>
                      <a:pt x="287" y="327"/>
                    </a:cubicBezTo>
                    <a:cubicBezTo>
                      <a:pt x="246" y="286"/>
                      <a:pt x="287" y="306"/>
                      <a:pt x="451" y="224"/>
                    </a:cubicBezTo>
                    <a:cubicBezTo>
                      <a:pt x="615" y="163"/>
                      <a:pt x="615" y="142"/>
                      <a:pt x="574" y="101"/>
                    </a:cubicBezTo>
                    <a:cubicBezTo>
                      <a:pt x="521" y="33"/>
                      <a:pt x="447" y="1"/>
                      <a:pt x="374" y="1"/>
                    </a:cubicBezTo>
                    <a:close/>
                  </a:path>
                </a:pathLst>
              </a:custGeom>
              <a:solidFill>
                <a:srgbClr val="021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51" name="Google Shape;651;p33"/>
              <p:cNvSpPr/>
              <p:nvPr/>
            </p:nvSpPr>
            <p:spPr>
              <a:xfrm>
                <a:off x="-518635" y="4027037"/>
                <a:ext cx="233220" cy="137590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1259" extrusionOk="0">
                    <a:moveTo>
                      <a:pt x="1990" y="0"/>
                    </a:moveTo>
                    <a:lnTo>
                      <a:pt x="1" y="944"/>
                    </a:lnTo>
                    <a:lnTo>
                      <a:pt x="144" y="1251"/>
                    </a:lnTo>
                    <a:cubicBezTo>
                      <a:pt x="155" y="1256"/>
                      <a:pt x="171" y="1259"/>
                      <a:pt x="193" y="1259"/>
                    </a:cubicBezTo>
                    <a:cubicBezTo>
                      <a:pt x="342" y="1259"/>
                      <a:pt x="745" y="1138"/>
                      <a:pt x="1211" y="923"/>
                    </a:cubicBezTo>
                    <a:cubicBezTo>
                      <a:pt x="1723" y="677"/>
                      <a:pt x="2113" y="411"/>
                      <a:pt x="2113" y="308"/>
                    </a:cubicBezTo>
                    <a:lnTo>
                      <a:pt x="2133" y="308"/>
                    </a:lnTo>
                    <a:lnTo>
                      <a:pt x="19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52" name="Google Shape;652;p33"/>
              <p:cNvSpPr/>
              <p:nvPr/>
            </p:nvSpPr>
            <p:spPr>
              <a:xfrm>
                <a:off x="-478308" y="4094248"/>
                <a:ext cx="58469" cy="60653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55" extrusionOk="0">
                    <a:moveTo>
                      <a:pt x="350" y="1"/>
                    </a:moveTo>
                    <a:lnTo>
                      <a:pt x="1" y="165"/>
                    </a:lnTo>
                    <a:lnTo>
                      <a:pt x="185" y="554"/>
                    </a:lnTo>
                    <a:cubicBezTo>
                      <a:pt x="288" y="534"/>
                      <a:pt x="411" y="493"/>
                      <a:pt x="534" y="431"/>
                    </a:cubicBez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FED1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53" name="Google Shape;653;p33"/>
              <p:cNvSpPr/>
              <p:nvPr/>
            </p:nvSpPr>
            <p:spPr>
              <a:xfrm>
                <a:off x="-431206" y="4094248"/>
                <a:ext cx="29289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11" extrusionOk="0">
                    <a:moveTo>
                      <a:pt x="83" y="1"/>
                    </a:moveTo>
                    <a:lnTo>
                      <a:pt x="1" y="42"/>
                    </a:lnTo>
                    <a:lnTo>
                      <a:pt x="185" y="411"/>
                    </a:lnTo>
                    <a:cubicBezTo>
                      <a:pt x="206" y="390"/>
                      <a:pt x="226" y="370"/>
                      <a:pt x="267" y="370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FED1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54" name="Google Shape;654;p33"/>
              <p:cNvSpPr/>
              <p:nvPr/>
            </p:nvSpPr>
            <p:spPr>
              <a:xfrm>
                <a:off x="-523116" y="4026710"/>
                <a:ext cx="224258" cy="106006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970" extrusionOk="0">
                    <a:moveTo>
                      <a:pt x="1963" y="1"/>
                    </a:moveTo>
                    <a:cubicBezTo>
                      <a:pt x="1808" y="1"/>
                      <a:pt x="1413" y="136"/>
                      <a:pt x="965" y="352"/>
                    </a:cubicBezTo>
                    <a:cubicBezTo>
                      <a:pt x="431" y="619"/>
                      <a:pt x="1" y="885"/>
                      <a:pt x="42" y="947"/>
                    </a:cubicBezTo>
                    <a:cubicBezTo>
                      <a:pt x="50" y="962"/>
                      <a:pt x="73" y="970"/>
                      <a:pt x="109" y="970"/>
                    </a:cubicBezTo>
                    <a:cubicBezTo>
                      <a:pt x="265" y="970"/>
                      <a:pt x="660" y="834"/>
                      <a:pt x="1108" y="619"/>
                    </a:cubicBezTo>
                    <a:cubicBezTo>
                      <a:pt x="1641" y="352"/>
                      <a:pt x="2051" y="85"/>
                      <a:pt x="2031" y="24"/>
                    </a:cubicBezTo>
                    <a:cubicBezTo>
                      <a:pt x="2023" y="8"/>
                      <a:pt x="2000" y="1"/>
                      <a:pt x="19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55" name="Google Shape;655;p33"/>
              <p:cNvSpPr/>
              <p:nvPr/>
            </p:nvSpPr>
            <p:spPr>
              <a:xfrm>
                <a:off x="-493936" y="4039496"/>
                <a:ext cx="168193" cy="81308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744" extrusionOk="0">
                    <a:moveTo>
                      <a:pt x="1489" y="1"/>
                    </a:moveTo>
                    <a:cubicBezTo>
                      <a:pt x="1394" y="1"/>
                      <a:pt x="1086" y="101"/>
                      <a:pt x="718" y="276"/>
                    </a:cubicBezTo>
                    <a:cubicBezTo>
                      <a:pt x="308" y="461"/>
                      <a:pt x="0" y="666"/>
                      <a:pt x="21" y="727"/>
                    </a:cubicBezTo>
                    <a:cubicBezTo>
                      <a:pt x="25" y="738"/>
                      <a:pt x="39" y="743"/>
                      <a:pt x="63" y="743"/>
                    </a:cubicBezTo>
                    <a:cubicBezTo>
                      <a:pt x="173" y="743"/>
                      <a:pt x="483" y="633"/>
                      <a:pt x="821" y="481"/>
                    </a:cubicBezTo>
                    <a:cubicBezTo>
                      <a:pt x="1231" y="276"/>
                      <a:pt x="1538" y="71"/>
                      <a:pt x="1518" y="9"/>
                    </a:cubicBezTo>
                    <a:cubicBezTo>
                      <a:pt x="1515" y="3"/>
                      <a:pt x="1505" y="1"/>
                      <a:pt x="1489" y="1"/>
                    </a:cubicBezTo>
                    <a:close/>
                  </a:path>
                </a:pathLst>
              </a:custGeom>
              <a:solidFill>
                <a:srgbClr val="F3A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56" name="Google Shape;656;p33"/>
              <p:cNvSpPr/>
              <p:nvPr/>
            </p:nvSpPr>
            <p:spPr>
              <a:xfrm>
                <a:off x="-484975" y="4045288"/>
                <a:ext cx="152456" cy="72456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63" extrusionOk="0">
                    <a:moveTo>
                      <a:pt x="1328" y="0"/>
                    </a:moveTo>
                    <a:cubicBezTo>
                      <a:pt x="1223" y="0"/>
                      <a:pt x="953" y="95"/>
                      <a:pt x="657" y="244"/>
                    </a:cubicBezTo>
                    <a:cubicBezTo>
                      <a:pt x="287" y="408"/>
                      <a:pt x="0" y="592"/>
                      <a:pt x="21" y="654"/>
                    </a:cubicBezTo>
                    <a:cubicBezTo>
                      <a:pt x="24" y="660"/>
                      <a:pt x="34" y="663"/>
                      <a:pt x="50" y="663"/>
                    </a:cubicBezTo>
                    <a:cubicBezTo>
                      <a:pt x="140" y="663"/>
                      <a:pt x="425" y="568"/>
                      <a:pt x="739" y="428"/>
                    </a:cubicBezTo>
                    <a:cubicBezTo>
                      <a:pt x="1108" y="244"/>
                      <a:pt x="1395" y="59"/>
                      <a:pt x="1374" y="18"/>
                    </a:cubicBezTo>
                    <a:cubicBezTo>
                      <a:pt x="1370" y="6"/>
                      <a:pt x="1354" y="0"/>
                      <a:pt x="13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57" name="Google Shape;657;p33"/>
              <p:cNvSpPr/>
              <p:nvPr/>
            </p:nvSpPr>
            <p:spPr>
              <a:xfrm>
                <a:off x="-505193" y="3975454"/>
                <a:ext cx="230924" cy="136169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1246" extrusionOk="0">
                    <a:moveTo>
                      <a:pt x="1969" y="1"/>
                    </a:moveTo>
                    <a:lnTo>
                      <a:pt x="1" y="924"/>
                    </a:lnTo>
                    <a:lnTo>
                      <a:pt x="124" y="1231"/>
                    </a:lnTo>
                    <a:lnTo>
                      <a:pt x="144" y="1231"/>
                    </a:lnTo>
                    <a:cubicBezTo>
                      <a:pt x="157" y="1241"/>
                      <a:pt x="179" y="1245"/>
                      <a:pt x="209" y="1245"/>
                    </a:cubicBezTo>
                    <a:cubicBezTo>
                      <a:pt x="369" y="1245"/>
                      <a:pt x="758" y="1111"/>
                      <a:pt x="1190" y="903"/>
                    </a:cubicBezTo>
                    <a:cubicBezTo>
                      <a:pt x="1703" y="657"/>
                      <a:pt x="2092" y="390"/>
                      <a:pt x="2113" y="288"/>
                    </a:cubicBezTo>
                    <a:lnTo>
                      <a:pt x="19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58" name="Google Shape;658;p33"/>
              <p:cNvSpPr/>
              <p:nvPr/>
            </p:nvSpPr>
            <p:spPr>
              <a:xfrm>
                <a:off x="-467052" y="4042665"/>
                <a:ext cx="60655" cy="60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555" extrusionOk="0">
                    <a:moveTo>
                      <a:pt x="349" y="1"/>
                    </a:moveTo>
                    <a:lnTo>
                      <a:pt x="0" y="165"/>
                    </a:lnTo>
                    <a:lnTo>
                      <a:pt x="185" y="555"/>
                    </a:lnTo>
                    <a:cubicBezTo>
                      <a:pt x="288" y="514"/>
                      <a:pt x="411" y="473"/>
                      <a:pt x="554" y="411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>
                <a:off x="-417764" y="4042665"/>
                <a:ext cx="26994" cy="4273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391" extrusionOk="0">
                    <a:moveTo>
                      <a:pt x="83" y="1"/>
                    </a:moveTo>
                    <a:lnTo>
                      <a:pt x="1" y="42"/>
                    </a:lnTo>
                    <a:lnTo>
                      <a:pt x="165" y="391"/>
                    </a:lnTo>
                    <a:cubicBezTo>
                      <a:pt x="185" y="370"/>
                      <a:pt x="226" y="370"/>
                      <a:pt x="247" y="350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>
                <a:off x="-509674" y="3972941"/>
                <a:ext cx="224258" cy="106006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970" extrusionOk="0">
                    <a:moveTo>
                      <a:pt x="1943" y="1"/>
                    </a:moveTo>
                    <a:cubicBezTo>
                      <a:pt x="1788" y="1"/>
                      <a:pt x="1396" y="136"/>
                      <a:pt x="965" y="352"/>
                    </a:cubicBezTo>
                    <a:cubicBezTo>
                      <a:pt x="411" y="618"/>
                      <a:pt x="1" y="885"/>
                      <a:pt x="42" y="947"/>
                    </a:cubicBezTo>
                    <a:cubicBezTo>
                      <a:pt x="46" y="962"/>
                      <a:pt x="66" y="970"/>
                      <a:pt x="100" y="970"/>
                    </a:cubicBezTo>
                    <a:cubicBezTo>
                      <a:pt x="245" y="970"/>
                      <a:pt x="639" y="834"/>
                      <a:pt x="1088" y="618"/>
                    </a:cubicBezTo>
                    <a:cubicBezTo>
                      <a:pt x="1641" y="352"/>
                      <a:pt x="2051" y="85"/>
                      <a:pt x="2010" y="24"/>
                    </a:cubicBezTo>
                    <a:cubicBezTo>
                      <a:pt x="2003" y="8"/>
                      <a:pt x="1979" y="1"/>
                      <a:pt x="1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>
                <a:off x="-482789" y="3987148"/>
                <a:ext cx="170489" cy="79778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730" extrusionOk="0">
                    <a:moveTo>
                      <a:pt x="1489" y="1"/>
                    </a:moveTo>
                    <a:cubicBezTo>
                      <a:pt x="1372" y="1"/>
                      <a:pt x="1077" y="111"/>
                      <a:pt x="739" y="263"/>
                    </a:cubicBezTo>
                    <a:cubicBezTo>
                      <a:pt x="308" y="468"/>
                      <a:pt x="1" y="673"/>
                      <a:pt x="21" y="714"/>
                    </a:cubicBezTo>
                    <a:cubicBezTo>
                      <a:pt x="29" y="725"/>
                      <a:pt x="46" y="730"/>
                      <a:pt x="71" y="730"/>
                    </a:cubicBezTo>
                    <a:cubicBezTo>
                      <a:pt x="188" y="730"/>
                      <a:pt x="484" y="620"/>
                      <a:pt x="821" y="468"/>
                    </a:cubicBezTo>
                    <a:cubicBezTo>
                      <a:pt x="1252" y="263"/>
                      <a:pt x="1559" y="58"/>
                      <a:pt x="1539" y="17"/>
                    </a:cubicBezTo>
                    <a:cubicBezTo>
                      <a:pt x="1531" y="6"/>
                      <a:pt x="1515" y="1"/>
                      <a:pt x="1489" y="1"/>
                    </a:cubicBezTo>
                    <a:close/>
                  </a:path>
                </a:pathLst>
              </a:custGeom>
              <a:solidFill>
                <a:srgbClr val="F3A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62" name="Google Shape;662;p33"/>
              <p:cNvSpPr/>
              <p:nvPr/>
            </p:nvSpPr>
            <p:spPr>
              <a:xfrm>
                <a:off x="-473828" y="3991410"/>
                <a:ext cx="152565" cy="7256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664" extrusionOk="0">
                    <a:moveTo>
                      <a:pt x="1329" y="1"/>
                    </a:moveTo>
                    <a:cubicBezTo>
                      <a:pt x="1223" y="1"/>
                      <a:pt x="953" y="96"/>
                      <a:pt x="657" y="244"/>
                    </a:cubicBezTo>
                    <a:cubicBezTo>
                      <a:pt x="288" y="429"/>
                      <a:pt x="1" y="613"/>
                      <a:pt x="21" y="654"/>
                    </a:cubicBezTo>
                    <a:cubicBezTo>
                      <a:pt x="25" y="661"/>
                      <a:pt x="34" y="664"/>
                      <a:pt x="50" y="664"/>
                    </a:cubicBezTo>
                    <a:cubicBezTo>
                      <a:pt x="141" y="664"/>
                      <a:pt x="425" y="569"/>
                      <a:pt x="739" y="429"/>
                    </a:cubicBezTo>
                    <a:cubicBezTo>
                      <a:pt x="1108" y="244"/>
                      <a:pt x="1395" y="60"/>
                      <a:pt x="1375" y="19"/>
                    </a:cubicBezTo>
                    <a:cubicBezTo>
                      <a:pt x="1371" y="7"/>
                      <a:pt x="1355" y="1"/>
                      <a:pt x="1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63" name="Google Shape;663;p33"/>
              <p:cNvSpPr/>
              <p:nvPr/>
            </p:nvSpPr>
            <p:spPr>
              <a:xfrm>
                <a:off x="-507379" y="3923981"/>
                <a:ext cx="233110" cy="136060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245" extrusionOk="0">
                    <a:moveTo>
                      <a:pt x="1989" y="0"/>
                    </a:moveTo>
                    <a:lnTo>
                      <a:pt x="0" y="943"/>
                    </a:lnTo>
                    <a:lnTo>
                      <a:pt x="144" y="1230"/>
                    </a:lnTo>
                    <a:cubicBezTo>
                      <a:pt x="157" y="1240"/>
                      <a:pt x="179" y="1245"/>
                      <a:pt x="209" y="1245"/>
                    </a:cubicBezTo>
                    <a:cubicBezTo>
                      <a:pt x="374" y="1245"/>
                      <a:pt x="778" y="1110"/>
                      <a:pt x="1210" y="902"/>
                    </a:cubicBezTo>
                    <a:cubicBezTo>
                      <a:pt x="1723" y="656"/>
                      <a:pt x="2112" y="410"/>
                      <a:pt x="2112" y="308"/>
                    </a:cubicBezTo>
                    <a:lnTo>
                      <a:pt x="2133" y="308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64" name="Google Shape;664;p33"/>
              <p:cNvSpPr/>
              <p:nvPr/>
            </p:nvSpPr>
            <p:spPr>
              <a:xfrm>
                <a:off x="-467052" y="3991192"/>
                <a:ext cx="60655" cy="6054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554" extrusionOk="0">
                    <a:moveTo>
                      <a:pt x="349" y="0"/>
                    </a:moveTo>
                    <a:lnTo>
                      <a:pt x="0" y="164"/>
                    </a:lnTo>
                    <a:lnTo>
                      <a:pt x="185" y="554"/>
                    </a:lnTo>
                    <a:cubicBezTo>
                      <a:pt x="288" y="533"/>
                      <a:pt x="411" y="472"/>
                      <a:pt x="554" y="431"/>
                    </a:cubicBez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65" name="Google Shape;665;p33"/>
              <p:cNvSpPr/>
              <p:nvPr/>
            </p:nvSpPr>
            <p:spPr>
              <a:xfrm>
                <a:off x="-417764" y="3991192"/>
                <a:ext cx="26994" cy="42621"/>
              </a:xfrm>
              <a:custGeom>
                <a:avLst/>
                <a:gdLst/>
                <a:ahLst/>
                <a:cxnLst/>
                <a:rect l="l" t="t" r="r" b="b"/>
                <a:pathLst>
                  <a:path w="247" h="390" extrusionOk="0">
                    <a:moveTo>
                      <a:pt x="83" y="0"/>
                    </a:moveTo>
                    <a:lnTo>
                      <a:pt x="1" y="41"/>
                    </a:lnTo>
                    <a:lnTo>
                      <a:pt x="165" y="390"/>
                    </a:lnTo>
                    <a:cubicBezTo>
                      <a:pt x="185" y="390"/>
                      <a:pt x="226" y="369"/>
                      <a:pt x="247" y="349"/>
                    </a:cubicBez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66" name="Google Shape;666;p33"/>
              <p:cNvSpPr/>
              <p:nvPr/>
            </p:nvSpPr>
            <p:spPr>
              <a:xfrm>
                <a:off x="-509674" y="3922451"/>
                <a:ext cx="224258" cy="106225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972" extrusionOk="0">
                    <a:moveTo>
                      <a:pt x="1962" y="0"/>
                    </a:moveTo>
                    <a:cubicBezTo>
                      <a:pt x="1821" y="0"/>
                      <a:pt x="1412" y="138"/>
                      <a:pt x="944" y="363"/>
                    </a:cubicBezTo>
                    <a:cubicBezTo>
                      <a:pt x="411" y="609"/>
                      <a:pt x="1" y="875"/>
                      <a:pt x="21" y="957"/>
                    </a:cubicBezTo>
                    <a:cubicBezTo>
                      <a:pt x="28" y="967"/>
                      <a:pt x="45" y="972"/>
                      <a:pt x="71" y="972"/>
                    </a:cubicBezTo>
                    <a:cubicBezTo>
                      <a:pt x="212" y="972"/>
                      <a:pt x="620" y="837"/>
                      <a:pt x="1088" y="629"/>
                    </a:cubicBezTo>
                    <a:cubicBezTo>
                      <a:pt x="1621" y="363"/>
                      <a:pt x="2051" y="96"/>
                      <a:pt x="2010" y="14"/>
                    </a:cubicBezTo>
                    <a:cubicBezTo>
                      <a:pt x="2004" y="5"/>
                      <a:pt x="1987" y="0"/>
                      <a:pt x="19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67" name="Google Shape;667;p33"/>
              <p:cNvSpPr/>
              <p:nvPr/>
            </p:nvSpPr>
            <p:spPr>
              <a:xfrm>
                <a:off x="-482789" y="3935674"/>
                <a:ext cx="170489" cy="81964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750" extrusionOk="0">
                    <a:moveTo>
                      <a:pt x="1479" y="0"/>
                    </a:moveTo>
                    <a:cubicBezTo>
                      <a:pt x="1373" y="0"/>
                      <a:pt x="1074" y="114"/>
                      <a:pt x="719" y="283"/>
                    </a:cubicBezTo>
                    <a:cubicBezTo>
                      <a:pt x="308" y="467"/>
                      <a:pt x="1" y="672"/>
                      <a:pt x="21" y="734"/>
                    </a:cubicBezTo>
                    <a:cubicBezTo>
                      <a:pt x="25" y="745"/>
                      <a:pt x="39" y="750"/>
                      <a:pt x="63" y="750"/>
                    </a:cubicBezTo>
                    <a:cubicBezTo>
                      <a:pt x="173" y="750"/>
                      <a:pt x="483" y="636"/>
                      <a:pt x="821" y="467"/>
                    </a:cubicBezTo>
                    <a:cubicBezTo>
                      <a:pt x="1231" y="283"/>
                      <a:pt x="1559" y="78"/>
                      <a:pt x="1518" y="16"/>
                    </a:cubicBezTo>
                    <a:cubicBezTo>
                      <a:pt x="1515" y="5"/>
                      <a:pt x="1501" y="0"/>
                      <a:pt x="1479" y="0"/>
                    </a:cubicBezTo>
                    <a:close/>
                  </a:path>
                </a:pathLst>
              </a:custGeom>
              <a:solidFill>
                <a:srgbClr val="F3A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68" name="Google Shape;668;p33"/>
              <p:cNvSpPr/>
              <p:nvPr/>
            </p:nvSpPr>
            <p:spPr>
              <a:xfrm>
                <a:off x="-473828" y="3940920"/>
                <a:ext cx="152565" cy="72456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663" extrusionOk="0">
                    <a:moveTo>
                      <a:pt x="1346" y="0"/>
                    </a:moveTo>
                    <a:cubicBezTo>
                      <a:pt x="1255" y="0"/>
                      <a:pt x="971" y="95"/>
                      <a:pt x="657" y="235"/>
                    </a:cubicBezTo>
                    <a:cubicBezTo>
                      <a:pt x="288" y="419"/>
                      <a:pt x="1" y="604"/>
                      <a:pt x="21" y="645"/>
                    </a:cubicBezTo>
                    <a:cubicBezTo>
                      <a:pt x="25" y="657"/>
                      <a:pt x="41" y="663"/>
                      <a:pt x="67" y="663"/>
                    </a:cubicBezTo>
                    <a:cubicBezTo>
                      <a:pt x="173" y="663"/>
                      <a:pt x="443" y="567"/>
                      <a:pt x="739" y="419"/>
                    </a:cubicBezTo>
                    <a:cubicBezTo>
                      <a:pt x="1108" y="255"/>
                      <a:pt x="1395" y="71"/>
                      <a:pt x="1375" y="9"/>
                    </a:cubicBezTo>
                    <a:cubicBezTo>
                      <a:pt x="1372" y="3"/>
                      <a:pt x="1362" y="0"/>
                      <a:pt x="13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69" name="Google Shape;669;p33"/>
              <p:cNvSpPr/>
              <p:nvPr/>
            </p:nvSpPr>
            <p:spPr>
              <a:xfrm>
                <a:off x="-545520" y="3901577"/>
                <a:ext cx="237700" cy="107864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987" extrusionOk="0">
                    <a:moveTo>
                      <a:pt x="2092" y="0"/>
                    </a:moveTo>
                    <a:lnTo>
                      <a:pt x="1" y="656"/>
                    </a:lnTo>
                    <a:lnTo>
                      <a:pt x="83" y="964"/>
                    </a:lnTo>
                    <a:lnTo>
                      <a:pt x="103" y="964"/>
                    </a:lnTo>
                    <a:cubicBezTo>
                      <a:pt x="119" y="979"/>
                      <a:pt x="160" y="987"/>
                      <a:pt x="221" y="987"/>
                    </a:cubicBezTo>
                    <a:cubicBezTo>
                      <a:pt x="406" y="987"/>
                      <a:pt x="775" y="918"/>
                      <a:pt x="1190" y="779"/>
                    </a:cubicBezTo>
                    <a:cubicBezTo>
                      <a:pt x="1723" y="615"/>
                      <a:pt x="2154" y="410"/>
                      <a:pt x="2174" y="308"/>
                    </a:cubicBezTo>
                    <a:lnTo>
                      <a:pt x="2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70" name="Google Shape;670;p33"/>
              <p:cNvSpPr/>
              <p:nvPr/>
            </p:nvSpPr>
            <p:spPr>
              <a:xfrm>
                <a:off x="-505193" y="3948570"/>
                <a:ext cx="56174" cy="58358"/>
              </a:xfrm>
              <a:custGeom>
                <a:avLst/>
                <a:gdLst/>
                <a:ahLst/>
                <a:cxnLst/>
                <a:rect l="l" t="t" r="r" b="b"/>
                <a:pathLst>
                  <a:path w="514" h="534" extrusionOk="0">
                    <a:moveTo>
                      <a:pt x="370" y="1"/>
                    </a:moveTo>
                    <a:lnTo>
                      <a:pt x="1" y="124"/>
                    </a:lnTo>
                    <a:lnTo>
                      <a:pt x="144" y="534"/>
                    </a:lnTo>
                    <a:cubicBezTo>
                      <a:pt x="247" y="513"/>
                      <a:pt x="370" y="472"/>
                      <a:pt x="513" y="452"/>
                    </a:cubicBez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>
                <a:off x="-453610" y="3950865"/>
                <a:ext cx="22513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1" extrusionOk="0">
                    <a:moveTo>
                      <a:pt x="82" y="0"/>
                    </a:moveTo>
                    <a:lnTo>
                      <a:pt x="0" y="41"/>
                    </a:lnTo>
                    <a:lnTo>
                      <a:pt x="103" y="410"/>
                    </a:lnTo>
                    <a:cubicBezTo>
                      <a:pt x="144" y="390"/>
                      <a:pt x="165" y="390"/>
                      <a:pt x="206" y="390"/>
                    </a:cubicBez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>
                <a:off x="-550000" y="3898080"/>
                <a:ext cx="235405" cy="78467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718" extrusionOk="0">
                    <a:moveTo>
                      <a:pt x="2018" y="0"/>
                    </a:moveTo>
                    <a:cubicBezTo>
                      <a:pt x="1837" y="0"/>
                      <a:pt x="1470" y="81"/>
                      <a:pt x="1047" y="217"/>
                    </a:cubicBezTo>
                    <a:cubicBezTo>
                      <a:pt x="452" y="401"/>
                      <a:pt x="1" y="606"/>
                      <a:pt x="42" y="688"/>
                    </a:cubicBezTo>
                    <a:cubicBezTo>
                      <a:pt x="47" y="708"/>
                      <a:pt x="79" y="717"/>
                      <a:pt x="134" y="717"/>
                    </a:cubicBezTo>
                    <a:cubicBezTo>
                      <a:pt x="305" y="717"/>
                      <a:pt x="693" y="628"/>
                      <a:pt x="1129" y="504"/>
                    </a:cubicBezTo>
                    <a:cubicBezTo>
                      <a:pt x="1703" y="319"/>
                      <a:pt x="2154" y="114"/>
                      <a:pt x="2133" y="32"/>
                    </a:cubicBezTo>
                    <a:cubicBezTo>
                      <a:pt x="2122" y="11"/>
                      <a:pt x="2082" y="0"/>
                      <a:pt x="20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>
                <a:off x="-520821" y="3907915"/>
                <a:ext cx="177155" cy="59123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541" extrusionOk="0">
                    <a:moveTo>
                      <a:pt x="1517" y="0"/>
                    </a:moveTo>
                    <a:cubicBezTo>
                      <a:pt x="1382" y="0"/>
                      <a:pt x="1098" y="62"/>
                      <a:pt x="780" y="168"/>
                    </a:cubicBezTo>
                    <a:cubicBezTo>
                      <a:pt x="349" y="311"/>
                      <a:pt x="0" y="475"/>
                      <a:pt x="21" y="516"/>
                    </a:cubicBezTo>
                    <a:cubicBezTo>
                      <a:pt x="26" y="533"/>
                      <a:pt x="57" y="540"/>
                      <a:pt x="107" y="540"/>
                    </a:cubicBezTo>
                    <a:cubicBezTo>
                      <a:pt x="244" y="540"/>
                      <a:pt x="526" y="483"/>
                      <a:pt x="841" y="393"/>
                    </a:cubicBezTo>
                    <a:cubicBezTo>
                      <a:pt x="1292" y="250"/>
                      <a:pt x="1620" y="86"/>
                      <a:pt x="1600" y="24"/>
                    </a:cubicBezTo>
                    <a:cubicBezTo>
                      <a:pt x="1594" y="8"/>
                      <a:pt x="1565" y="0"/>
                      <a:pt x="1517" y="0"/>
                    </a:cubicBezTo>
                    <a:close/>
                  </a:path>
                </a:pathLst>
              </a:custGeom>
              <a:solidFill>
                <a:srgbClr val="F3A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74" name="Google Shape;674;p33"/>
              <p:cNvSpPr/>
              <p:nvPr/>
            </p:nvSpPr>
            <p:spPr>
              <a:xfrm>
                <a:off x="-511859" y="3912396"/>
                <a:ext cx="161418" cy="53659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491" extrusionOk="0">
                    <a:moveTo>
                      <a:pt x="1378" y="0"/>
                    </a:moveTo>
                    <a:cubicBezTo>
                      <a:pt x="1254" y="0"/>
                      <a:pt x="998" y="57"/>
                      <a:pt x="698" y="147"/>
                    </a:cubicBezTo>
                    <a:cubicBezTo>
                      <a:pt x="308" y="270"/>
                      <a:pt x="0" y="414"/>
                      <a:pt x="21" y="475"/>
                    </a:cubicBezTo>
                    <a:cubicBezTo>
                      <a:pt x="26" y="486"/>
                      <a:pt x="50" y="491"/>
                      <a:pt x="90" y="491"/>
                    </a:cubicBezTo>
                    <a:cubicBezTo>
                      <a:pt x="209" y="491"/>
                      <a:pt x="467" y="445"/>
                      <a:pt x="759" y="352"/>
                    </a:cubicBezTo>
                    <a:cubicBezTo>
                      <a:pt x="1169" y="229"/>
                      <a:pt x="1477" y="86"/>
                      <a:pt x="1456" y="24"/>
                    </a:cubicBezTo>
                    <a:cubicBezTo>
                      <a:pt x="1451" y="8"/>
                      <a:pt x="1423" y="0"/>
                      <a:pt x="1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75" name="Google Shape;675;p33"/>
              <p:cNvSpPr/>
              <p:nvPr/>
            </p:nvSpPr>
            <p:spPr>
              <a:xfrm>
                <a:off x="-511859" y="3791744"/>
                <a:ext cx="213001" cy="173107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584" extrusionOk="0">
                    <a:moveTo>
                      <a:pt x="1743" y="0"/>
                    </a:moveTo>
                    <a:lnTo>
                      <a:pt x="0" y="1313"/>
                    </a:lnTo>
                    <a:lnTo>
                      <a:pt x="205" y="1579"/>
                    </a:lnTo>
                    <a:cubicBezTo>
                      <a:pt x="211" y="1582"/>
                      <a:pt x="219" y="1584"/>
                      <a:pt x="229" y="1584"/>
                    </a:cubicBezTo>
                    <a:cubicBezTo>
                      <a:pt x="351" y="1584"/>
                      <a:pt x="751" y="1350"/>
                      <a:pt x="1169" y="1046"/>
                    </a:cubicBezTo>
                    <a:cubicBezTo>
                      <a:pt x="1620" y="698"/>
                      <a:pt x="1948" y="349"/>
                      <a:pt x="1948" y="267"/>
                    </a:cubicBezTo>
                    <a:lnTo>
                      <a:pt x="17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76" name="Google Shape;676;p33"/>
              <p:cNvSpPr/>
              <p:nvPr/>
            </p:nvSpPr>
            <p:spPr>
              <a:xfrm>
                <a:off x="-476013" y="3885840"/>
                <a:ext cx="62840" cy="62839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75" extrusionOk="0">
                    <a:moveTo>
                      <a:pt x="308" y="1"/>
                    </a:moveTo>
                    <a:lnTo>
                      <a:pt x="0" y="226"/>
                    </a:lnTo>
                    <a:lnTo>
                      <a:pt x="267" y="575"/>
                    </a:lnTo>
                    <a:cubicBezTo>
                      <a:pt x="349" y="513"/>
                      <a:pt x="472" y="452"/>
                      <a:pt x="575" y="370"/>
                    </a:cubicBezTo>
                    <a:lnTo>
                      <a:pt x="30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77" name="Google Shape;677;p33"/>
              <p:cNvSpPr/>
              <p:nvPr/>
            </p:nvSpPr>
            <p:spPr>
              <a:xfrm>
                <a:off x="-431206" y="3881359"/>
                <a:ext cx="33770" cy="4043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370" extrusionOk="0">
                    <a:moveTo>
                      <a:pt x="62" y="1"/>
                    </a:moveTo>
                    <a:lnTo>
                      <a:pt x="1" y="62"/>
                    </a:lnTo>
                    <a:lnTo>
                      <a:pt x="226" y="370"/>
                    </a:lnTo>
                    <a:lnTo>
                      <a:pt x="308" y="308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78" name="Google Shape;678;p33"/>
              <p:cNvSpPr/>
              <p:nvPr/>
            </p:nvSpPr>
            <p:spPr>
              <a:xfrm>
                <a:off x="-516340" y="3790651"/>
                <a:ext cx="201745" cy="145677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333" extrusionOk="0">
                    <a:moveTo>
                      <a:pt x="1757" y="0"/>
                    </a:moveTo>
                    <a:cubicBezTo>
                      <a:pt x="1648" y="0"/>
                      <a:pt x="1258" y="215"/>
                      <a:pt x="821" y="544"/>
                    </a:cubicBezTo>
                    <a:cubicBezTo>
                      <a:pt x="349" y="913"/>
                      <a:pt x="0" y="1261"/>
                      <a:pt x="41" y="1323"/>
                    </a:cubicBezTo>
                    <a:cubicBezTo>
                      <a:pt x="48" y="1329"/>
                      <a:pt x="58" y="1332"/>
                      <a:pt x="72" y="1332"/>
                    </a:cubicBezTo>
                    <a:cubicBezTo>
                      <a:pt x="193" y="1332"/>
                      <a:pt x="582" y="1102"/>
                      <a:pt x="1005" y="790"/>
                    </a:cubicBezTo>
                    <a:cubicBezTo>
                      <a:pt x="1497" y="421"/>
                      <a:pt x="1846" y="72"/>
                      <a:pt x="1784" y="10"/>
                    </a:cubicBezTo>
                    <a:cubicBezTo>
                      <a:pt x="1780" y="4"/>
                      <a:pt x="1770" y="0"/>
                      <a:pt x="17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79" name="Google Shape;679;p33"/>
              <p:cNvSpPr/>
              <p:nvPr/>
            </p:nvSpPr>
            <p:spPr>
              <a:xfrm>
                <a:off x="-491751" y="3809011"/>
                <a:ext cx="152565" cy="111143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1017" extrusionOk="0">
                    <a:moveTo>
                      <a:pt x="1333" y="0"/>
                    </a:moveTo>
                    <a:cubicBezTo>
                      <a:pt x="1246" y="0"/>
                      <a:pt x="950" y="159"/>
                      <a:pt x="637" y="417"/>
                    </a:cubicBezTo>
                    <a:cubicBezTo>
                      <a:pt x="267" y="683"/>
                      <a:pt x="1" y="950"/>
                      <a:pt x="42" y="1011"/>
                    </a:cubicBezTo>
                    <a:cubicBezTo>
                      <a:pt x="44" y="1015"/>
                      <a:pt x="48" y="1017"/>
                      <a:pt x="56" y="1017"/>
                    </a:cubicBezTo>
                    <a:cubicBezTo>
                      <a:pt x="124" y="1017"/>
                      <a:pt x="425" y="843"/>
                      <a:pt x="760" y="601"/>
                    </a:cubicBezTo>
                    <a:cubicBezTo>
                      <a:pt x="1129" y="314"/>
                      <a:pt x="1395" y="48"/>
                      <a:pt x="1354" y="6"/>
                    </a:cubicBezTo>
                    <a:cubicBezTo>
                      <a:pt x="1350" y="2"/>
                      <a:pt x="1343" y="0"/>
                      <a:pt x="1333" y="0"/>
                    </a:cubicBezTo>
                    <a:close/>
                  </a:path>
                </a:pathLst>
              </a:custGeom>
              <a:solidFill>
                <a:srgbClr val="F3A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80" name="Google Shape;680;p33"/>
              <p:cNvSpPr/>
              <p:nvPr/>
            </p:nvSpPr>
            <p:spPr>
              <a:xfrm>
                <a:off x="-482789" y="3815678"/>
                <a:ext cx="136828" cy="10010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16" extrusionOk="0">
                    <a:moveTo>
                      <a:pt x="1195" y="1"/>
                    </a:moveTo>
                    <a:cubicBezTo>
                      <a:pt x="1126" y="1"/>
                      <a:pt x="849" y="155"/>
                      <a:pt x="555" y="376"/>
                    </a:cubicBezTo>
                    <a:cubicBezTo>
                      <a:pt x="226" y="622"/>
                      <a:pt x="1" y="848"/>
                      <a:pt x="21" y="909"/>
                    </a:cubicBezTo>
                    <a:cubicBezTo>
                      <a:pt x="26" y="913"/>
                      <a:pt x="33" y="915"/>
                      <a:pt x="42" y="915"/>
                    </a:cubicBezTo>
                    <a:cubicBezTo>
                      <a:pt x="122" y="915"/>
                      <a:pt x="383" y="761"/>
                      <a:pt x="678" y="540"/>
                    </a:cubicBezTo>
                    <a:cubicBezTo>
                      <a:pt x="1006" y="294"/>
                      <a:pt x="1252" y="48"/>
                      <a:pt x="1211" y="7"/>
                    </a:cubicBezTo>
                    <a:cubicBezTo>
                      <a:pt x="1209" y="3"/>
                      <a:pt x="1203" y="1"/>
                      <a:pt x="11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81" name="Google Shape;681;p33"/>
              <p:cNvSpPr/>
              <p:nvPr/>
            </p:nvSpPr>
            <p:spPr>
              <a:xfrm>
                <a:off x="-742672" y="4087582"/>
                <a:ext cx="502067" cy="298129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2728" extrusionOk="0">
                    <a:moveTo>
                      <a:pt x="4306" y="0"/>
                    </a:moveTo>
                    <a:lnTo>
                      <a:pt x="0" y="595"/>
                    </a:lnTo>
                    <a:lnTo>
                      <a:pt x="287" y="2727"/>
                    </a:lnTo>
                    <a:lnTo>
                      <a:pt x="4593" y="2132"/>
                    </a:lnTo>
                    <a:lnTo>
                      <a:pt x="43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82" name="Google Shape;682;p33"/>
              <p:cNvSpPr/>
              <p:nvPr/>
            </p:nvSpPr>
            <p:spPr>
              <a:xfrm>
                <a:off x="-711307" y="4118947"/>
                <a:ext cx="443817" cy="23540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2154" extrusionOk="0">
                    <a:moveTo>
                      <a:pt x="3240" y="0"/>
                    </a:moveTo>
                    <a:lnTo>
                      <a:pt x="554" y="349"/>
                    </a:lnTo>
                    <a:cubicBezTo>
                      <a:pt x="595" y="656"/>
                      <a:pt x="349" y="943"/>
                      <a:pt x="0" y="1005"/>
                    </a:cubicBezTo>
                    <a:lnTo>
                      <a:pt x="103" y="1722"/>
                    </a:lnTo>
                    <a:cubicBezTo>
                      <a:pt x="136" y="1719"/>
                      <a:pt x="167" y="1717"/>
                      <a:pt x="199" y="1717"/>
                    </a:cubicBezTo>
                    <a:cubicBezTo>
                      <a:pt x="503" y="1717"/>
                      <a:pt x="744" y="1893"/>
                      <a:pt x="800" y="2153"/>
                    </a:cubicBezTo>
                    <a:lnTo>
                      <a:pt x="3486" y="1784"/>
                    </a:lnTo>
                    <a:cubicBezTo>
                      <a:pt x="3445" y="1476"/>
                      <a:pt x="3712" y="1210"/>
                      <a:pt x="4060" y="1148"/>
                    </a:cubicBezTo>
                    <a:lnTo>
                      <a:pt x="3978" y="451"/>
                    </a:lnTo>
                    <a:cubicBezTo>
                      <a:pt x="3947" y="455"/>
                      <a:pt x="3915" y="456"/>
                      <a:pt x="3884" y="456"/>
                    </a:cubicBezTo>
                    <a:cubicBezTo>
                      <a:pt x="3555" y="456"/>
                      <a:pt x="3278" y="263"/>
                      <a:pt x="32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83" name="Google Shape;683;p33"/>
              <p:cNvSpPr/>
              <p:nvPr/>
            </p:nvSpPr>
            <p:spPr>
              <a:xfrm>
                <a:off x="-583551" y="4158290"/>
                <a:ext cx="170379" cy="158791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1453" extrusionOk="0">
                    <a:moveTo>
                      <a:pt x="788" y="1"/>
                    </a:moveTo>
                    <a:cubicBezTo>
                      <a:pt x="751" y="1"/>
                      <a:pt x="714" y="4"/>
                      <a:pt x="677" y="9"/>
                    </a:cubicBezTo>
                    <a:cubicBezTo>
                      <a:pt x="287" y="50"/>
                      <a:pt x="0" y="419"/>
                      <a:pt x="62" y="829"/>
                    </a:cubicBezTo>
                    <a:cubicBezTo>
                      <a:pt x="99" y="1183"/>
                      <a:pt x="407" y="1453"/>
                      <a:pt x="771" y="1453"/>
                    </a:cubicBezTo>
                    <a:cubicBezTo>
                      <a:pt x="807" y="1453"/>
                      <a:pt x="845" y="1450"/>
                      <a:pt x="882" y="1444"/>
                    </a:cubicBezTo>
                    <a:cubicBezTo>
                      <a:pt x="1271" y="1383"/>
                      <a:pt x="1559" y="1014"/>
                      <a:pt x="1497" y="624"/>
                    </a:cubicBezTo>
                    <a:cubicBezTo>
                      <a:pt x="1460" y="270"/>
                      <a:pt x="1152" y="1"/>
                      <a:pt x="788" y="1"/>
                    </a:cubicBezTo>
                    <a:close/>
                  </a:path>
                </a:pathLst>
              </a:custGeom>
              <a:solidFill>
                <a:srgbClr val="82A8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84" name="Google Shape;684;p33"/>
              <p:cNvSpPr/>
              <p:nvPr/>
            </p:nvSpPr>
            <p:spPr>
              <a:xfrm>
                <a:off x="-776332" y="4058403"/>
                <a:ext cx="497586" cy="448287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4102" extrusionOk="0">
                    <a:moveTo>
                      <a:pt x="3323" y="0"/>
                    </a:moveTo>
                    <a:lnTo>
                      <a:pt x="1" y="2461"/>
                    </a:lnTo>
                    <a:lnTo>
                      <a:pt x="1231" y="4101"/>
                    </a:lnTo>
                    <a:lnTo>
                      <a:pt x="4553" y="1641"/>
                    </a:lnTo>
                    <a:lnTo>
                      <a:pt x="33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85" name="Google Shape;685;p33"/>
              <p:cNvSpPr/>
              <p:nvPr/>
            </p:nvSpPr>
            <p:spPr>
              <a:xfrm>
                <a:off x="-713602" y="4123428"/>
                <a:ext cx="376605" cy="318238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912" extrusionOk="0">
                    <a:moveTo>
                      <a:pt x="2236" y="0"/>
                    </a:moveTo>
                    <a:lnTo>
                      <a:pt x="165" y="1517"/>
                    </a:lnTo>
                    <a:cubicBezTo>
                      <a:pt x="350" y="1763"/>
                      <a:pt x="268" y="2112"/>
                      <a:pt x="1" y="2317"/>
                    </a:cubicBezTo>
                    <a:lnTo>
                      <a:pt x="411" y="2871"/>
                    </a:lnTo>
                    <a:cubicBezTo>
                      <a:pt x="534" y="2786"/>
                      <a:pt x="670" y="2744"/>
                      <a:pt x="799" y="2744"/>
                    </a:cubicBezTo>
                    <a:cubicBezTo>
                      <a:pt x="949" y="2744"/>
                      <a:pt x="1091" y="2801"/>
                      <a:pt x="1190" y="2912"/>
                    </a:cubicBezTo>
                    <a:lnTo>
                      <a:pt x="3261" y="1374"/>
                    </a:lnTo>
                    <a:cubicBezTo>
                      <a:pt x="3097" y="1128"/>
                      <a:pt x="3179" y="779"/>
                      <a:pt x="3446" y="574"/>
                    </a:cubicBezTo>
                    <a:lnTo>
                      <a:pt x="3056" y="41"/>
                    </a:lnTo>
                    <a:cubicBezTo>
                      <a:pt x="2923" y="136"/>
                      <a:pt x="2772" y="183"/>
                      <a:pt x="2632" y="183"/>
                    </a:cubicBezTo>
                    <a:cubicBezTo>
                      <a:pt x="2471" y="183"/>
                      <a:pt x="2324" y="121"/>
                      <a:pt x="22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86" name="Google Shape;686;p33"/>
              <p:cNvSpPr/>
              <p:nvPr/>
            </p:nvSpPr>
            <p:spPr>
              <a:xfrm>
                <a:off x="-617211" y="4210638"/>
                <a:ext cx="170379" cy="151797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1389" extrusionOk="0">
                    <a:moveTo>
                      <a:pt x="777" y="1"/>
                    </a:moveTo>
                    <a:cubicBezTo>
                      <a:pt x="635" y="1"/>
                      <a:pt x="493" y="47"/>
                      <a:pt x="370" y="145"/>
                    </a:cubicBezTo>
                    <a:cubicBezTo>
                      <a:pt x="62" y="371"/>
                      <a:pt x="1" y="801"/>
                      <a:pt x="226" y="1109"/>
                    </a:cubicBezTo>
                    <a:cubicBezTo>
                      <a:pt x="361" y="1292"/>
                      <a:pt x="568" y="1388"/>
                      <a:pt x="778" y="1388"/>
                    </a:cubicBezTo>
                    <a:cubicBezTo>
                      <a:pt x="921" y="1388"/>
                      <a:pt x="1065" y="1344"/>
                      <a:pt x="1190" y="1253"/>
                    </a:cubicBezTo>
                    <a:cubicBezTo>
                      <a:pt x="1497" y="1027"/>
                      <a:pt x="1559" y="596"/>
                      <a:pt x="1333" y="289"/>
                    </a:cubicBezTo>
                    <a:cubicBezTo>
                      <a:pt x="1198" y="104"/>
                      <a:pt x="989" y="1"/>
                      <a:pt x="7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87" name="Google Shape;687;p33"/>
              <p:cNvSpPr/>
              <p:nvPr/>
            </p:nvSpPr>
            <p:spPr>
              <a:xfrm>
                <a:off x="-611419" y="4090423"/>
                <a:ext cx="161418" cy="95187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871" extrusionOk="0">
                    <a:moveTo>
                      <a:pt x="1412" y="1"/>
                    </a:moveTo>
                    <a:cubicBezTo>
                      <a:pt x="1402" y="1"/>
                      <a:pt x="1392" y="6"/>
                      <a:pt x="1383" y="15"/>
                    </a:cubicBezTo>
                    <a:cubicBezTo>
                      <a:pt x="1362" y="77"/>
                      <a:pt x="1383" y="138"/>
                      <a:pt x="1342" y="241"/>
                    </a:cubicBezTo>
                    <a:cubicBezTo>
                      <a:pt x="1280" y="343"/>
                      <a:pt x="1239" y="507"/>
                      <a:pt x="993" y="548"/>
                    </a:cubicBezTo>
                    <a:cubicBezTo>
                      <a:pt x="985" y="549"/>
                      <a:pt x="977" y="549"/>
                      <a:pt x="968" y="549"/>
                    </a:cubicBezTo>
                    <a:cubicBezTo>
                      <a:pt x="750" y="549"/>
                      <a:pt x="516" y="299"/>
                      <a:pt x="358" y="220"/>
                    </a:cubicBezTo>
                    <a:cubicBezTo>
                      <a:pt x="313" y="197"/>
                      <a:pt x="270" y="189"/>
                      <a:pt x="233" y="189"/>
                    </a:cubicBezTo>
                    <a:cubicBezTo>
                      <a:pt x="170" y="189"/>
                      <a:pt x="125" y="215"/>
                      <a:pt x="112" y="241"/>
                    </a:cubicBezTo>
                    <a:cubicBezTo>
                      <a:pt x="0" y="463"/>
                      <a:pt x="627" y="870"/>
                      <a:pt x="1006" y="870"/>
                    </a:cubicBezTo>
                    <a:cubicBezTo>
                      <a:pt x="1046" y="870"/>
                      <a:pt x="1083" y="866"/>
                      <a:pt x="1116" y="856"/>
                    </a:cubicBezTo>
                    <a:cubicBezTo>
                      <a:pt x="1383" y="774"/>
                      <a:pt x="1424" y="302"/>
                      <a:pt x="1444" y="220"/>
                    </a:cubicBezTo>
                    <a:cubicBezTo>
                      <a:pt x="1476" y="61"/>
                      <a:pt x="1446" y="1"/>
                      <a:pt x="1412" y="1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32605" y="4056435"/>
                <a:ext cx="181636" cy="165348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513" extrusionOk="0">
                    <a:moveTo>
                      <a:pt x="839" y="0"/>
                    </a:moveTo>
                    <a:cubicBezTo>
                      <a:pt x="650" y="0"/>
                      <a:pt x="460" y="72"/>
                      <a:pt x="309" y="224"/>
                    </a:cubicBezTo>
                    <a:cubicBezTo>
                      <a:pt x="1" y="511"/>
                      <a:pt x="1" y="982"/>
                      <a:pt x="288" y="1290"/>
                    </a:cubicBezTo>
                    <a:cubicBezTo>
                      <a:pt x="434" y="1436"/>
                      <a:pt x="633" y="1513"/>
                      <a:pt x="831" y="1513"/>
                    </a:cubicBezTo>
                    <a:cubicBezTo>
                      <a:pt x="1023" y="1513"/>
                      <a:pt x="1213" y="1441"/>
                      <a:pt x="1354" y="1290"/>
                    </a:cubicBezTo>
                    <a:cubicBezTo>
                      <a:pt x="1662" y="1003"/>
                      <a:pt x="1662" y="531"/>
                      <a:pt x="1375" y="224"/>
                    </a:cubicBezTo>
                    <a:cubicBezTo>
                      <a:pt x="1229" y="78"/>
                      <a:pt x="1035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37086" y="4060588"/>
                <a:ext cx="172674" cy="15616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429" extrusionOk="0">
                    <a:moveTo>
                      <a:pt x="781" y="1"/>
                    </a:moveTo>
                    <a:cubicBezTo>
                      <a:pt x="603" y="1"/>
                      <a:pt x="426" y="68"/>
                      <a:pt x="288" y="206"/>
                    </a:cubicBezTo>
                    <a:cubicBezTo>
                      <a:pt x="21" y="473"/>
                      <a:pt x="1" y="924"/>
                      <a:pt x="288" y="1211"/>
                    </a:cubicBezTo>
                    <a:cubicBezTo>
                      <a:pt x="424" y="1357"/>
                      <a:pt x="607" y="1429"/>
                      <a:pt x="793" y="1429"/>
                    </a:cubicBezTo>
                    <a:cubicBezTo>
                      <a:pt x="971" y="1429"/>
                      <a:pt x="1152" y="1362"/>
                      <a:pt x="1293" y="1231"/>
                    </a:cubicBezTo>
                    <a:cubicBezTo>
                      <a:pt x="1580" y="965"/>
                      <a:pt x="1580" y="514"/>
                      <a:pt x="1313" y="227"/>
                    </a:cubicBezTo>
                    <a:cubicBezTo>
                      <a:pt x="1165" y="78"/>
                      <a:pt x="972" y="1"/>
                      <a:pt x="7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55009" y="4077746"/>
                <a:ext cx="136828" cy="122836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124" extrusionOk="0">
                    <a:moveTo>
                      <a:pt x="634" y="0"/>
                    </a:moveTo>
                    <a:cubicBezTo>
                      <a:pt x="497" y="0"/>
                      <a:pt x="357" y="51"/>
                      <a:pt x="247" y="152"/>
                    </a:cubicBezTo>
                    <a:cubicBezTo>
                      <a:pt x="21" y="377"/>
                      <a:pt x="1" y="726"/>
                      <a:pt x="227" y="951"/>
                    </a:cubicBezTo>
                    <a:cubicBezTo>
                      <a:pt x="332" y="1067"/>
                      <a:pt x="479" y="1123"/>
                      <a:pt x="629" y="1123"/>
                    </a:cubicBezTo>
                    <a:cubicBezTo>
                      <a:pt x="772" y="1123"/>
                      <a:pt x="916" y="1072"/>
                      <a:pt x="1026" y="972"/>
                    </a:cubicBezTo>
                    <a:cubicBezTo>
                      <a:pt x="1252" y="746"/>
                      <a:pt x="1252" y="398"/>
                      <a:pt x="1026" y="172"/>
                    </a:cubicBezTo>
                    <a:cubicBezTo>
                      <a:pt x="921" y="57"/>
                      <a:pt x="779" y="0"/>
                      <a:pt x="6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59599" y="4081899"/>
                <a:ext cx="132238" cy="117809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078" extrusionOk="0">
                    <a:moveTo>
                      <a:pt x="613" y="1"/>
                    </a:moveTo>
                    <a:cubicBezTo>
                      <a:pt x="477" y="1"/>
                      <a:pt x="338" y="52"/>
                      <a:pt x="226" y="155"/>
                    </a:cubicBezTo>
                    <a:cubicBezTo>
                      <a:pt x="21" y="360"/>
                      <a:pt x="0" y="688"/>
                      <a:pt x="205" y="913"/>
                    </a:cubicBezTo>
                    <a:cubicBezTo>
                      <a:pt x="323" y="1021"/>
                      <a:pt x="470" y="1078"/>
                      <a:pt x="615" y="1078"/>
                    </a:cubicBezTo>
                    <a:cubicBezTo>
                      <a:pt x="747" y="1078"/>
                      <a:pt x="877" y="1031"/>
                      <a:pt x="984" y="934"/>
                    </a:cubicBezTo>
                    <a:cubicBezTo>
                      <a:pt x="1189" y="729"/>
                      <a:pt x="1210" y="380"/>
                      <a:pt x="984" y="155"/>
                    </a:cubicBezTo>
                    <a:cubicBezTo>
                      <a:pt x="882" y="52"/>
                      <a:pt x="748" y="1"/>
                      <a:pt x="6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93149" y="4107691"/>
                <a:ext cx="60655" cy="651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596" extrusionOk="0">
                    <a:moveTo>
                      <a:pt x="62" y="1"/>
                    </a:moveTo>
                    <a:lnTo>
                      <a:pt x="1" y="62"/>
                    </a:lnTo>
                    <a:lnTo>
                      <a:pt x="62" y="124"/>
                    </a:lnTo>
                    <a:cubicBezTo>
                      <a:pt x="1" y="206"/>
                      <a:pt x="21" y="288"/>
                      <a:pt x="62" y="329"/>
                    </a:cubicBezTo>
                    <a:cubicBezTo>
                      <a:pt x="96" y="363"/>
                      <a:pt x="136" y="378"/>
                      <a:pt x="179" y="378"/>
                    </a:cubicBezTo>
                    <a:cubicBezTo>
                      <a:pt x="214" y="378"/>
                      <a:pt x="251" y="368"/>
                      <a:pt x="288" y="349"/>
                    </a:cubicBezTo>
                    <a:cubicBezTo>
                      <a:pt x="324" y="325"/>
                      <a:pt x="353" y="315"/>
                      <a:pt x="375" y="315"/>
                    </a:cubicBezTo>
                    <a:cubicBezTo>
                      <a:pt x="390" y="315"/>
                      <a:pt x="402" y="320"/>
                      <a:pt x="411" y="329"/>
                    </a:cubicBezTo>
                    <a:cubicBezTo>
                      <a:pt x="431" y="349"/>
                      <a:pt x="411" y="390"/>
                      <a:pt x="390" y="431"/>
                    </a:cubicBezTo>
                    <a:cubicBezTo>
                      <a:pt x="349" y="472"/>
                      <a:pt x="288" y="493"/>
                      <a:pt x="247" y="493"/>
                    </a:cubicBezTo>
                    <a:lnTo>
                      <a:pt x="308" y="595"/>
                    </a:lnTo>
                    <a:cubicBezTo>
                      <a:pt x="329" y="575"/>
                      <a:pt x="390" y="554"/>
                      <a:pt x="431" y="513"/>
                    </a:cubicBezTo>
                    <a:lnTo>
                      <a:pt x="493" y="575"/>
                    </a:lnTo>
                    <a:lnTo>
                      <a:pt x="554" y="513"/>
                    </a:lnTo>
                    <a:lnTo>
                      <a:pt x="493" y="452"/>
                    </a:lnTo>
                    <a:cubicBezTo>
                      <a:pt x="554" y="370"/>
                      <a:pt x="554" y="288"/>
                      <a:pt x="493" y="226"/>
                    </a:cubicBezTo>
                    <a:cubicBezTo>
                      <a:pt x="459" y="192"/>
                      <a:pt x="425" y="177"/>
                      <a:pt x="388" y="177"/>
                    </a:cubicBezTo>
                    <a:cubicBezTo>
                      <a:pt x="357" y="177"/>
                      <a:pt x="324" y="187"/>
                      <a:pt x="288" y="206"/>
                    </a:cubicBezTo>
                    <a:cubicBezTo>
                      <a:pt x="240" y="230"/>
                      <a:pt x="206" y="240"/>
                      <a:pt x="182" y="240"/>
                    </a:cubicBezTo>
                    <a:cubicBezTo>
                      <a:pt x="165" y="240"/>
                      <a:pt x="153" y="235"/>
                      <a:pt x="144" y="226"/>
                    </a:cubicBezTo>
                    <a:cubicBezTo>
                      <a:pt x="144" y="206"/>
                      <a:pt x="124" y="185"/>
                      <a:pt x="165" y="144"/>
                    </a:cubicBezTo>
                    <a:cubicBezTo>
                      <a:pt x="226" y="103"/>
                      <a:pt x="267" y="83"/>
                      <a:pt x="288" y="83"/>
                    </a:cubicBezTo>
                    <a:lnTo>
                      <a:pt x="226" y="1"/>
                    </a:lnTo>
                    <a:cubicBezTo>
                      <a:pt x="206" y="1"/>
                      <a:pt x="165" y="21"/>
                      <a:pt x="124" y="62"/>
                    </a:cubicBezTo>
                    <a:lnTo>
                      <a:pt x="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104406" y="4062883"/>
                <a:ext cx="31475" cy="29288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"/>
                      <a:pt x="41" y="103"/>
                      <a:pt x="41" y="144"/>
                    </a:cubicBezTo>
                    <a:lnTo>
                      <a:pt x="62" y="144"/>
                    </a:lnTo>
                    <a:cubicBezTo>
                      <a:pt x="62" y="165"/>
                      <a:pt x="21" y="267"/>
                      <a:pt x="21" y="267"/>
                    </a:cubicBezTo>
                    <a:cubicBezTo>
                      <a:pt x="21" y="267"/>
                      <a:pt x="123" y="226"/>
                      <a:pt x="144" y="226"/>
                    </a:cubicBezTo>
                    <a:cubicBezTo>
                      <a:pt x="185" y="226"/>
                      <a:pt x="287" y="267"/>
                      <a:pt x="287" y="267"/>
                    </a:cubicBezTo>
                    <a:cubicBezTo>
                      <a:pt x="287" y="267"/>
                      <a:pt x="246" y="165"/>
                      <a:pt x="246" y="124"/>
                    </a:cubicBezTo>
                    <a:cubicBezTo>
                      <a:pt x="246" y="103"/>
                      <a:pt x="287" y="1"/>
                      <a:pt x="287" y="0"/>
                    </a:cubicBezTo>
                    <a:lnTo>
                      <a:pt x="287" y="0"/>
                    </a:lnTo>
                    <a:cubicBezTo>
                      <a:pt x="287" y="1"/>
                      <a:pt x="185" y="42"/>
                      <a:pt x="144" y="42"/>
                    </a:cubicBezTo>
                    <a:cubicBezTo>
                      <a:pt x="103" y="4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-776879" y="4539808"/>
                <a:ext cx="909818" cy="367963"/>
              </a:xfrm>
              <a:custGeom>
                <a:avLst/>
                <a:gdLst/>
                <a:ahLst/>
                <a:cxnLst/>
                <a:rect l="l" t="t" r="r" b="b"/>
                <a:pathLst>
                  <a:path w="8325" h="3367" extrusionOk="0">
                    <a:moveTo>
                      <a:pt x="5860" y="1"/>
                    </a:moveTo>
                    <a:cubicBezTo>
                      <a:pt x="5816" y="1"/>
                      <a:pt x="5772" y="2"/>
                      <a:pt x="5727" y="4"/>
                    </a:cubicBezTo>
                    <a:cubicBezTo>
                      <a:pt x="3123" y="127"/>
                      <a:pt x="518" y="147"/>
                      <a:pt x="518" y="147"/>
                    </a:cubicBezTo>
                    <a:cubicBezTo>
                      <a:pt x="518" y="147"/>
                      <a:pt x="1" y="1533"/>
                      <a:pt x="3352" y="1533"/>
                    </a:cubicBezTo>
                    <a:cubicBezTo>
                      <a:pt x="3531" y="1533"/>
                      <a:pt x="3721" y="1530"/>
                      <a:pt x="3922" y="1521"/>
                    </a:cubicBezTo>
                    <a:cubicBezTo>
                      <a:pt x="3996" y="1519"/>
                      <a:pt x="4081" y="1516"/>
                      <a:pt x="4172" y="1516"/>
                    </a:cubicBezTo>
                    <a:cubicBezTo>
                      <a:pt x="4884" y="1516"/>
                      <a:pt x="5976" y="1675"/>
                      <a:pt x="5357" y="3367"/>
                    </a:cubicBezTo>
                    <a:lnTo>
                      <a:pt x="8167" y="3367"/>
                    </a:lnTo>
                    <a:cubicBezTo>
                      <a:pt x="8167" y="3367"/>
                      <a:pt x="8325" y="1"/>
                      <a:pt x="5860" y="1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187245" y="4573796"/>
                <a:ext cx="226444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3056" extrusionOk="0">
                    <a:moveTo>
                      <a:pt x="1" y="0"/>
                    </a:moveTo>
                    <a:lnTo>
                      <a:pt x="1" y="3056"/>
                    </a:lnTo>
                    <a:lnTo>
                      <a:pt x="2072" y="3056"/>
                    </a:lnTo>
                    <a:cubicBezTo>
                      <a:pt x="2072" y="2605"/>
                      <a:pt x="2072" y="0"/>
                      <a:pt x="2072" y="0"/>
                    </a:cubicBezTo>
                    <a:close/>
                  </a:path>
                </a:pathLst>
              </a:custGeom>
              <a:solidFill>
                <a:srgbClr val="F5F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96" name="Google Shape;696;p33"/>
              <p:cNvSpPr/>
              <p:nvPr/>
            </p:nvSpPr>
            <p:spPr>
              <a:xfrm>
                <a:off x="128995" y="4411615"/>
                <a:ext cx="186117" cy="16534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513" extrusionOk="0">
                    <a:moveTo>
                      <a:pt x="856" y="1"/>
                    </a:moveTo>
                    <a:cubicBezTo>
                      <a:pt x="549" y="1"/>
                      <a:pt x="255" y="179"/>
                      <a:pt x="144" y="480"/>
                    </a:cubicBezTo>
                    <a:cubicBezTo>
                      <a:pt x="1" y="869"/>
                      <a:pt x="185" y="1300"/>
                      <a:pt x="575" y="1464"/>
                    </a:cubicBezTo>
                    <a:cubicBezTo>
                      <a:pt x="664" y="1497"/>
                      <a:pt x="755" y="1512"/>
                      <a:pt x="845" y="1512"/>
                    </a:cubicBezTo>
                    <a:cubicBezTo>
                      <a:pt x="1147" y="1512"/>
                      <a:pt x="1432" y="1334"/>
                      <a:pt x="1559" y="1033"/>
                    </a:cubicBezTo>
                    <a:cubicBezTo>
                      <a:pt x="1703" y="644"/>
                      <a:pt x="1518" y="193"/>
                      <a:pt x="1128" y="49"/>
                    </a:cubicBezTo>
                    <a:cubicBezTo>
                      <a:pt x="1039" y="16"/>
                      <a:pt x="947" y="1"/>
                      <a:pt x="8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133476" y="4416096"/>
                <a:ext cx="177155" cy="156387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31" extrusionOk="0">
                    <a:moveTo>
                      <a:pt x="809" y="0"/>
                    </a:moveTo>
                    <a:cubicBezTo>
                      <a:pt x="523" y="0"/>
                      <a:pt x="255" y="175"/>
                      <a:pt x="144" y="459"/>
                    </a:cubicBezTo>
                    <a:cubicBezTo>
                      <a:pt x="1" y="828"/>
                      <a:pt x="185" y="1238"/>
                      <a:pt x="554" y="1382"/>
                    </a:cubicBezTo>
                    <a:cubicBezTo>
                      <a:pt x="639" y="1415"/>
                      <a:pt x="726" y="1431"/>
                      <a:pt x="812" y="1431"/>
                    </a:cubicBezTo>
                    <a:cubicBezTo>
                      <a:pt x="1098" y="1431"/>
                      <a:pt x="1367" y="1256"/>
                      <a:pt x="1477" y="972"/>
                    </a:cubicBezTo>
                    <a:cubicBezTo>
                      <a:pt x="1620" y="603"/>
                      <a:pt x="1436" y="193"/>
                      <a:pt x="1067" y="49"/>
                    </a:cubicBezTo>
                    <a:cubicBezTo>
                      <a:pt x="982" y="16"/>
                      <a:pt x="895" y="0"/>
                      <a:pt x="8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151399" y="4433473"/>
                <a:ext cx="139014" cy="122836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124" extrusionOk="0">
                    <a:moveTo>
                      <a:pt x="650" y="1"/>
                    </a:moveTo>
                    <a:cubicBezTo>
                      <a:pt x="422" y="1"/>
                      <a:pt x="204" y="137"/>
                      <a:pt x="124" y="362"/>
                    </a:cubicBezTo>
                    <a:cubicBezTo>
                      <a:pt x="1" y="649"/>
                      <a:pt x="144" y="977"/>
                      <a:pt x="431" y="1079"/>
                    </a:cubicBezTo>
                    <a:cubicBezTo>
                      <a:pt x="506" y="1109"/>
                      <a:pt x="581" y="1123"/>
                      <a:pt x="655" y="1123"/>
                    </a:cubicBezTo>
                    <a:cubicBezTo>
                      <a:pt x="884" y="1123"/>
                      <a:pt x="1092" y="985"/>
                      <a:pt x="1169" y="751"/>
                    </a:cubicBezTo>
                    <a:lnTo>
                      <a:pt x="1169" y="772"/>
                    </a:lnTo>
                    <a:cubicBezTo>
                      <a:pt x="1272" y="464"/>
                      <a:pt x="1128" y="136"/>
                      <a:pt x="841" y="34"/>
                    </a:cubicBezTo>
                    <a:cubicBezTo>
                      <a:pt x="779" y="11"/>
                      <a:pt x="714" y="1"/>
                      <a:pt x="650" y="1"/>
                    </a:cubicBezTo>
                    <a:close/>
                  </a:path>
                </a:pathLst>
              </a:custGeom>
              <a:solidFill>
                <a:srgbClr val="FFB0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153694" y="4437735"/>
                <a:ext cx="134533" cy="11770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077" extrusionOk="0">
                    <a:moveTo>
                      <a:pt x="608" y="0"/>
                    </a:moveTo>
                    <a:cubicBezTo>
                      <a:pt x="399" y="0"/>
                      <a:pt x="197" y="124"/>
                      <a:pt x="103" y="343"/>
                    </a:cubicBezTo>
                    <a:cubicBezTo>
                      <a:pt x="0" y="630"/>
                      <a:pt x="144" y="938"/>
                      <a:pt x="410" y="1040"/>
                    </a:cubicBezTo>
                    <a:cubicBezTo>
                      <a:pt x="478" y="1065"/>
                      <a:pt x="546" y="1076"/>
                      <a:pt x="613" y="1076"/>
                    </a:cubicBezTo>
                    <a:cubicBezTo>
                      <a:pt x="832" y="1076"/>
                      <a:pt x="1034" y="953"/>
                      <a:pt x="1128" y="733"/>
                    </a:cubicBezTo>
                    <a:cubicBezTo>
                      <a:pt x="1230" y="446"/>
                      <a:pt x="1087" y="138"/>
                      <a:pt x="800" y="36"/>
                    </a:cubicBezTo>
                    <a:cubicBezTo>
                      <a:pt x="737" y="12"/>
                      <a:pt x="672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194021" y="4457297"/>
                <a:ext cx="53879" cy="73986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77" extrusionOk="0">
                    <a:moveTo>
                      <a:pt x="349" y="0"/>
                    </a:moveTo>
                    <a:lnTo>
                      <a:pt x="308" y="82"/>
                    </a:lnTo>
                    <a:cubicBezTo>
                      <a:pt x="293" y="79"/>
                      <a:pt x="279" y="77"/>
                      <a:pt x="265" y="77"/>
                    </a:cubicBezTo>
                    <a:cubicBezTo>
                      <a:pt x="199" y="77"/>
                      <a:pt x="140" y="114"/>
                      <a:pt x="123" y="164"/>
                    </a:cubicBezTo>
                    <a:cubicBezTo>
                      <a:pt x="82" y="246"/>
                      <a:pt x="144" y="308"/>
                      <a:pt x="205" y="369"/>
                    </a:cubicBezTo>
                    <a:cubicBezTo>
                      <a:pt x="267" y="410"/>
                      <a:pt x="287" y="431"/>
                      <a:pt x="267" y="472"/>
                    </a:cubicBezTo>
                    <a:cubicBezTo>
                      <a:pt x="267" y="486"/>
                      <a:pt x="246" y="501"/>
                      <a:pt x="213" y="501"/>
                    </a:cubicBezTo>
                    <a:cubicBezTo>
                      <a:pt x="199" y="501"/>
                      <a:pt x="182" y="498"/>
                      <a:pt x="164" y="492"/>
                    </a:cubicBezTo>
                    <a:cubicBezTo>
                      <a:pt x="123" y="472"/>
                      <a:pt x="82" y="431"/>
                      <a:pt x="62" y="410"/>
                    </a:cubicBezTo>
                    <a:lnTo>
                      <a:pt x="0" y="492"/>
                    </a:lnTo>
                    <a:cubicBezTo>
                      <a:pt x="21" y="513"/>
                      <a:pt x="62" y="554"/>
                      <a:pt x="123" y="574"/>
                    </a:cubicBezTo>
                    <a:lnTo>
                      <a:pt x="82" y="656"/>
                    </a:lnTo>
                    <a:lnTo>
                      <a:pt x="164" y="677"/>
                    </a:lnTo>
                    <a:lnTo>
                      <a:pt x="185" y="595"/>
                    </a:lnTo>
                    <a:cubicBezTo>
                      <a:pt x="203" y="599"/>
                      <a:pt x="220" y="600"/>
                      <a:pt x="237" y="600"/>
                    </a:cubicBezTo>
                    <a:cubicBezTo>
                      <a:pt x="314" y="600"/>
                      <a:pt x="373" y="563"/>
                      <a:pt x="390" y="513"/>
                    </a:cubicBezTo>
                    <a:cubicBezTo>
                      <a:pt x="431" y="431"/>
                      <a:pt x="390" y="369"/>
                      <a:pt x="308" y="308"/>
                    </a:cubicBezTo>
                    <a:cubicBezTo>
                      <a:pt x="267" y="246"/>
                      <a:pt x="246" y="226"/>
                      <a:pt x="246" y="205"/>
                    </a:cubicBezTo>
                    <a:cubicBezTo>
                      <a:pt x="246" y="191"/>
                      <a:pt x="267" y="176"/>
                      <a:pt x="293" y="176"/>
                    </a:cubicBezTo>
                    <a:cubicBezTo>
                      <a:pt x="304" y="176"/>
                      <a:pt x="316" y="179"/>
                      <a:pt x="328" y="185"/>
                    </a:cubicBezTo>
                    <a:cubicBezTo>
                      <a:pt x="390" y="205"/>
                      <a:pt x="410" y="226"/>
                      <a:pt x="431" y="246"/>
                    </a:cubicBezTo>
                    <a:lnTo>
                      <a:pt x="492" y="164"/>
                    </a:lnTo>
                    <a:cubicBezTo>
                      <a:pt x="472" y="144"/>
                      <a:pt x="451" y="123"/>
                      <a:pt x="390" y="103"/>
                    </a:cubicBezTo>
                    <a:lnTo>
                      <a:pt x="410" y="21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256751" y="4443855"/>
                <a:ext cx="40436" cy="4043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0" extrusionOk="0">
                    <a:moveTo>
                      <a:pt x="246" y="0"/>
                    </a:moveTo>
                    <a:cubicBezTo>
                      <a:pt x="246" y="0"/>
                      <a:pt x="164" y="82"/>
                      <a:pt x="144" y="103"/>
                    </a:cubicBezTo>
                    <a:cubicBezTo>
                      <a:pt x="103" y="123"/>
                      <a:pt x="0" y="144"/>
                      <a:pt x="0" y="144"/>
                    </a:cubicBezTo>
                    <a:cubicBezTo>
                      <a:pt x="0" y="144"/>
                      <a:pt x="82" y="205"/>
                      <a:pt x="82" y="246"/>
                    </a:cubicBezTo>
                    <a:cubicBezTo>
                      <a:pt x="103" y="267"/>
                      <a:pt x="123" y="369"/>
                      <a:pt x="123" y="369"/>
                    </a:cubicBezTo>
                    <a:cubicBezTo>
                      <a:pt x="123" y="369"/>
                      <a:pt x="185" y="287"/>
                      <a:pt x="226" y="287"/>
                    </a:cubicBezTo>
                    <a:cubicBezTo>
                      <a:pt x="246" y="267"/>
                      <a:pt x="369" y="246"/>
                      <a:pt x="369" y="246"/>
                    </a:cubicBezTo>
                    <a:cubicBezTo>
                      <a:pt x="369" y="246"/>
                      <a:pt x="287" y="185"/>
                      <a:pt x="267" y="144"/>
                    </a:cubicBezTo>
                    <a:cubicBezTo>
                      <a:pt x="246" y="123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205168" y="4585053"/>
                <a:ext cx="186117" cy="11256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1703" y="103"/>
                    </a:lnTo>
                    <a:lnTo>
                      <a:pt x="1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205168" y="4623084"/>
                <a:ext cx="186117" cy="11366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1703" y="103"/>
                    </a:lnTo>
                    <a:lnTo>
                      <a:pt x="17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205168" y="4658930"/>
                <a:ext cx="186117" cy="143491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313" extrusionOk="0">
                    <a:moveTo>
                      <a:pt x="1" y="1"/>
                    </a:moveTo>
                    <a:lnTo>
                      <a:pt x="1" y="1313"/>
                    </a:lnTo>
                    <a:lnTo>
                      <a:pt x="1703" y="1313"/>
                    </a:lnTo>
                    <a:lnTo>
                      <a:pt x="17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205168" y="4824717"/>
                <a:ext cx="186117" cy="11366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04" extrusionOk="0">
                    <a:moveTo>
                      <a:pt x="1" y="1"/>
                    </a:moveTo>
                    <a:lnTo>
                      <a:pt x="1" y="104"/>
                    </a:lnTo>
                    <a:lnTo>
                      <a:pt x="1703" y="104"/>
                    </a:lnTo>
                    <a:lnTo>
                      <a:pt x="17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205168" y="4851711"/>
                <a:ext cx="186117" cy="13551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24" extrusionOk="0">
                    <a:moveTo>
                      <a:pt x="1" y="0"/>
                    </a:moveTo>
                    <a:lnTo>
                      <a:pt x="1" y="123"/>
                    </a:lnTo>
                    <a:lnTo>
                      <a:pt x="1703" y="123"/>
                    </a:lnTo>
                    <a:lnTo>
                      <a:pt x="1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205168" y="4880781"/>
                <a:ext cx="186117" cy="11366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1703" y="103"/>
                    </a:lnTo>
                    <a:lnTo>
                      <a:pt x="17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530076" y="4392272"/>
                <a:ext cx="215296" cy="65134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596" extrusionOk="0">
                    <a:moveTo>
                      <a:pt x="1" y="1"/>
                    </a:moveTo>
                    <a:lnTo>
                      <a:pt x="1" y="595"/>
                    </a:lnTo>
                    <a:lnTo>
                      <a:pt x="1969" y="595"/>
                    </a:lnTo>
                    <a:lnTo>
                      <a:pt x="1969" y="1"/>
                    </a:lnTo>
                    <a:close/>
                  </a:path>
                </a:pathLst>
              </a:custGeom>
              <a:solidFill>
                <a:srgbClr val="F2F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745261" y="4392272"/>
                <a:ext cx="44917" cy="6513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596" extrusionOk="0">
                    <a:moveTo>
                      <a:pt x="0" y="1"/>
                    </a:moveTo>
                    <a:lnTo>
                      <a:pt x="0" y="595"/>
                    </a:lnTo>
                    <a:lnTo>
                      <a:pt x="410" y="595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545813" y="4455002"/>
                <a:ext cx="213001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493" extrusionOk="0">
                    <a:moveTo>
                      <a:pt x="0" y="1"/>
                    </a:moveTo>
                    <a:lnTo>
                      <a:pt x="0" y="493"/>
                    </a:lnTo>
                    <a:lnTo>
                      <a:pt x="1948" y="493"/>
                    </a:lnTo>
                    <a:lnTo>
                      <a:pt x="1948" y="1"/>
                    </a:lnTo>
                    <a:close/>
                  </a:path>
                </a:pathLst>
              </a:custGeom>
              <a:solidFill>
                <a:srgbClr val="E6E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758703" y="4455002"/>
                <a:ext cx="4710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3" extrusionOk="0">
                    <a:moveTo>
                      <a:pt x="0" y="1"/>
                    </a:moveTo>
                    <a:lnTo>
                      <a:pt x="0" y="493"/>
                    </a:lnTo>
                    <a:lnTo>
                      <a:pt x="431" y="493"/>
                    </a:lnTo>
                    <a:lnTo>
                      <a:pt x="431" y="1"/>
                    </a:lnTo>
                    <a:close/>
                  </a:path>
                </a:pathLst>
              </a:custGeom>
              <a:solidFill>
                <a:srgbClr val="BFBE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637723" y="4455002"/>
                <a:ext cx="123276" cy="1584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5" extrusionOk="0">
                    <a:moveTo>
                      <a:pt x="1128" y="1"/>
                    </a:moveTo>
                    <a:lnTo>
                      <a:pt x="0" y="21"/>
                    </a:lnTo>
                    <a:lnTo>
                      <a:pt x="1128" y="144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BFBE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559255" y="4560354"/>
                <a:ext cx="213001" cy="60653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555" extrusionOk="0">
                    <a:moveTo>
                      <a:pt x="0" y="0"/>
                    </a:moveTo>
                    <a:lnTo>
                      <a:pt x="0" y="554"/>
                    </a:lnTo>
                    <a:lnTo>
                      <a:pt x="1948" y="554"/>
                    </a:lnTo>
                    <a:lnTo>
                      <a:pt x="1948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14" name="Google Shape;714;p33"/>
              <p:cNvSpPr/>
              <p:nvPr/>
            </p:nvSpPr>
            <p:spPr>
              <a:xfrm>
                <a:off x="772145" y="4575982"/>
                <a:ext cx="44917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2" extrusionOk="0">
                    <a:moveTo>
                      <a:pt x="0" y="1"/>
                    </a:moveTo>
                    <a:lnTo>
                      <a:pt x="0" y="411"/>
                    </a:lnTo>
                    <a:lnTo>
                      <a:pt x="411" y="411"/>
                    </a:lnTo>
                    <a:lnTo>
                      <a:pt x="411" y="1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15" name="Google Shape;715;p33"/>
              <p:cNvSpPr/>
              <p:nvPr/>
            </p:nvSpPr>
            <p:spPr>
              <a:xfrm>
                <a:off x="651165" y="4580572"/>
                <a:ext cx="121091" cy="15737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44" extrusionOk="0">
                    <a:moveTo>
                      <a:pt x="1107" y="0"/>
                    </a:moveTo>
                    <a:lnTo>
                      <a:pt x="0" y="21"/>
                    </a:lnTo>
                    <a:lnTo>
                      <a:pt x="1107" y="144"/>
                    </a:lnTo>
                    <a:lnTo>
                      <a:pt x="1107" y="0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503192" y="4508771"/>
                <a:ext cx="345239" cy="87537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801" extrusionOk="0">
                    <a:moveTo>
                      <a:pt x="1" y="1"/>
                    </a:moveTo>
                    <a:lnTo>
                      <a:pt x="1" y="472"/>
                    </a:lnTo>
                    <a:lnTo>
                      <a:pt x="3159" y="801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rgbClr val="F2F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799030" y="4508771"/>
                <a:ext cx="49398" cy="875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801" extrusionOk="0">
                    <a:moveTo>
                      <a:pt x="0" y="1"/>
                    </a:moveTo>
                    <a:lnTo>
                      <a:pt x="0" y="801"/>
                    </a:lnTo>
                    <a:lnTo>
                      <a:pt x="452" y="801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503192" y="4508771"/>
                <a:ext cx="295951" cy="20327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186" extrusionOk="0">
                    <a:moveTo>
                      <a:pt x="1" y="1"/>
                    </a:moveTo>
                    <a:lnTo>
                      <a:pt x="2707" y="185"/>
                    </a:lnTo>
                    <a:lnTo>
                      <a:pt x="2707" y="1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682530" y="4582758"/>
                <a:ext cx="132238" cy="1584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45" extrusionOk="0">
                    <a:moveTo>
                      <a:pt x="0" y="1"/>
                    </a:moveTo>
                    <a:lnTo>
                      <a:pt x="1128" y="144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523410" y="4620899"/>
                <a:ext cx="313874" cy="82947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759" extrusionOk="0">
                    <a:moveTo>
                      <a:pt x="0" y="0"/>
                    </a:moveTo>
                    <a:lnTo>
                      <a:pt x="0" y="759"/>
                    </a:lnTo>
                    <a:lnTo>
                      <a:pt x="2871" y="759"/>
                    </a:lnTo>
                    <a:lnTo>
                      <a:pt x="2871" y="0"/>
                    </a:lnTo>
                    <a:close/>
                  </a:path>
                </a:pathLst>
              </a:custGeom>
              <a:solidFill>
                <a:srgbClr val="F2F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785587" y="4620899"/>
                <a:ext cx="49398" cy="8742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800" extrusionOk="0">
                    <a:moveTo>
                      <a:pt x="0" y="0"/>
                    </a:moveTo>
                    <a:lnTo>
                      <a:pt x="0" y="800"/>
                    </a:lnTo>
                    <a:lnTo>
                      <a:pt x="452" y="800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BFBE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718376" y="4620899"/>
                <a:ext cx="71802" cy="18032"/>
              </a:xfrm>
              <a:custGeom>
                <a:avLst/>
                <a:gdLst/>
                <a:ahLst/>
                <a:cxnLst/>
                <a:rect l="l" t="t" r="r" b="b"/>
                <a:pathLst>
                  <a:path w="657" h="165" extrusionOk="0">
                    <a:moveTo>
                      <a:pt x="0" y="0"/>
                    </a:moveTo>
                    <a:lnTo>
                      <a:pt x="656" y="164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BFBE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552480" y="4703737"/>
                <a:ext cx="311688" cy="80762"/>
              </a:xfrm>
              <a:custGeom>
                <a:avLst/>
                <a:gdLst/>
                <a:ahLst/>
                <a:cxnLst/>
                <a:rect l="l" t="t" r="r" b="b"/>
                <a:pathLst>
                  <a:path w="2852" h="739" extrusionOk="0">
                    <a:moveTo>
                      <a:pt x="1" y="1"/>
                    </a:moveTo>
                    <a:lnTo>
                      <a:pt x="1" y="739"/>
                    </a:lnTo>
                    <a:lnTo>
                      <a:pt x="2851" y="739"/>
                    </a:lnTo>
                    <a:lnTo>
                      <a:pt x="2851" y="1"/>
                    </a:lnTo>
                    <a:close/>
                  </a:path>
                </a:pathLst>
              </a:custGeom>
              <a:solidFill>
                <a:srgbClr val="E6E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763184" y="4703737"/>
                <a:ext cx="100982" cy="80762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39" extrusionOk="0">
                    <a:moveTo>
                      <a:pt x="0" y="1"/>
                    </a:moveTo>
                    <a:lnTo>
                      <a:pt x="0" y="739"/>
                    </a:lnTo>
                    <a:lnTo>
                      <a:pt x="923" y="739"/>
                    </a:lnTo>
                    <a:lnTo>
                      <a:pt x="923" y="1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657832" y="4703737"/>
                <a:ext cx="105462" cy="20327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86" extrusionOk="0">
                    <a:moveTo>
                      <a:pt x="1" y="1"/>
                    </a:moveTo>
                    <a:lnTo>
                      <a:pt x="964" y="185"/>
                    </a:lnTo>
                    <a:lnTo>
                      <a:pt x="964" y="1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530076" y="4392272"/>
                <a:ext cx="215296" cy="65134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596" extrusionOk="0">
                    <a:moveTo>
                      <a:pt x="1" y="1"/>
                    </a:moveTo>
                    <a:lnTo>
                      <a:pt x="1" y="595"/>
                    </a:lnTo>
                    <a:lnTo>
                      <a:pt x="1969" y="595"/>
                    </a:lnTo>
                    <a:lnTo>
                      <a:pt x="1969" y="1"/>
                    </a:lnTo>
                    <a:close/>
                  </a:path>
                </a:pathLst>
              </a:custGeom>
              <a:solidFill>
                <a:srgbClr val="F2F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745261" y="4392272"/>
                <a:ext cx="44917" cy="6513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596" extrusionOk="0">
                    <a:moveTo>
                      <a:pt x="0" y="1"/>
                    </a:moveTo>
                    <a:lnTo>
                      <a:pt x="0" y="595"/>
                    </a:lnTo>
                    <a:lnTo>
                      <a:pt x="410" y="595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545813" y="4455002"/>
                <a:ext cx="213001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493" extrusionOk="0">
                    <a:moveTo>
                      <a:pt x="0" y="1"/>
                    </a:moveTo>
                    <a:lnTo>
                      <a:pt x="0" y="493"/>
                    </a:lnTo>
                    <a:lnTo>
                      <a:pt x="1948" y="493"/>
                    </a:lnTo>
                    <a:lnTo>
                      <a:pt x="1948" y="1"/>
                    </a:lnTo>
                    <a:close/>
                  </a:path>
                </a:pathLst>
              </a:custGeom>
              <a:solidFill>
                <a:srgbClr val="E6E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29" name="Google Shape;729;p33"/>
              <p:cNvSpPr/>
              <p:nvPr/>
            </p:nvSpPr>
            <p:spPr>
              <a:xfrm>
                <a:off x="758703" y="4455002"/>
                <a:ext cx="4710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3" extrusionOk="0">
                    <a:moveTo>
                      <a:pt x="0" y="1"/>
                    </a:moveTo>
                    <a:lnTo>
                      <a:pt x="0" y="493"/>
                    </a:lnTo>
                    <a:lnTo>
                      <a:pt x="431" y="493"/>
                    </a:lnTo>
                    <a:lnTo>
                      <a:pt x="431" y="1"/>
                    </a:lnTo>
                    <a:close/>
                  </a:path>
                </a:pathLst>
              </a:custGeom>
              <a:solidFill>
                <a:srgbClr val="BFBE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30" name="Google Shape;730;p33"/>
              <p:cNvSpPr/>
              <p:nvPr/>
            </p:nvSpPr>
            <p:spPr>
              <a:xfrm>
                <a:off x="637723" y="4455002"/>
                <a:ext cx="123276" cy="1584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5" extrusionOk="0">
                    <a:moveTo>
                      <a:pt x="1128" y="1"/>
                    </a:moveTo>
                    <a:lnTo>
                      <a:pt x="0" y="21"/>
                    </a:lnTo>
                    <a:lnTo>
                      <a:pt x="1128" y="144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BFBE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31" name="Google Shape;731;p33"/>
              <p:cNvSpPr/>
              <p:nvPr/>
            </p:nvSpPr>
            <p:spPr>
              <a:xfrm>
                <a:off x="559255" y="4560354"/>
                <a:ext cx="213001" cy="60653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555" extrusionOk="0">
                    <a:moveTo>
                      <a:pt x="0" y="0"/>
                    </a:moveTo>
                    <a:lnTo>
                      <a:pt x="0" y="554"/>
                    </a:lnTo>
                    <a:lnTo>
                      <a:pt x="1948" y="554"/>
                    </a:lnTo>
                    <a:lnTo>
                      <a:pt x="1948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32" name="Google Shape;732;p33"/>
              <p:cNvSpPr/>
              <p:nvPr/>
            </p:nvSpPr>
            <p:spPr>
              <a:xfrm>
                <a:off x="772145" y="4575982"/>
                <a:ext cx="44917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2" extrusionOk="0">
                    <a:moveTo>
                      <a:pt x="0" y="1"/>
                    </a:moveTo>
                    <a:lnTo>
                      <a:pt x="0" y="411"/>
                    </a:lnTo>
                    <a:lnTo>
                      <a:pt x="411" y="411"/>
                    </a:lnTo>
                    <a:lnTo>
                      <a:pt x="411" y="1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33" name="Google Shape;733;p33"/>
              <p:cNvSpPr/>
              <p:nvPr/>
            </p:nvSpPr>
            <p:spPr>
              <a:xfrm>
                <a:off x="651165" y="4580572"/>
                <a:ext cx="121091" cy="15737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44" extrusionOk="0">
                    <a:moveTo>
                      <a:pt x="1107" y="0"/>
                    </a:moveTo>
                    <a:lnTo>
                      <a:pt x="0" y="21"/>
                    </a:lnTo>
                    <a:lnTo>
                      <a:pt x="1107" y="144"/>
                    </a:lnTo>
                    <a:lnTo>
                      <a:pt x="1107" y="0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34" name="Google Shape;734;p33"/>
              <p:cNvSpPr/>
              <p:nvPr/>
            </p:nvSpPr>
            <p:spPr>
              <a:xfrm>
                <a:off x="503192" y="4508771"/>
                <a:ext cx="345239" cy="87537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801" extrusionOk="0">
                    <a:moveTo>
                      <a:pt x="1" y="1"/>
                    </a:moveTo>
                    <a:lnTo>
                      <a:pt x="1" y="472"/>
                    </a:lnTo>
                    <a:lnTo>
                      <a:pt x="3159" y="801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rgbClr val="F2F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35" name="Google Shape;735;p33"/>
              <p:cNvSpPr/>
              <p:nvPr/>
            </p:nvSpPr>
            <p:spPr>
              <a:xfrm>
                <a:off x="799030" y="4508771"/>
                <a:ext cx="49398" cy="875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801" extrusionOk="0">
                    <a:moveTo>
                      <a:pt x="0" y="1"/>
                    </a:moveTo>
                    <a:lnTo>
                      <a:pt x="0" y="801"/>
                    </a:lnTo>
                    <a:lnTo>
                      <a:pt x="452" y="801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36" name="Google Shape;736;p33"/>
              <p:cNvSpPr/>
              <p:nvPr/>
            </p:nvSpPr>
            <p:spPr>
              <a:xfrm>
                <a:off x="503192" y="4508771"/>
                <a:ext cx="295951" cy="20327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186" extrusionOk="0">
                    <a:moveTo>
                      <a:pt x="1" y="1"/>
                    </a:moveTo>
                    <a:lnTo>
                      <a:pt x="2707" y="185"/>
                    </a:lnTo>
                    <a:lnTo>
                      <a:pt x="2707" y="1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37" name="Google Shape;737;p33"/>
              <p:cNvSpPr/>
              <p:nvPr/>
            </p:nvSpPr>
            <p:spPr>
              <a:xfrm>
                <a:off x="682530" y="4582758"/>
                <a:ext cx="132238" cy="1584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45" extrusionOk="0">
                    <a:moveTo>
                      <a:pt x="0" y="1"/>
                    </a:moveTo>
                    <a:lnTo>
                      <a:pt x="1128" y="144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38" name="Google Shape;738;p33"/>
              <p:cNvSpPr/>
              <p:nvPr/>
            </p:nvSpPr>
            <p:spPr>
              <a:xfrm>
                <a:off x="523410" y="4620899"/>
                <a:ext cx="313874" cy="82947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759" extrusionOk="0">
                    <a:moveTo>
                      <a:pt x="0" y="0"/>
                    </a:moveTo>
                    <a:lnTo>
                      <a:pt x="0" y="759"/>
                    </a:lnTo>
                    <a:lnTo>
                      <a:pt x="2871" y="759"/>
                    </a:lnTo>
                    <a:lnTo>
                      <a:pt x="2871" y="0"/>
                    </a:lnTo>
                    <a:close/>
                  </a:path>
                </a:pathLst>
              </a:custGeom>
              <a:solidFill>
                <a:srgbClr val="F2F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39" name="Google Shape;739;p33"/>
              <p:cNvSpPr/>
              <p:nvPr/>
            </p:nvSpPr>
            <p:spPr>
              <a:xfrm>
                <a:off x="785587" y="4620899"/>
                <a:ext cx="49398" cy="8742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800" extrusionOk="0">
                    <a:moveTo>
                      <a:pt x="0" y="0"/>
                    </a:moveTo>
                    <a:lnTo>
                      <a:pt x="0" y="800"/>
                    </a:lnTo>
                    <a:lnTo>
                      <a:pt x="452" y="800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BFBE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40" name="Google Shape;740;p33"/>
              <p:cNvSpPr/>
              <p:nvPr/>
            </p:nvSpPr>
            <p:spPr>
              <a:xfrm>
                <a:off x="718376" y="4620899"/>
                <a:ext cx="71802" cy="18032"/>
              </a:xfrm>
              <a:custGeom>
                <a:avLst/>
                <a:gdLst/>
                <a:ahLst/>
                <a:cxnLst/>
                <a:rect l="l" t="t" r="r" b="b"/>
                <a:pathLst>
                  <a:path w="657" h="165" extrusionOk="0">
                    <a:moveTo>
                      <a:pt x="0" y="0"/>
                    </a:moveTo>
                    <a:lnTo>
                      <a:pt x="656" y="164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BFBE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41" name="Google Shape;741;p33"/>
              <p:cNvSpPr/>
              <p:nvPr/>
            </p:nvSpPr>
            <p:spPr>
              <a:xfrm>
                <a:off x="552480" y="4703737"/>
                <a:ext cx="311688" cy="80762"/>
              </a:xfrm>
              <a:custGeom>
                <a:avLst/>
                <a:gdLst/>
                <a:ahLst/>
                <a:cxnLst/>
                <a:rect l="l" t="t" r="r" b="b"/>
                <a:pathLst>
                  <a:path w="2852" h="739" extrusionOk="0">
                    <a:moveTo>
                      <a:pt x="1" y="1"/>
                    </a:moveTo>
                    <a:lnTo>
                      <a:pt x="1" y="739"/>
                    </a:lnTo>
                    <a:lnTo>
                      <a:pt x="2851" y="739"/>
                    </a:lnTo>
                    <a:lnTo>
                      <a:pt x="2851" y="1"/>
                    </a:lnTo>
                    <a:close/>
                  </a:path>
                </a:pathLst>
              </a:custGeom>
              <a:solidFill>
                <a:srgbClr val="E6E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42" name="Google Shape;742;p33"/>
              <p:cNvSpPr/>
              <p:nvPr/>
            </p:nvSpPr>
            <p:spPr>
              <a:xfrm>
                <a:off x="763184" y="4703737"/>
                <a:ext cx="100982" cy="80762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39" extrusionOk="0">
                    <a:moveTo>
                      <a:pt x="0" y="1"/>
                    </a:moveTo>
                    <a:lnTo>
                      <a:pt x="0" y="739"/>
                    </a:lnTo>
                    <a:lnTo>
                      <a:pt x="923" y="739"/>
                    </a:lnTo>
                    <a:lnTo>
                      <a:pt x="923" y="1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43" name="Google Shape;743;p33"/>
              <p:cNvSpPr/>
              <p:nvPr/>
            </p:nvSpPr>
            <p:spPr>
              <a:xfrm>
                <a:off x="657832" y="4703737"/>
                <a:ext cx="105462" cy="20327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86" extrusionOk="0">
                    <a:moveTo>
                      <a:pt x="1" y="1"/>
                    </a:moveTo>
                    <a:lnTo>
                      <a:pt x="964" y="185"/>
                    </a:lnTo>
                    <a:lnTo>
                      <a:pt x="964" y="1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44" name="Google Shape;744;p33"/>
              <p:cNvSpPr/>
              <p:nvPr/>
            </p:nvSpPr>
            <p:spPr>
              <a:xfrm>
                <a:off x="530076" y="4392272"/>
                <a:ext cx="215296" cy="65134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596" extrusionOk="0">
                    <a:moveTo>
                      <a:pt x="1" y="1"/>
                    </a:moveTo>
                    <a:lnTo>
                      <a:pt x="1" y="595"/>
                    </a:lnTo>
                    <a:lnTo>
                      <a:pt x="1969" y="595"/>
                    </a:lnTo>
                    <a:lnTo>
                      <a:pt x="19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45" name="Google Shape;745;p33"/>
              <p:cNvSpPr/>
              <p:nvPr/>
            </p:nvSpPr>
            <p:spPr>
              <a:xfrm>
                <a:off x="745261" y="4392272"/>
                <a:ext cx="44917" cy="6513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596" extrusionOk="0">
                    <a:moveTo>
                      <a:pt x="0" y="1"/>
                    </a:moveTo>
                    <a:lnTo>
                      <a:pt x="0" y="595"/>
                    </a:lnTo>
                    <a:lnTo>
                      <a:pt x="410" y="595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46" name="Google Shape;746;p33"/>
              <p:cNvSpPr/>
              <p:nvPr/>
            </p:nvSpPr>
            <p:spPr>
              <a:xfrm>
                <a:off x="545813" y="4455002"/>
                <a:ext cx="213001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493" extrusionOk="0">
                    <a:moveTo>
                      <a:pt x="0" y="1"/>
                    </a:moveTo>
                    <a:lnTo>
                      <a:pt x="0" y="493"/>
                    </a:lnTo>
                    <a:lnTo>
                      <a:pt x="1948" y="493"/>
                    </a:lnTo>
                    <a:lnTo>
                      <a:pt x="1948" y="1"/>
                    </a:lnTo>
                    <a:close/>
                  </a:path>
                </a:pathLst>
              </a:custGeom>
              <a:solidFill>
                <a:srgbClr val="272723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47" name="Google Shape;747;p33"/>
              <p:cNvSpPr/>
              <p:nvPr/>
            </p:nvSpPr>
            <p:spPr>
              <a:xfrm>
                <a:off x="758703" y="4455002"/>
                <a:ext cx="4710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93" extrusionOk="0">
                    <a:moveTo>
                      <a:pt x="0" y="1"/>
                    </a:moveTo>
                    <a:lnTo>
                      <a:pt x="0" y="493"/>
                    </a:lnTo>
                    <a:lnTo>
                      <a:pt x="431" y="493"/>
                    </a:lnTo>
                    <a:lnTo>
                      <a:pt x="431" y="1"/>
                    </a:ln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48" name="Google Shape;748;p33"/>
              <p:cNvSpPr/>
              <p:nvPr/>
            </p:nvSpPr>
            <p:spPr>
              <a:xfrm>
                <a:off x="637723" y="4455002"/>
                <a:ext cx="123276" cy="1584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45" extrusionOk="0">
                    <a:moveTo>
                      <a:pt x="1128" y="1"/>
                    </a:moveTo>
                    <a:lnTo>
                      <a:pt x="0" y="21"/>
                    </a:lnTo>
                    <a:lnTo>
                      <a:pt x="1128" y="144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49" name="Google Shape;749;p33"/>
              <p:cNvSpPr/>
              <p:nvPr/>
            </p:nvSpPr>
            <p:spPr>
              <a:xfrm>
                <a:off x="559255" y="4560354"/>
                <a:ext cx="213001" cy="60653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555" extrusionOk="0">
                    <a:moveTo>
                      <a:pt x="0" y="0"/>
                    </a:moveTo>
                    <a:lnTo>
                      <a:pt x="0" y="554"/>
                    </a:lnTo>
                    <a:lnTo>
                      <a:pt x="1948" y="554"/>
                    </a:lnTo>
                    <a:lnTo>
                      <a:pt x="1948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723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50" name="Google Shape;750;p33"/>
              <p:cNvSpPr/>
              <p:nvPr/>
            </p:nvSpPr>
            <p:spPr>
              <a:xfrm>
                <a:off x="772145" y="4575982"/>
                <a:ext cx="44917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2" extrusionOk="0">
                    <a:moveTo>
                      <a:pt x="0" y="1"/>
                    </a:moveTo>
                    <a:lnTo>
                      <a:pt x="0" y="411"/>
                    </a:lnTo>
                    <a:lnTo>
                      <a:pt x="411" y="411"/>
                    </a:lnTo>
                    <a:lnTo>
                      <a:pt x="411" y="1"/>
                    </a:ln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51" name="Google Shape;751;p33"/>
              <p:cNvSpPr/>
              <p:nvPr/>
            </p:nvSpPr>
            <p:spPr>
              <a:xfrm>
                <a:off x="503192" y="4508771"/>
                <a:ext cx="345239" cy="87537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801" extrusionOk="0">
                    <a:moveTo>
                      <a:pt x="1" y="1"/>
                    </a:moveTo>
                    <a:lnTo>
                      <a:pt x="1" y="472"/>
                    </a:lnTo>
                    <a:lnTo>
                      <a:pt x="3159" y="801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52" name="Google Shape;752;p33"/>
              <p:cNvSpPr/>
              <p:nvPr/>
            </p:nvSpPr>
            <p:spPr>
              <a:xfrm>
                <a:off x="799030" y="4508771"/>
                <a:ext cx="49398" cy="875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801" extrusionOk="0">
                    <a:moveTo>
                      <a:pt x="0" y="1"/>
                    </a:moveTo>
                    <a:lnTo>
                      <a:pt x="0" y="801"/>
                    </a:lnTo>
                    <a:lnTo>
                      <a:pt x="452" y="801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53" name="Google Shape;753;p33"/>
              <p:cNvSpPr/>
              <p:nvPr/>
            </p:nvSpPr>
            <p:spPr>
              <a:xfrm>
                <a:off x="503192" y="4508771"/>
                <a:ext cx="295951" cy="20327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186" extrusionOk="0">
                    <a:moveTo>
                      <a:pt x="1" y="1"/>
                    </a:moveTo>
                    <a:lnTo>
                      <a:pt x="2707" y="185"/>
                    </a:lnTo>
                    <a:lnTo>
                      <a:pt x="2707" y="1"/>
                    </a:ln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682530" y="4582758"/>
                <a:ext cx="132238" cy="1584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45" extrusionOk="0">
                    <a:moveTo>
                      <a:pt x="0" y="1"/>
                    </a:moveTo>
                    <a:lnTo>
                      <a:pt x="1128" y="144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523410" y="4620899"/>
                <a:ext cx="313874" cy="82947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759" extrusionOk="0">
                    <a:moveTo>
                      <a:pt x="0" y="0"/>
                    </a:moveTo>
                    <a:lnTo>
                      <a:pt x="0" y="759"/>
                    </a:lnTo>
                    <a:lnTo>
                      <a:pt x="2871" y="759"/>
                    </a:lnTo>
                    <a:lnTo>
                      <a:pt x="28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56" name="Google Shape;756;p33"/>
              <p:cNvSpPr/>
              <p:nvPr/>
            </p:nvSpPr>
            <p:spPr>
              <a:xfrm>
                <a:off x="785587" y="4620899"/>
                <a:ext cx="49398" cy="8742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800" extrusionOk="0">
                    <a:moveTo>
                      <a:pt x="0" y="0"/>
                    </a:moveTo>
                    <a:lnTo>
                      <a:pt x="0" y="800"/>
                    </a:lnTo>
                    <a:lnTo>
                      <a:pt x="452" y="800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57" name="Google Shape;757;p33"/>
              <p:cNvSpPr/>
              <p:nvPr/>
            </p:nvSpPr>
            <p:spPr>
              <a:xfrm>
                <a:off x="718376" y="4620899"/>
                <a:ext cx="71802" cy="18032"/>
              </a:xfrm>
              <a:custGeom>
                <a:avLst/>
                <a:gdLst/>
                <a:ahLst/>
                <a:cxnLst/>
                <a:rect l="l" t="t" r="r" b="b"/>
                <a:pathLst>
                  <a:path w="657" h="165" extrusionOk="0">
                    <a:moveTo>
                      <a:pt x="0" y="0"/>
                    </a:moveTo>
                    <a:lnTo>
                      <a:pt x="656" y="164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58" name="Google Shape;758;p33"/>
              <p:cNvSpPr/>
              <p:nvPr/>
            </p:nvSpPr>
            <p:spPr>
              <a:xfrm>
                <a:off x="552480" y="4703737"/>
                <a:ext cx="311688" cy="80762"/>
              </a:xfrm>
              <a:custGeom>
                <a:avLst/>
                <a:gdLst/>
                <a:ahLst/>
                <a:cxnLst/>
                <a:rect l="l" t="t" r="r" b="b"/>
                <a:pathLst>
                  <a:path w="2852" h="739" extrusionOk="0">
                    <a:moveTo>
                      <a:pt x="1" y="1"/>
                    </a:moveTo>
                    <a:lnTo>
                      <a:pt x="1" y="739"/>
                    </a:lnTo>
                    <a:lnTo>
                      <a:pt x="2851" y="739"/>
                    </a:lnTo>
                    <a:lnTo>
                      <a:pt x="2851" y="1"/>
                    </a:lnTo>
                    <a:close/>
                  </a:path>
                </a:pathLst>
              </a:custGeom>
              <a:solidFill>
                <a:srgbClr val="272723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59" name="Google Shape;759;p33"/>
              <p:cNvSpPr/>
              <p:nvPr/>
            </p:nvSpPr>
            <p:spPr>
              <a:xfrm>
                <a:off x="763184" y="4703737"/>
                <a:ext cx="100982" cy="80762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39" extrusionOk="0">
                    <a:moveTo>
                      <a:pt x="0" y="1"/>
                    </a:moveTo>
                    <a:lnTo>
                      <a:pt x="0" y="739"/>
                    </a:lnTo>
                    <a:lnTo>
                      <a:pt x="923" y="739"/>
                    </a:lnTo>
                    <a:lnTo>
                      <a:pt x="923" y="1"/>
                    </a:ln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60" name="Google Shape;760;p33"/>
              <p:cNvSpPr/>
              <p:nvPr/>
            </p:nvSpPr>
            <p:spPr>
              <a:xfrm>
                <a:off x="657832" y="4703737"/>
                <a:ext cx="105462" cy="20327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86" extrusionOk="0">
                    <a:moveTo>
                      <a:pt x="1" y="1"/>
                    </a:moveTo>
                    <a:lnTo>
                      <a:pt x="964" y="185"/>
                    </a:lnTo>
                    <a:lnTo>
                      <a:pt x="964" y="1"/>
                    </a:ln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61" name="Google Shape;761;p33"/>
              <p:cNvSpPr/>
              <p:nvPr/>
            </p:nvSpPr>
            <p:spPr>
              <a:xfrm>
                <a:off x="523410" y="4658930"/>
                <a:ext cx="152456" cy="9071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3" extrusionOk="0">
                    <a:moveTo>
                      <a:pt x="0" y="1"/>
                    </a:moveTo>
                    <a:lnTo>
                      <a:pt x="0" y="83"/>
                    </a:lnTo>
                    <a:lnTo>
                      <a:pt x="1395" y="8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62" name="Google Shape;762;p33"/>
              <p:cNvSpPr/>
              <p:nvPr/>
            </p:nvSpPr>
            <p:spPr>
              <a:xfrm>
                <a:off x="518929" y="4759801"/>
                <a:ext cx="239886" cy="154748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1416" extrusionOk="0">
                    <a:moveTo>
                      <a:pt x="0" y="0"/>
                    </a:moveTo>
                    <a:lnTo>
                      <a:pt x="0" y="1415"/>
                    </a:lnTo>
                    <a:lnTo>
                      <a:pt x="2194" y="1415"/>
                    </a:ln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63" name="Google Shape;763;p33"/>
              <p:cNvSpPr/>
              <p:nvPr/>
            </p:nvSpPr>
            <p:spPr>
              <a:xfrm>
                <a:off x="709415" y="4759801"/>
                <a:ext cx="188302" cy="154748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1416" extrusionOk="0">
                    <a:moveTo>
                      <a:pt x="0" y="0"/>
                    </a:moveTo>
                    <a:lnTo>
                      <a:pt x="0" y="1415"/>
                    </a:lnTo>
                    <a:lnTo>
                      <a:pt x="1723" y="1415"/>
                    </a:lnTo>
                    <a:lnTo>
                      <a:pt x="17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64" name="Google Shape;764;p33"/>
              <p:cNvSpPr/>
              <p:nvPr/>
            </p:nvSpPr>
            <p:spPr>
              <a:xfrm>
                <a:off x="711601" y="4759801"/>
                <a:ext cx="186117" cy="49397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52" extrusionOk="0">
                    <a:moveTo>
                      <a:pt x="1" y="0"/>
                    </a:moveTo>
                    <a:lnTo>
                      <a:pt x="390" y="451"/>
                    </a:lnTo>
                    <a:lnTo>
                      <a:pt x="1703" y="451"/>
                    </a:lnTo>
                    <a:lnTo>
                      <a:pt x="1703" y="0"/>
                    </a:lnTo>
                    <a:close/>
                  </a:path>
                </a:pathLst>
              </a:custGeom>
              <a:solidFill>
                <a:srgbClr val="272723">
                  <a:alpha val="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65" name="Google Shape;765;p33"/>
              <p:cNvSpPr/>
              <p:nvPr/>
            </p:nvSpPr>
            <p:spPr>
              <a:xfrm>
                <a:off x="711601" y="4759801"/>
                <a:ext cx="233220" cy="38140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349" extrusionOk="0">
                    <a:moveTo>
                      <a:pt x="1" y="0"/>
                    </a:moveTo>
                    <a:lnTo>
                      <a:pt x="349" y="349"/>
                    </a:lnTo>
                    <a:lnTo>
                      <a:pt x="2133" y="349"/>
                    </a:lnTo>
                    <a:lnTo>
                      <a:pt x="17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66" name="Google Shape;766;p33"/>
              <p:cNvSpPr/>
              <p:nvPr/>
            </p:nvSpPr>
            <p:spPr>
              <a:xfrm>
                <a:off x="518929" y="4759801"/>
                <a:ext cx="190597" cy="49397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1620" y="451"/>
                    </a:lnTo>
                    <a:lnTo>
                      <a:pt x="1743" y="0"/>
                    </a:lnTo>
                    <a:close/>
                  </a:path>
                </a:pathLst>
              </a:custGeom>
              <a:solidFill>
                <a:srgbClr val="272723">
                  <a:alpha val="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67" name="Google Shape;767;p33"/>
              <p:cNvSpPr/>
              <p:nvPr/>
            </p:nvSpPr>
            <p:spPr>
              <a:xfrm>
                <a:off x="471826" y="4759801"/>
                <a:ext cx="237700" cy="3814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349" extrusionOk="0">
                    <a:moveTo>
                      <a:pt x="431" y="0"/>
                    </a:moveTo>
                    <a:lnTo>
                      <a:pt x="1" y="349"/>
                    </a:lnTo>
                    <a:lnTo>
                      <a:pt x="1805" y="349"/>
                    </a:lnTo>
                    <a:lnTo>
                      <a:pt x="21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68" name="Google Shape;768;p33"/>
              <p:cNvSpPr/>
              <p:nvPr/>
            </p:nvSpPr>
            <p:spPr>
              <a:xfrm>
                <a:off x="738485" y="4824717"/>
                <a:ext cx="139123" cy="9071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3" extrusionOk="0">
                    <a:moveTo>
                      <a:pt x="42" y="1"/>
                    </a:moveTo>
                    <a:cubicBezTo>
                      <a:pt x="21" y="1"/>
                      <a:pt x="1" y="21"/>
                      <a:pt x="1" y="42"/>
                    </a:cubicBezTo>
                    <a:cubicBezTo>
                      <a:pt x="1" y="62"/>
                      <a:pt x="21" y="83"/>
                      <a:pt x="42" y="83"/>
                    </a:cubicBezTo>
                    <a:lnTo>
                      <a:pt x="1231" y="83"/>
                    </a:lnTo>
                    <a:cubicBezTo>
                      <a:pt x="1252" y="83"/>
                      <a:pt x="1272" y="62"/>
                      <a:pt x="1272" y="42"/>
                    </a:cubicBezTo>
                    <a:cubicBezTo>
                      <a:pt x="1272" y="21"/>
                      <a:pt x="1252" y="1"/>
                      <a:pt x="1231" y="1"/>
                    </a:cubicBezTo>
                    <a:close/>
                  </a:path>
                </a:pathLst>
              </a:custGeom>
              <a:solidFill>
                <a:srgbClr val="F5F5F5">
                  <a:alpha val="18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69" name="Google Shape;769;p33"/>
              <p:cNvSpPr/>
              <p:nvPr/>
            </p:nvSpPr>
            <p:spPr>
              <a:xfrm>
                <a:off x="738485" y="4864930"/>
                <a:ext cx="134642" cy="9071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83" extrusionOk="0">
                    <a:moveTo>
                      <a:pt x="42" y="1"/>
                    </a:moveTo>
                    <a:cubicBezTo>
                      <a:pt x="1" y="1"/>
                      <a:pt x="1" y="21"/>
                      <a:pt x="1" y="42"/>
                    </a:cubicBezTo>
                    <a:cubicBezTo>
                      <a:pt x="1" y="62"/>
                      <a:pt x="21" y="83"/>
                      <a:pt x="42" y="83"/>
                    </a:cubicBezTo>
                    <a:lnTo>
                      <a:pt x="1190" y="83"/>
                    </a:lnTo>
                    <a:cubicBezTo>
                      <a:pt x="1211" y="83"/>
                      <a:pt x="1231" y="62"/>
                      <a:pt x="1231" y="42"/>
                    </a:cubicBezTo>
                    <a:cubicBezTo>
                      <a:pt x="1231" y="21"/>
                      <a:pt x="1211" y="1"/>
                      <a:pt x="1190" y="1"/>
                    </a:cubicBezTo>
                    <a:close/>
                  </a:path>
                </a:pathLst>
              </a:custGeom>
              <a:solidFill>
                <a:srgbClr val="F5F5F5">
                  <a:alpha val="18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70" name="Google Shape;770;p33"/>
              <p:cNvSpPr/>
              <p:nvPr/>
            </p:nvSpPr>
            <p:spPr>
              <a:xfrm>
                <a:off x="738485" y="4840454"/>
                <a:ext cx="139123" cy="9071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3" extrusionOk="0">
                    <a:moveTo>
                      <a:pt x="42" y="1"/>
                    </a:moveTo>
                    <a:cubicBezTo>
                      <a:pt x="21" y="1"/>
                      <a:pt x="1" y="21"/>
                      <a:pt x="1" y="42"/>
                    </a:cubicBezTo>
                    <a:cubicBezTo>
                      <a:pt x="1" y="62"/>
                      <a:pt x="21" y="83"/>
                      <a:pt x="42" y="83"/>
                    </a:cubicBezTo>
                    <a:lnTo>
                      <a:pt x="1231" y="83"/>
                    </a:lnTo>
                    <a:cubicBezTo>
                      <a:pt x="1252" y="83"/>
                      <a:pt x="1272" y="62"/>
                      <a:pt x="1272" y="42"/>
                    </a:cubicBezTo>
                    <a:cubicBezTo>
                      <a:pt x="1272" y="21"/>
                      <a:pt x="1252" y="1"/>
                      <a:pt x="1231" y="1"/>
                    </a:cubicBezTo>
                    <a:close/>
                  </a:path>
                </a:pathLst>
              </a:custGeom>
              <a:solidFill>
                <a:srgbClr val="F5F5F5">
                  <a:alpha val="18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71" name="Google Shape;771;p33"/>
              <p:cNvSpPr/>
              <p:nvPr/>
            </p:nvSpPr>
            <p:spPr>
              <a:xfrm>
                <a:off x="738485" y="4880667"/>
                <a:ext cx="134642" cy="9071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83" extrusionOk="0">
                    <a:moveTo>
                      <a:pt x="42" y="1"/>
                    </a:moveTo>
                    <a:cubicBezTo>
                      <a:pt x="1" y="1"/>
                      <a:pt x="1" y="21"/>
                      <a:pt x="1" y="42"/>
                    </a:cubicBezTo>
                    <a:cubicBezTo>
                      <a:pt x="1" y="62"/>
                      <a:pt x="21" y="83"/>
                      <a:pt x="42" y="83"/>
                    </a:cubicBezTo>
                    <a:lnTo>
                      <a:pt x="1190" y="83"/>
                    </a:lnTo>
                    <a:cubicBezTo>
                      <a:pt x="1211" y="83"/>
                      <a:pt x="1231" y="62"/>
                      <a:pt x="1231" y="42"/>
                    </a:cubicBezTo>
                    <a:cubicBezTo>
                      <a:pt x="1231" y="21"/>
                      <a:pt x="1211" y="1"/>
                      <a:pt x="1190" y="1"/>
                    </a:cubicBezTo>
                    <a:close/>
                  </a:path>
                </a:pathLst>
              </a:custGeom>
              <a:solidFill>
                <a:srgbClr val="F5F5F5">
                  <a:alpha val="18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72" name="Google Shape;772;p33"/>
              <p:cNvSpPr/>
              <p:nvPr/>
            </p:nvSpPr>
            <p:spPr>
              <a:xfrm>
                <a:off x="559255" y="4311619"/>
                <a:ext cx="145790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411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1333" y="411"/>
                    </a:lnTo>
                    <a:lnTo>
                      <a:pt x="1333" y="0"/>
                    </a:lnTo>
                    <a:close/>
                  </a:path>
                </a:pathLst>
              </a:custGeom>
              <a:solidFill>
                <a:srgbClr val="F2F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73" name="Google Shape;773;p33"/>
              <p:cNvSpPr/>
              <p:nvPr/>
            </p:nvSpPr>
            <p:spPr>
              <a:xfrm>
                <a:off x="704934" y="4311619"/>
                <a:ext cx="31475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288" h="411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287" y="41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74" name="Google Shape;774;p33"/>
              <p:cNvSpPr/>
              <p:nvPr/>
            </p:nvSpPr>
            <p:spPr>
              <a:xfrm>
                <a:off x="570512" y="4354240"/>
                <a:ext cx="145680" cy="3814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349" extrusionOk="0">
                    <a:moveTo>
                      <a:pt x="0" y="0"/>
                    </a:moveTo>
                    <a:lnTo>
                      <a:pt x="0" y="349"/>
                    </a:lnTo>
                    <a:lnTo>
                      <a:pt x="1333" y="349"/>
                    </a:lnTo>
                    <a:lnTo>
                      <a:pt x="1333" y="0"/>
                    </a:lnTo>
                    <a:close/>
                  </a:path>
                </a:pathLst>
              </a:custGeom>
              <a:solidFill>
                <a:srgbClr val="E6E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75" name="Google Shape;775;p33"/>
              <p:cNvSpPr/>
              <p:nvPr/>
            </p:nvSpPr>
            <p:spPr>
              <a:xfrm>
                <a:off x="716081" y="4354240"/>
                <a:ext cx="31475" cy="3814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49" extrusionOk="0">
                    <a:moveTo>
                      <a:pt x="1" y="0"/>
                    </a:moveTo>
                    <a:lnTo>
                      <a:pt x="1" y="349"/>
                    </a:lnTo>
                    <a:lnTo>
                      <a:pt x="288" y="349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BFBE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76" name="Google Shape;776;p33"/>
              <p:cNvSpPr/>
              <p:nvPr/>
            </p:nvSpPr>
            <p:spPr>
              <a:xfrm>
                <a:off x="633242" y="4354240"/>
                <a:ext cx="82949" cy="1125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03" extrusionOk="0">
                    <a:moveTo>
                      <a:pt x="759" y="0"/>
                    </a:moveTo>
                    <a:lnTo>
                      <a:pt x="0" y="21"/>
                    </a:lnTo>
                    <a:lnTo>
                      <a:pt x="759" y="103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BFBE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77" name="Google Shape;777;p33"/>
              <p:cNvSpPr/>
              <p:nvPr/>
            </p:nvSpPr>
            <p:spPr>
              <a:xfrm>
                <a:off x="559255" y="4334022"/>
                <a:ext cx="74097" cy="688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3" extrusionOk="0">
                    <a:moveTo>
                      <a:pt x="0" y="1"/>
                    </a:moveTo>
                    <a:lnTo>
                      <a:pt x="0" y="62"/>
                    </a:lnTo>
                    <a:lnTo>
                      <a:pt x="677" y="1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78" name="Google Shape;778;p33"/>
              <p:cNvSpPr/>
              <p:nvPr/>
            </p:nvSpPr>
            <p:spPr>
              <a:xfrm>
                <a:off x="559255" y="4311619"/>
                <a:ext cx="145790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411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1333" y="411"/>
                    </a:lnTo>
                    <a:lnTo>
                      <a:pt x="1333" y="0"/>
                    </a:lnTo>
                    <a:close/>
                  </a:path>
                </a:pathLst>
              </a:custGeom>
              <a:solidFill>
                <a:srgbClr val="F2F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79" name="Google Shape;779;p33"/>
              <p:cNvSpPr/>
              <p:nvPr/>
            </p:nvSpPr>
            <p:spPr>
              <a:xfrm>
                <a:off x="704934" y="4311619"/>
                <a:ext cx="31475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288" h="411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287" y="41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80" name="Google Shape;780;p33"/>
              <p:cNvSpPr/>
              <p:nvPr/>
            </p:nvSpPr>
            <p:spPr>
              <a:xfrm>
                <a:off x="570512" y="4354240"/>
                <a:ext cx="145680" cy="3814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349" extrusionOk="0">
                    <a:moveTo>
                      <a:pt x="0" y="0"/>
                    </a:moveTo>
                    <a:lnTo>
                      <a:pt x="0" y="349"/>
                    </a:lnTo>
                    <a:lnTo>
                      <a:pt x="1333" y="349"/>
                    </a:lnTo>
                    <a:lnTo>
                      <a:pt x="1333" y="0"/>
                    </a:lnTo>
                    <a:close/>
                  </a:path>
                </a:pathLst>
              </a:custGeom>
              <a:solidFill>
                <a:srgbClr val="E6E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81" name="Google Shape;781;p33"/>
              <p:cNvSpPr/>
              <p:nvPr/>
            </p:nvSpPr>
            <p:spPr>
              <a:xfrm>
                <a:off x="716081" y="4354240"/>
                <a:ext cx="31475" cy="3814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49" extrusionOk="0">
                    <a:moveTo>
                      <a:pt x="1" y="0"/>
                    </a:moveTo>
                    <a:lnTo>
                      <a:pt x="1" y="349"/>
                    </a:lnTo>
                    <a:lnTo>
                      <a:pt x="288" y="349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BFBE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82" name="Google Shape;782;p33"/>
              <p:cNvSpPr/>
              <p:nvPr/>
            </p:nvSpPr>
            <p:spPr>
              <a:xfrm>
                <a:off x="633242" y="4354240"/>
                <a:ext cx="82949" cy="1125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03" extrusionOk="0">
                    <a:moveTo>
                      <a:pt x="759" y="0"/>
                    </a:moveTo>
                    <a:lnTo>
                      <a:pt x="0" y="21"/>
                    </a:lnTo>
                    <a:lnTo>
                      <a:pt x="759" y="103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BFBE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83" name="Google Shape;783;p33"/>
              <p:cNvSpPr/>
              <p:nvPr/>
            </p:nvSpPr>
            <p:spPr>
              <a:xfrm>
                <a:off x="559255" y="4334022"/>
                <a:ext cx="74097" cy="688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3" extrusionOk="0">
                    <a:moveTo>
                      <a:pt x="0" y="1"/>
                    </a:moveTo>
                    <a:lnTo>
                      <a:pt x="0" y="62"/>
                    </a:lnTo>
                    <a:lnTo>
                      <a:pt x="677" y="1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84" name="Google Shape;784;p33"/>
              <p:cNvSpPr/>
              <p:nvPr/>
            </p:nvSpPr>
            <p:spPr>
              <a:xfrm>
                <a:off x="559255" y="4311619"/>
                <a:ext cx="145790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411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1333" y="411"/>
                    </a:lnTo>
                    <a:lnTo>
                      <a:pt x="13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704934" y="4311619"/>
                <a:ext cx="31475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288" h="411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287" y="411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86" name="Google Shape;786;p33"/>
              <p:cNvSpPr/>
              <p:nvPr/>
            </p:nvSpPr>
            <p:spPr>
              <a:xfrm>
                <a:off x="570512" y="4354240"/>
                <a:ext cx="145680" cy="3814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349" extrusionOk="0">
                    <a:moveTo>
                      <a:pt x="0" y="0"/>
                    </a:moveTo>
                    <a:lnTo>
                      <a:pt x="0" y="349"/>
                    </a:lnTo>
                    <a:lnTo>
                      <a:pt x="1333" y="349"/>
                    </a:lnTo>
                    <a:lnTo>
                      <a:pt x="1333" y="0"/>
                    </a:lnTo>
                    <a:close/>
                  </a:path>
                </a:pathLst>
              </a:custGeom>
              <a:solidFill>
                <a:srgbClr val="272723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716081" y="4354240"/>
                <a:ext cx="31475" cy="3814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49" extrusionOk="0">
                    <a:moveTo>
                      <a:pt x="1" y="0"/>
                    </a:moveTo>
                    <a:lnTo>
                      <a:pt x="1" y="349"/>
                    </a:lnTo>
                    <a:lnTo>
                      <a:pt x="288" y="349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88" name="Google Shape;788;p33"/>
              <p:cNvSpPr/>
              <p:nvPr/>
            </p:nvSpPr>
            <p:spPr>
              <a:xfrm>
                <a:off x="633242" y="4354240"/>
                <a:ext cx="82949" cy="1125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03" extrusionOk="0">
                    <a:moveTo>
                      <a:pt x="759" y="0"/>
                    </a:moveTo>
                    <a:lnTo>
                      <a:pt x="0" y="21"/>
                    </a:lnTo>
                    <a:lnTo>
                      <a:pt x="759" y="103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89" name="Google Shape;789;p33"/>
              <p:cNvSpPr/>
              <p:nvPr/>
            </p:nvSpPr>
            <p:spPr>
              <a:xfrm>
                <a:off x="559255" y="4334022"/>
                <a:ext cx="74097" cy="688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3" extrusionOk="0">
                    <a:moveTo>
                      <a:pt x="0" y="1"/>
                    </a:moveTo>
                    <a:lnTo>
                      <a:pt x="0" y="62"/>
                    </a:lnTo>
                    <a:lnTo>
                      <a:pt x="6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90" name="Google Shape;790;p33"/>
              <p:cNvSpPr/>
              <p:nvPr/>
            </p:nvSpPr>
            <p:spPr>
              <a:xfrm>
                <a:off x="579473" y="4230965"/>
                <a:ext cx="147975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411" extrusionOk="0">
                    <a:moveTo>
                      <a:pt x="0" y="0"/>
                    </a:moveTo>
                    <a:lnTo>
                      <a:pt x="0" y="410"/>
                    </a:lnTo>
                    <a:lnTo>
                      <a:pt x="1353" y="410"/>
                    </a:lnTo>
                    <a:lnTo>
                      <a:pt x="1353" y="0"/>
                    </a:lnTo>
                    <a:close/>
                  </a:path>
                </a:pathLst>
              </a:custGeom>
              <a:solidFill>
                <a:srgbClr val="F2F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91" name="Google Shape;791;p33"/>
              <p:cNvSpPr/>
              <p:nvPr/>
            </p:nvSpPr>
            <p:spPr>
              <a:xfrm>
                <a:off x="727338" y="4230965"/>
                <a:ext cx="31475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288" h="411" extrusionOk="0">
                    <a:moveTo>
                      <a:pt x="0" y="0"/>
                    </a:moveTo>
                    <a:lnTo>
                      <a:pt x="0" y="410"/>
                    </a:lnTo>
                    <a:lnTo>
                      <a:pt x="287" y="410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92" name="Google Shape;792;p33"/>
              <p:cNvSpPr/>
              <p:nvPr/>
            </p:nvSpPr>
            <p:spPr>
              <a:xfrm>
                <a:off x="590621" y="4273478"/>
                <a:ext cx="14579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350" extrusionOk="0">
                    <a:moveTo>
                      <a:pt x="1" y="1"/>
                    </a:moveTo>
                    <a:lnTo>
                      <a:pt x="1" y="349"/>
                    </a:lnTo>
                    <a:lnTo>
                      <a:pt x="1333" y="349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rgbClr val="E6E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93" name="Google Shape;793;p33"/>
              <p:cNvSpPr/>
              <p:nvPr/>
            </p:nvSpPr>
            <p:spPr>
              <a:xfrm>
                <a:off x="736299" y="4273478"/>
                <a:ext cx="314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50" extrusionOk="0">
                    <a:moveTo>
                      <a:pt x="0" y="1"/>
                    </a:moveTo>
                    <a:lnTo>
                      <a:pt x="0" y="349"/>
                    </a:lnTo>
                    <a:lnTo>
                      <a:pt x="287" y="349"/>
                    </a:ln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BFBE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94" name="Google Shape;794;p33"/>
              <p:cNvSpPr/>
              <p:nvPr/>
            </p:nvSpPr>
            <p:spPr>
              <a:xfrm>
                <a:off x="653351" y="4273478"/>
                <a:ext cx="83059" cy="11366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04" extrusionOk="0">
                    <a:moveTo>
                      <a:pt x="759" y="1"/>
                    </a:moveTo>
                    <a:lnTo>
                      <a:pt x="1" y="21"/>
                    </a:lnTo>
                    <a:lnTo>
                      <a:pt x="759" y="103"/>
                    </a:lnTo>
                    <a:lnTo>
                      <a:pt x="759" y="1"/>
                    </a:lnTo>
                    <a:close/>
                  </a:path>
                </a:pathLst>
              </a:custGeom>
              <a:solidFill>
                <a:srgbClr val="BFBE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95" name="Google Shape;795;p33"/>
              <p:cNvSpPr/>
              <p:nvPr/>
            </p:nvSpPr>
            <p:spPr>
              <a:xfrm>
                <a:off x="579473" y="4230965"/>
                <a:ext cx="147975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411" extrusionOk="0">
                    <a:moveTo>
                      <a:pt x="0" y="0"/>
                    </a:moveTo>
                    <a:lnTo>
                      <a:pt x="0" y="410"/>
                    </a:lnTo>
                    <a:lnTo>
                      <a:pt x="1353" y="410"/>
                    </a:lnTo>
                    <a:lnTo>
                      <a:pt x="1353" y="0"/>
                    </a:lnTo>
                    <a:close/>
                  </a:path>
                </a:pathLst>
              </a:custGeom>
              <a:solidFill>
                <a:srgbClr val="F2F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96" name="Google Shape;796;p33"/>
              <p:cNvSpPr/>
              <p:nvPr/>
            </p:nvSpPr>
            <p:spPr>
              <a:xfrm>
                <a:off x="727338" y="4230965"/>
                <a:ext cx="31475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288" h="411" extrusionOk="0">
                    <a:moveTo>
                      <a:pt x="0" y="0"/>
                    </a:moveTo>
                    <a:lnTo>
                      <a:pt x="0" y="410"/>
                    </a:lnTo>
                    <a:lnTo>
                      <a:pt x="287" y="410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D2C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97" name="Google Shape;797;p33"/>
              <p:cNvSpPr/>
              <p:nvPr/>
            </p:nvSpPr>
            <p:spPr>
              <a:xfrm>
                <a:off x="590621" y="4273478"/>
                <a:ext cx="14579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350" extrusionOk="0">
                    <a:moveTo>
                      <a:pt x="1" y="1"/>
                    </a:moveTo>
                    <a:lnTo>
                      <a:pt x="1" y="349"/>
                    </a:lnTo>
                    <a:lnTo>
                      <a:pt x="1333" y="349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rgbClr val="E6E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98" name="Google Shape;798;p33"/>
              <p:cNvSpPr/>
              <p:nvPr/>
            </p:nvSpPr>
            <p:spPr>
              <a:xfrm>
                <a:off x="736299" y="4273478"/>
                <a:ext cx="314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50" extrusionOk="0">
                    <a:moveTo>
                      <a:pt x="0" y="1"/>
                    </a:moveTo>
                    <a:lnTo>
                      <a:pt x="0" y="349"/>
                    </a:lnTo>
                    <a:lnTo>
                      <a:pt x="287" y="349"/>
                    </a:ln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BFBE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99" name="Google Shape;799;p33"/>
              <p:cNvSpPr/>
              <p:nvPr/>
            </p:nvSpPr>
            <p:spPr>
              <a:xfrm>
                <a:off x="653351" y="4273478"/>
                <a:ext cx="83059" cy="11366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04" extrusionOk="0">
                    <a:moveTo>
                      <a:pt x="759" y="1"/>
                    </a:moveTo>
                    <a:lnTo>
                      <a:pt x="1" y="21"/>
                    </a:lnTo>
                    <a:lnTo>
                      <a:pt x="759" y="103"/>
                    </a:lnTo>
                    <a:lnTo>
                      <a:pt x="759" y="1"/>
                    </a:lnTo>
                    <a:close/>
                  </a:path>
                </a:pathLst>
              </a:custGeom>
              <a:solidFill>
                <a:srgbClr val="BFBE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800" name="Google Shape;800;p33"/>
              <p:cNvSpPr/>
              <p:nvPr/>
            </p:nvSpPr>
            <p:spPr>
              <a:xfrm>
                <a:off x="579473" y="4230965"/>
                <a:ext cx="147975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411" extrusionOk="0">
                    <a:moveTo>
                      <a:pt x="0" y="0"/>
                    </a:moveTo>
                    <a:lnTo>
                      <a:pt x="0" y="410"/>
                    </a:lnTo>
                    <a:lnTo>
                      <a:pt x="1353" y="410"/>
                    </a:lnTo>
                    <a:lnTo>
                      <a:pt x="13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801" name="Google Shape;801;p33"/>
              <p:cNvSpPr/>
              <p:nvPr/>
            </p:nvSpPr>
            <p:spPr>
              <a:xfrm>
                <a:off x="727338" y="4230965"/>
                <a:ext cx="31475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288" h="411" extrusionOk="0">
                    <a:moveTo>
                      <a:pt x="0" y="0"/>
                    </a:moveTo>
                    <a:lnTo>
                      <a:pt x="0" y="410"/>
                    </a:lnTo>
                    <a:lnTo>
                      <a:pt x="287" y="410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802" name="Google Shape;802;p33"/>
              <p:cNvSpPr/>
              <p:nvPr/>
            </p:nvSpPr>
            <p:spPr>
              <a:xfrm>
                <a:off x="590621" y="4273478"/>
                <a:ext cx="14579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350" extrusionOk="0">
                    <a:moveTo>
                      <a:pt x="1" y="1"/>
                    </a:moveTo>
                    <a:lnTo>
                      <a:pt x="1" y="349"/>
                    </a:lnTo>
                    <a:lnTo>
                      <a:pt x="1333" y="349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rgbClr val="272723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736299" y="4273478"/>
                <a:ext cx="314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50" extrusionOk="0">
                    <a:moveTo>
                      <a:pt x="0" y="1"/>
                    </a:moveTo>
                    <a:lnTo>
                      <a:pt x="0" y="349"/>
                    </a:lnTo>
                    <a:lnTo>
                      <a:pt x="287" y="349"/>
                    </a:ln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272723">
                  <a:alpha val="2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804" name="Google Shape;804;p33"/>
              <p:cNvSpPr/>
              <p:nvPr/>
            </p:nvSpPr>
            <p:spPr>
              <a:xfrm>
                <a:off x="653351" y="4273478"/>
                <a:ext cx="83059" cy="11366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04" extrusionOk="0">
                    <a:moveTo>
                      <a:pt x="759" y="1"/>
                    </a:moveTo>
                    <a:lnTo>
                      <a:pt x="1" y="21"/>
                    </a:lnTo>
                    <a:lnTo>
                      <a:pt x="759" y="103"/>
                    </a:lnTo>
                    <a:lnTo>
                      <a:pt x="7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</p:grpSp>
      </p:grpSp>
      <p:sp>
        <p:nvSpPr>
          <p:cNvPr id="805" name="Google Shape;805;p33"/>
          <p:cNvSpPr/>
          <p:nvPr/>
        </p:nvSpPr>
        <p:spPr>
          <a:xfrm>
            <a:off x="7654119" y="2554927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06" name="Google Shape;806;p33"/>
          <p:cNvSpPr/>
          <p:nvPr/>
        </p:nvSpPr>
        <p:spPr>
          <a:xfrm>
            <a:off x="6546667" y="3656701"/>
            <a:ext cx="202582" cy="204025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07" name="Google Shape;807;p33"/>
          <p:cNvSpPr/>
          <p:nvPr/>
        </p:nvSpPr>
        <p:spPr>
          <a:xfrm>
            <a:off x="1730647" y="3612252"/>
            <a:ext cx="92373" cy="606357"/>
          </a:xfrm>
          <a:custGeom>
            <a:avLst/>
            <a:gdLst/>
            <a:ahLst/>
            <a:cxnLst/>
            <a:rect l="l" t="t" r="r" b="b"/>
            <a:pathLst>
              <a:path w="1887" h="12386" extrusionOk="0">
                <a:moveTo>
                  <a:pt x="328" y="1"/>
                </a:moveTo>
                <a:lnTo>
                  <a:pt x="82" y="267"/>
                </a:lnTo>
                <a:lnTo>
                  <a:pt x="1148" y="1231"/>
                </a:lnTo>
                <a:cubicBezTo>
                  <a:pt x="1333" y="1395"/>
                  <a:pt x="1435" y="1621"/>
                  <a:pt x="1435" y="1867"/>
                </a:cubicBezTo>
                <a:cubicBezTo>
                  <a:pt x="1415" y="2113"/>
                  <a:pt x="1312" y="2338"/>
                  <a:pt x="1128" y="2502"/>
                </a:cubicBezTo>
                <a:lnTo>
                  <a:pt x="615" y="2912"/>
                </a:lnTo>
                <a:cubicBezTo>
                  <a:pt x="349" y="3117"/>
                  <a:pt x="205" y="3425"/>
                  <a:pt x="185" y="3753"/>
                </a:cubicBezTo>
                <a:cubicBezTo>
                  <a:pt x="144" y="4102"/>
                  <a:pt x="267" y="4409"/>
                  <a:pt x="492" y="4655"/>
                </a:cubicBezTo>
                <a:lnTo>
                  <a:pt x="1230" y="5455"/>
                </a:lnTo>
                <a:cubicBezTo>
                  <a:pt x="1394" y="5619"/>
                  <a:pt x="1476" y="5824"/>
                  <a:pt x="1456" y="6049"/>
                </a:cubicBezTo>
                <a:cubicBezTo>
                  <a:pt x="1456" y="6275"/>
                  <a:pt x="1353" y="6480"/>
                  <a:pt x="1189" y="6644"/>
                </a:cubicBezTo>
                <a:lnTo>
                  <a:pt x="431" y="7321"/>
                </a:lnTo>
                <a:cubicBezTo>
                  <a:pt x="205" y="7526"/>
                  <a:pt x="62" y="7833"/>
                  <a:pt x="41" y="8141"/>
                </a:cubicBezTo>
                <a:cubicBezTo>
                  <a:pt x="21" y="8469"/>
                  <a:pt x="144" y="8777"/>
                  <a:pt x="349" y="9002"/>
                </a:cubicBezTo>
                <a:lnTo>
                  <a:pt x="1169" y="9925"/>
                </a:lnTo>
                <a:cubicBezTo>
                  <a:pt x="1497" y="10253"/>
                  <a:pt x="1456" y="10786"/>
                  <a:pt x="1128" y="11094"/>
                </a:cubicBezTo>
                <a:lnTo>
                  <a:pt x="0" y="12119"/>
                </a:lnTo>
                <a:lnTo>
                  <a:pt x="246" y="12385"/>
                </a:lnTo>
                <a:lnTo>
                  <a:pt x="1374" y="11360"/>
                </a:lnTo>
                <a:cubicBezTo>
                  <a:pt x="1846" y="10909"/>
                  <a:pt x="1887" y="10150"/>
                  <a:pt x="1435" y="9679"/>
                </a:cubicBezTo>
                <a:lnTo>
                  <a:pt x="615" y="8756"/>
                </a:lnTo>
                <a:cubicBezTo>
                  <a:pt x="472" y="8592"/>
                  <a:pt x="390" y="8387"/>
                  <a:pt x="410" y="8161"/>
                </a:cubicBezTo>
                <a:cubicBezTo>
                  <a:pt x="410" y="7936"/>
                  <a:pt x="513" y="7731"/>
                  <a:pt x="677" y="7587"/>
                </a:cubicBezTo>
                <a:lnTo>
                  <a:pt x="1435" y="6911"/>
                </a:lnTo>
                <a:cubicBezTo>
                  <a:pt x="1661" y="6685"/>
                  <a:pt x="1805" y="6398"/>
                  <a:pt x="1825" y="6070"/>
                </a:cubicBezTo>
                <a:cubicBezTo>
                  <a:pt x="1825" y="5742"/>
                  <a:pt x="1723" y="5434"/>
                  <a:pt x="1497" y="5209"/>
                </a:cubicBezTo>
                <a:lnTo>
                  <a:pt x="759" y="4409"/>
                </a:lnTo>
                <a:cubicBezTo>
                  <a:pt x="595" y="4245"/>
                  <a:pt x="513" y="4020"/>
                  <a:pt x="533" y="3794"/>
                </a:cubicBezTo>
                <a:cubicBezTo>
                  <a:pt x="554" y="3548"/>
                  <a:pt x="656" y="3343"/>
                  <a:pt x="841" y="3199"/>
                </a:cubicBezTo>
                <a:lnTo>
                  <a:pt x="1353" y="2769"/>
                </a:lnTo>
                <a:cubicBezTo>
                  <a:pt x="1620" y="2564"/>
                  <a:pt x="1784" y="2236"/>
                  <a:pt x="1784" y="1887"/>
                </a:cubicBezTo>
                <a:cubicBezTo>
                  <a:pt x="1805" y="1539"/>
                  <a:pt x="1661" y="1210"/>
                  <a:pt x="1394" y="964"/>
                </a:cubicBezTo>
                <a:lnTo>
                  <a:pt x="32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08" name="Google Shape;808;p33"/>
          <p:cNvSpPr/>
          <p:nvPr/>
        </p:nvSpPr>
        <p:spPr>
          <a:xfrm>
            <a:off x="3974917" y="3860712"/>
            <a:ext cx="161051" cy="162204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09" name="Google Shape;809;p33"/>
          <p:cNvSpPr/>
          <p:nvPr/>
        </p:nvSpPr>
        <p:spPr>
          <a:xfrm>
            <a:off x="8341367" y="4058927"/>
            <a:ext cx="161052" cy="159698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10" name="Google Shape;810;p33"/>
          <p:cNvSpPr/>
          <p:nvPr/>
        </p:nvSpPr>
        <p:spPr>
          <a:xfrm>
            <a:off x="571552" y="3315612"/>
            <a:ext cx="202578" cy="200884"/>
          </a:xfrm>
          <a:custGeom>
            <a:avLst/>
            <a:gdLst/>
            <a:ahLst/>
            <a:cxnLst/>
            <a:rect l="l" t="t" r="r" b="b"/>
            <a:pathLst>
              <a:path w="2400" h="2380" extrusionOk="0">
                <a:moveTo>
                  <a:pt x="1210" y="1"/>
                </a:moveTo>
                <a:cubicBezTo>
                  <a:pt x="985" y="1"/>
                  <a:pt x="923" y="595"/>
                  <a:pt x="779" y="759"/>
                </a:cubicBezTo>
                <a:cubicBezTo>
                  <a:pt x="636" y="944"/>
                  <a:pt x="21" y="965"/>
                  <a:pt x="21" y="1190"/>
                </a:cubicBezTo>
                <a:cubicBezTo>
                  <a:pt x="0" y="1416"/>
                  <a:pt x="615" y="1477"/>
                  <a:pt x="779" y="1600"/>
                </a:cubicBezTo>
                <a:cubicBezTo>
                  <a:pt x="964" y="1744"/>
                  <a:pt x="985" y="2359"/>
                  <a:pt x="1210" y="2379"/>
                </a:cubicBezTo>
                <a:cubicBezTo>
                  <a:pt x="1213" y="2380"/>
                  <a:pt x="1217" y="2380"/>
                  <a:pt x="1220" y="2380"/>
                </a:cubicBezTo>
                <a:cubicBezTo>
                  <a:pt x="1418" y="2380"/>
                  <a:pt x="1499" y="1782"/>
                  <a:pt x="1620" y="1600"/>
                </a:cubicBezTo>
                <a:cubicBezTo>
                  <a:pt x="1764" y="1436"/>
                  <a:pt x="2379" y="1416"/>
                  <a:pt x="2399" y="1190"/>
                </a:cubicBezTo>
                <a:cubicBezTo>
                  <a:pt x="2399" y="965"/>
                  <a:pt x="1784" y="924"/>
                  <a:pt x="1620" y="759"/>
                </a:cubicBezTo>
                <a:cubicBezTo>
                  <a:pt x="1477" y="616"/>
                  <a:pt x="1436" y="1"/>
                  <a:pt x="12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37" name="Google Shape;444;p30"/>
          <p:cNvSpPr txBox="1">
            <a:spLocks/>
          </p:cNvSpPr>
          <p:nvPr/>
        </p:nvSpPr>
        <p:spPr>
          <a:xfrm>
            <a:off x="149626" y="22631"/>
            <a:ext cx="823501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buFont typeface="Comfortaa"/>
              <a:buNone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Hammersmith One"/>
                <a:ea typeface="Hammersmith One"/>
                <a:cs typeface="Hammersmith One"/>
              </a:rPr>
              <a:t>Ex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Hammersmith One"/>
                <a:ea typeface="Hammersmith One"/>
                <a:cs typeface="Hammersmith One"/>
              </a:rPr>
              <a:t>5.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Hammersmith One"/>
                <a:ea typeface="Hammersmith One"/>
                <a:cs typeface="Hammersmith One"/>
              </a:rPr>
              <a:t>(p 43)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Hammersmith One"/>
                <a:ea typeface="Hammersmith One"/>
                <a:cs typeface="Hammersmith One"/>
              </a:rPr>
              <a:t>Tell the class about your interview.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Hammersmith One"/>
              <a:ea typeface="Hammersmith One"/>
              <a:cs typeface="Hammersmith One"/>
            </a:endParaRPr>
          </a:p>
        </p:txBody>
      </p:sp>
      <p:sp>
        <p:nvSpPr>
          <p:cNvPr id="239" name="Google Shape;444;p30"/>
          <p:cNvSpPr txBox="1">
            <a:spLocks/>
          </p:cNvSpPr>
          <p:nvPr/>
        </p:nvSpPr>
        <p:spPr>
          <a:xfrm>
            <a:off x="85777" y="1438271"/>
            <a:ext cx="3046482" cy="4617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/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Is the pronunciation correct?</a:t>
            </a:r>
            <a:endParaRPr lang="en-US" sz="1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40" name="Google Shape;444;p30"/>
          <p:cNvSpPr txBox="1">
            <a:spLocks/>
          </p:cNvSpPr>
          <p:nvPr/>
        </p:nvSpPr>
        <p:spPr>
          <a:xfrm>
            <a:off x="85777" y="2082358"/>
            <a:ext cx="3046482" cy="4617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/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Is the </a:t>
            </a:r>
            <a:r>
              <a:rPr lang="en-US" sz="1400" b="1" dirty="0" smtClean="0">
                <a:solidFill>
                  <a:schemeClr val="bg1">
                    <a:lumMod val="10000"/>
                  </a:schemeClr>
                </a:solidFill>
              </a:rPr>
              <a:t>tense </a:t>
            </a:r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correct?</a:t>
            </a:r>
            <a:endParaRPr lang="en-US" sz="1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41" name="Google Shape;444;p30"/>
          <p:cNvSpPr txBox="1">
            <a:spLocks/>
          </p:cNvSpPr>
          <p:nvPr/>
        </p:nvSpPr>
        <p:spPr>
          <a:xfrm>
            <a:off x="69959" y="2726446"/>
            <a:ext cx="3046482" cy="4617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/>
            <a:r>
              <a:rPr lang="en-US" sz="1400" b="1" dirty="0">
                <a:solidFill>
                  <a:schemeClr val="bg1">
                    <a:lumMod val="10000"/>
                  </a:schemeClr>
                </a:solidFill>
              </a:rPr>
              <a:t>Is </a:t>
            </a:r>
            <a:r>
              <a:rPr lang="en-US" sz="1400" b="1" dirty="0" smtClean="0">
                <a:solidFill>
                  <a:schemeClr val="bg1">
                    <a:lumMod val="10000"/>
                  </a:schemeClr>
                </a:solidFill>
              </a:rPr>
              <a:t>it full of ideas?</a:t>
            </a:r>
            <a:endParaRPr lang="en-US" sz="1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" grpId="0" animBg="1"/>
      <p:bldP spid="239" grpId="0" uiExpand="1" build="p" animBg="1"/>
      <p:bldP spid="240" grpId="0" uiExpand="1" build="p" animBg="1"/>
      <p:bldP spid="241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5"/>
          <p:cNvSpPr txBox="1">
            <a:spLocks noGrp="1"/>
          </p:cNvSpPr>
          <p:nvPr>
            <p:ph type="title"/>
          </p:nvPr>
        </p:nvSpPr>
        <p:spPr>
          <a:xfrm>
            <a:off x="713232" y="538025"/>
            <a:ext cx="77568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RE</a:t>
            </a:r>
            <a:r>
              <a:rPr lang="en" sz="5400" dirty="0" smtClean="0">
                <a:solidFill>
                  <a:schemeClr val="accent4"/>
                </a:solidFill>
              </a:rPr>
              <a:t>CAP</a:t>
            </a:r>
            <a:endParaRPr sz="5400" dirty="0">
              <a:solidFill>
                <a:schemeClr val="accent4"/>
              </a:solidFill>
            </a:endParaRPr>
          </a:p>
        </p:txBody>
      </p:sp>
      <p:sp>
        <p:nvSpPr>
          <p:cNvPr id="836" name="Google Shape;836;p35"/>
          <p:cNvSpPr txBox="1"/>
          <p:nvPr/>
        </p:nvSpPr>
        <p:spPr>
          <a:xfrm>
            <a:off x="1026453" y="1106211"/>
            <a:ext cx="904324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 smtClean="0">
                <a:solidFill>
                  <a:schemeClr val="bg2">
                    <a:lumMod val="75000"/>
                  </a:schemeClr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WHAT HAVE YOU LEARNT TODAY?</a:t>
            </a:r>
            <a:endParaRPr sz="2500" b="1" dirty="0">
              <a:solidFill>
                <a:schemeClr val="bg2">
                  <a:lumMod val="75000"/>
                </a:schemeClr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839" name="Google Shape;839;p35"/>
          <p:cNvSpPr txBox="1"/>
          <p:nvPr/>
        </p:nvSpPr>
        <p:spPr>
          <a:xfrm>
            <a:off x="2375995" y="1735035"/>
            <a:ext cx="541482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Repeat houses and appliances</a:t>
            </a:r>
            <a:endParaRPr sz="22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2" name="Google Shape;842;p35"/>
          <p:cNvSpPr txBox="1"/>
          <p:nvPr/>
        </p:nvSpPr>
        <p:spPr>
          <a:xfrm>
            <a:off x="1323138" y="1820931"/>
            <a:ext cx="695451" cy="40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01</a:t>
            </a:r>
            <a:endParaRPr sz="2800" dirty="0">
              <a:solidFill>
                <a:schemeClr val="dk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845" name="Google Shape;845;p35"/>
          <p:cNvSpPr/>
          <p:nvPr/>
        </p:nvSpPr>
        <p:spPr>
          <a:xfrm>
            <a:off x="1231314" y="1507425"/>
            <a:ext cx="868124" cy="89857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8" name="Google Shape;839;p35"/>
          <p:cNvSpPr txBox="1"/>
          <p:nvPr/>
        </p:nvSpPr>
        <p:spPr>
          <a:xfrm>
            <a:off x="2375995" y="2936559"/>
            <a:ext cx="541482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Express surprise</a:t>
            </a:r>
            <a:endParaRPr sz="22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" name="Google Shape;842;p35"/>
          <p:cNvSpPr txBox="1"/>
          <p:nvPr/>
        </p:nvSpPr>
        <p:spPr>
          <a:xfrm>
            <a:off x="1323138" y="3022455"/>
            <a:ext cx="695451" cy="40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02</a:t>
            </a:r>
            <a:endParaRPr sz="2800" dirty="0">
              <a:solidFill>
                <a:schemeClr val="dk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30" name="Google Shape;845;p35"/>
          <p:cNvSpPr/>
          <p:nvPr/>
        </p:nvSpPr>
        <p:spPr>
          <a:xfrm>
            <a:off x="1231314" y="2708949"/>
            <a:ext cx="868124" cy="89857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31" name="Google Shape;839;p35"/>
          <p:cNvSpPr txBox="1"/>
          <p:nvPr/>
        </p:nvSpPr>
        <p:spPr>
          <a:xfrm>
            <a:off x="2375995" y="4052188"/>
            <a:ext cx="560135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Talk about houses and appliances in the future</a:t>
            </a:r>
            <a:endParaRPr sz="22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" name="Google Shape;842;p35"/>
          <p:cNvSpPr txBox="1"/>
          <p:nvPr/>
        </p:nvSpPr>
        <p:spPr>
          <a:xfrm>
            <a:off x="1323138" y="4223979"/>
            <a:ext cx="695451" cy="40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03</a:t>
            </a:r>
            <a:endParaRPr sz="2800" dirty="0">
              <a:solidFill>
                <a:schemeClr val="dk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33" name="Google Shape;845;p35"/>
          <p:cNvSpPr/>
          <p:nvPr/>
        </p:nvSpPr>
        <p:spPr>
          <a:xfrm>
            <a:off x="1231314" y="3910473"/>
            <a:ext cx="868124" cy="898570"/>
          </a:xfrm>
          <a:custGeom>
            <a:avLst/>
            <a:gdLst/>
            <a:ahLst/>
            <a:cxnLst/>
            <a:rect l="l" t="t" r="r" b="b"/>
            <a:pathLst>
              <a:path w="2933" h="2954" extrusionOk="0">
                <a:moveTo>
                  <a:pt x="1477" y="411"/>
                </a:moveTo>
                <a:cubicBezTo>
                  <a:pt x="2051" y="411"/>
                  <a:pt x="2543" y="883"/>
                  <a:pt x="2543" y="1477"/>
                </a:cubicBezTo>
                <a:cubicBezTo>
                  <a:pt x="2543" y="2072"/>
                  <a:pt x="2051" y="2543"/>
                  <a:pt x="1477" y="2543"/>
                </a:cubicBezTo>
                <a:cubicBezTo>
                  <a:pt x="882" y="2543"/>
                  <a:pt x="410" y="2072"/>
                  <a:pt x="410" y="1477"/>
                </a:cubicBezTo>
                <a:cubicBezTo>
                  <a:pt x="410" y="883"/>
                  <a:pt x="882" y="411"/>
                  <a:pt x="1477" y="411"/>
                </a:cubicBezTo>
                <a:close/>
                <a:moveTo>
                  <a:pt x="1477" y="1"/>
                </a:moveTo>
                <a:cubicBezTo>
                  <a:pt x="656" y="1"/>
                  <a:pt x="0" y="678"/>
                  <a:pt x="0" y="1477"/>
                </a:cubicBezTo>
                <a:cubicBezTo>
                  <a:pt x="0" y="2277"/>
                  <a:pt x="656" y="2954"/>
                  <a:pt x="1477" y="2954"/>
                </a:cubicBezTo>
                <a:cubicBezTo>
                  <a:pt x="2276" y="2954"/>
                  <a:pt x="2932" y="2277"/>
                  <a:pt x="2932" y="1477"/>
                </a:cubicBezTo>
                <a:cubicBezTo>
                  <a:pt x="2932" y="678"/>
                  <a:pt x="2276" y="1"/>
                  <a:pt x="14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/>
      <p:bldP spid="836" grpId="0"/>
      <p:bldP spid="839" grpId="0"/>
      <p:bldP spid="842" grpId="0"/>
      <p:bldP spid="845" grpId="0" animBg="1"/>
      <p:bldP spid="28" grpId="0"/>
      <p:bldP spid="29" grpId="0"/>
      <p:bldP spid="30" grpId="0" animBg="1"/>
      <p:bldP spid="30" grpId="2" animBg="1"/>
      <p:bldP spid="31" grpId="0"/>
      <p:bldP spid="32" grpId="0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Home Economics &amp; Household Management Company Profile by Slidesgo">
  <a:themeElements>
    <a:clrScheme name="Simple Light">
      <a:dk1>
        <a:srgbClr val="272723"/>
      </a:dk1>
      <a:lt1>
        <a:srgbClr val="F5F5F5"/>
      </a:lt1>
      <a:dk2>
        <a:srgbClr val="E1994B"/>
      </a:dk2>
      <a:lt2>
        <a:srgbClr val="F0C27E"/>
      </a:lt2>
      <a:accent1>
        <a:srgbClr val="763B45"/>
      </a:accent1>
      <a:accent2>
        <a:srgbClr val="D3CFCE"/>
      </a:accent2>
      <a:accent3>
        <a:srgbClr val="7C88DC"/>
      </a:accent3>
      <a:accent4>
        <a:srgbClr val="5C65B7"/>
      </a:accent4>
      <a:accent5>
        <a:srgbClr val="82A816"/>
      </a:accent5>
      <a:accent6>
        <a:srgbClr val="738E11"/>
      </a:accent6>
      <a:hlink>
        <a:srgbClr val="27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633</Words>
  <Application>Microsoft Office PowerPoint</Application>
  <PresentationFormat>On-screen Show (16:9)</PresentationFormat>
  <Paragraphs>97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Hammersmith One</vt:lpstr>
      <vt:lpstr>Antonio</vt:lpstr>
      <vt:lpstr>Raleway</vt:lpstr>
      <vt:lpstr>Comfortaa</vt:lpstr>
      <vt:lpstr>Raleway SemiBold</vt:lpstr>
      <vt:lpstr>Arial</vt:lpstr>
      <vt:lpstr>Home Economics &amp; Household Management Company Profile by Slidesgo</vt:lpstr>
      <vt:lpstr>Unit 10. Our houses  in the future</vt:lpstr>
      <vt:lpstr>BINGO</vt:lpstr>
      <vt:lpstr>OBJECTIVES</vt:lpstr>
      <vt:lpstr>Everyday English</vt:lpstr>
      <vt:lpstr>Houses and appliances  in the future</vt:lpstr>
      <vt:lpstr>PowerPoint Presentation</vt:lpstr>
      <vt:lpstr>PowerPoint Presentation</vt:lpstr>
      <vt:lpstr>Checking</vt:lpstr>
      <vt:lpstr>RECAP</vt:lpstr>
      <vt:lpstr>RECAP</vt:lpstr>
      <vt:lpstr>Thank you</vt:lpstr>
      <vt:lpstr>A PICTURE IS WORTH A THOUSAND WORDS</vt:lpstr>
      <vt:lpstr>ICON PACK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10. Our houses  in the future</dc:title>
  <cp:lastModifiedBy>Admin</cp:lastModifiedBy>
  <cp:revision>118</cp:revision>
  <dcterms:modified xsi:type="dcterms:W3CDTF">2023-02-10T12:07:33Z</dcterms:modified>
</cp:coreProperties>
</file>