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3" r:id="rId6"/>
    <p:sldId id="257" r:id="rId7"/>
    <p:sldId id="262" r:id="rId8"/>
    <p:sldId id="261" r:id="rId9"/>
    <p:sldId id="311" r:id="rId10"/>
    <p:sldId id="312" r:id="rId11"/>
    <p:sldId id="313" r:id="rId12"/>
    <p:sldId id="314" r:id="rId13"/>
    <p:sldId id="315" r:id="rId14"/>
    <p:sldId id="316" r:id="rId15"/>
    <p:sldId id="267" r:id="rId16"/>
    <p:sldId id="278" r:id="rId17"/>
    <p:sldId id="264" r:id="rId18"/>
    <p:sldId id="272" r:id="rId19"/>
  </p:sldIdLst>
  <p:sldSz cx="9144000" cy="5143500" type="screen16x9"/>
  <p:notesSz cx="6858000" cy="9144000"/>
  <p:embeddedFontLst>
    <p:embeddedFont>
      <p:font typeface="Poppins" panose="020B0604020202020204" charset="0"/>
      <p:regular r:id="rId21"/>
      <p:bold r:id="rId22"/>
      <p:italic r:id="rId23"/>
      <p:boldItalic r:id="rId24"/>
    </p:embeddedFont>
    <p:embeddedFont>
      <p:font typeface="Archivo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Luckiest Guy" panose="020B0604020202020204" charset="0"/>
      <p:regular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Margarine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39253C-241F-468A-9A8D-8A058FC5A961}">
  <a:tblStyle styleId="{B539253C-241F-468A-9A8D-8A058FC5A9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63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Above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is Henry’s and Jenny’s ideas about what they might do in the future.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about you, yourselves?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 you think you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your friends might do the same things in the future?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Let’s make a survey in a group of 3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then talk about your friends’ future ability.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You have 5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mins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a1242414e1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a1242414e1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I’m not sure but I think robots might not do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everything we want, because they are not human,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they don’t have feelings …</a:t>
            </a:r>
            <a:r>
              <a:rPr lang="en-US" i="0" dirty="0" smtClean="0"/>
              <a:t> </a:t>
            </a:r>
            <a:br>
              <a:rPr lang="en-US" i="0" dirty="0" smtClean="0"/>
            </a:b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What verb do I use in this sentence? (might)</a:t>
            </a:r>
            <a:b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Why do I use ‘might’ instead of ‘will’?</a:t>
            </a:r>
            <a:r>
              <a:rPr lang="en-US" i="0" dirty="0" smtClean="0"/>
              <a:t> </a:t>
            </a:r>
            <a:br>
              <a:rPr lang="en-US" i="0" dirty="0" smtClean="0"/>
            </a:br>
            <a:r>
              <a:rPr lang="en-US" i="0" dirty="0" smtClean="0"/>
              <a:t>Let’s see</a:t>
            </a:r>
            <a:r>
              <a:rPr lang="en-US" i="0" baseline="0" dirty="0" smtClean="0"/>
              <a:t> it more clearly. </a:t>
            </a:r>
            <a:endParaRPr lang="en-US" i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1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DBC2">
            <a:alpha val="1882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700000">
            <a:off x="7701592" y="-100688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2116975" y="3761135"/>
            <a:ext cx="2932977" cy="2301959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071400" y="3722410"/>
            <a:ext cx="2932977" cy="2301959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2700000">
            <a:off x="7656617" y="-9556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100" y="1245335"/>
            <a:ext cx="39123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100" y="3557350"/>
            <a:ext cx="39123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2380113" y="2040028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2" hasCustomPrompt="1"/>
          </p:nvPr>
        </p:nvSpPr>
        <p:spPr>
          <a:xfrm>
            <a:off x="1398933" y="1978312"/>
            <a:ext cx="8367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3"/>
          </p:nvPr>
        </p:nvSpPr>
        <p:spPr>
          <a:xfrm>
            <a:off x="5628598" y="2040028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4" hasCustomPrompt="1"/>
          </p:nvPr>
        </p:nvSpPr>
        <p:spPr>
          <a:xfrm>
            <a:off x="4647323" y="1978312"/>
            <a:ext cx="8367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5"/>
          </p:nvPr>
        </p:nvSpPr>
        <p:spPr>
          <a:xfrm>
            <a:off x="2380113" y="3754587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6" hasCustomPrompt="1"/>
          </p:nvPr>
        </p:nvSpPr>
        <p:spPr>
          <a:xfrm>
            <a:off x="1398924" y="3692839"/>
            <a:ext cx="8367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7"/>
          </p:nvPr>
        </p:nvSpPr>
        <p:spPr>
          <a:xfrm>
            <a:off x="5628575" y="3754589"/>
            <a:ext cx="21441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8" hasCustomPrompt="1"/>
          </p:nvPr>
        </p:nvSpPr>
        <p:spPr>
          <a:xfrm>
            <a:off x="4647323" y="3692860"/>
            <a:ext cx="8367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9"/>
          </p:nvPr>
        </p:nvSpPr>
        <p:spPr>
          <a:xfrm>
            <a:off x="2380125" y="1712062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3"/>
          </p:nvPr>
        </p:nvSpPr>
        <p:spPr>
          <a:xfrm>
            <a:off x="5628552" y="1712062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4"/>
          </p:nvPr>
        </p:nvSpPr>
        <p:spPr>
          <a:xfrm>
            <a:off x="2380250" y="3426612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5"/>
          </p:nvPr>
        </p:nvSpPr>
        <p:spPr>
          <a:xfrm>
            <a:off x="5628677" y="3426612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/>
          <p:nvPr/>
        </p:nvSpPr>
        <p:spPr>
          <a:xfrm flipH="1">
            <a:off x="-1013852" y="3969686"/>
            <a:ext cx="2388601" cy="1267394"/>
          </a:xfrm>
          <a:custGeom>
            <a:avLst/>
            <a:gdLst/>
            <a:ahLst/>
            <a:cxnLst/>
            <a:rect l="l" t="t" r="r" b="b"/>
            <a:pathLst>
              <a:path w="25767" h="13672" extrusionOk="0">
                <a:moveTo>
                  <a:pt x="13439" y="1"/>
                </a:moveTo>
                <a:cubicBezTo>
                  <a:pt x="13331" y="1"/>
                  <a:pt x="13219" y="7"/>
                  <a:pt x="13103" y="20"/>
                </a:cubicBezTo>
                <a:cubicBezTo>
                  <a:pt x="9917" y="353"/>
                  <a:pt x="10990" y="6131"/>
                  <a:pt x="10990" y="6131"/>
                </a:cubicBezTo>
                <a:cubicBezTo>
                  <a:pt x="10990" y="6131"/>
                  <a:pt x="10011" y="2828"/>
                  <a:pt x="7946" y="2828"/>
                </a:cubicBezTo>
                <a:cubicBezTo>
                  <a:pt x="7661" y="2828"/>
                  <a:pt x="7356" y="2890"/>
                  <a:pt x="7030" y="3033"/>
                </a:cubicBezTo>
                <a:cubicBezTo>
                  <a:pt x="4333" y="4212"/>
                  <a:pt x="6113" y="9390"/>
                  <a:pt x="6113" y="9390"/>
                </a:cubicBezTo>
                <a:cubicBezTo>
                  <a:pt x="6113" y="9390"/>
                  <a:pt x="4771" y="7303"/>
                  <a:pt x="3090" y="7303"/>
                </a:cubicBezTo>
                <a:cubicBezTo>
                  <a:pt x="2769" y="7303"/>
                  <a:pt x="2436" y="7379"/>
                  <a:pt x="2097" y="7560"/>
                </a:cubicBezTo>
                <a:cubicBezTo>
                  <a:pt x="1" y="8684"/>
                  <a:pt x="2097" y="13477"/>
                  <a:pt x="2097" y="13477"/>
                </a:cubicBezTo>
                <a:cubicBezTo>
                  <a:pt x="2097" y="13477"/>
                  <a:pt x="5919" y="13671"/>
                  <a:pt x="11215" y="13671"/>
                </a:cubicBezTo>
                <a:cubicBezTo>
                  <a:pt x="15196" y="13671"/>
                  <a:pt x="20010" y="13562"/>
                  <a:pt x="24659" y="13177"/>
                </a:cubicBezTo>
                <a:cubicBezTo>
                  <a:pt x="24659" y="13177"/>
                  <a:pt x="25766" y="5742"/>
                  <a:pt x="23953" y="5320"/>
                </a:cubicBezTo>
                <a:cubicBezTo>
                  <a:pt x="23803" y="5286"/>
                  <a:pt x="23661" y="5271"/>
                  <a:pt x="23527" y="5271"/>
                </a:cubicBezTo>
                <a:cubicBezTo>
                  <a:pt x="22061" y="5271"/>
                  <a:pt x="21557" y="7116"/>
                  <a:pt x="21557" y="7116"/>
                </a:cubicBezTo>
                <a:cubicBezTo>
                  <a:pt x="21557" y="7116"/>
                  <a:pt x="22757" y="2065"/>
                  <a:pt x="20344" y="1482"/>
                </a:cubicBezTo>
                <a:cubicBezTo>
                  <a:pt x="20154" y="1437"/>
                  <a:pt x="19971" y="1416"/>
                  <a:pt x="19796" y="1416"/>
                </a:cubicBezTo>
                <a:cubicBezTo>
                  <a:pt x="17731" y="1416"/>
                  <a:pt x="16607" y="4301"/>
                  <a:pt x="16607" y="4301"/>
                </a:cubicBezTo>
                <a:cubicBezTo>
                  <a:pt x="16607" y="4301"/>
                  <a:pt x="16297" y="1"/>
                  <a:pt x="1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7665623" y="3969686"/>
            <a:ext cx="2388601" cy="1267394"/>
          </a:xfrm>
          <a:custGeom>
            <a:avLst/>
            <a:gdLst/>
            <a:ahLst/>
            <a:cxnLst/>
            <a:rect l="l" t="t" r="r" b="b"/>
            <a:pathLst>
              <a:path w="25767" h="13672" extrusionOk="0">
                <a:moveTo>
                  <a:pt x="13439" y="1"/>
                </a:moveTo>
                <a:cubicBezTo>
                  <a:pt x="13331" y="1"/>
                  <a:pt x="13219" y="7"/>
                  <a:pt x="13103" y="20"/>
                </a:cubicBezTo>
                <a:cubicBezTo>
                  <a:pt x="9917" y="353"/>
                  <a:pt x="10990" y="6131"/>
                  <a:pt x="10990" y="6131"/>
                </a:cubicBezTo>
                <a:cubicBezTo>
                  <a:pt x="10990" y="6131"/>
                  <a:pt x="10011" y="2828"/>
                  <a:pt x="7946" y="2828"/>
                </a:cubicBezTo>
                <a:cubicBezTo>
                  <a:pt x="7661" y="2828"/>
                  <a:pt x="7356" y="2890"/>
                  <a:pt x="7030" y="3033"/>
                </a:cubicBezTo>
                <a:cubicBezTo>
                  <a:pt x="4333" y="4212"/>
                  <a:pt x="6113" y="9390"/>
                  <a:pt x="6113" y="9390"/>
                </a:cubicBezTo>
                <a:cubicBezTo>
                  <a:pt x="6113" y="9390"/>
                  <a:pt x="4771" y="7303"/>
                  <a:pt x="3090" y="7303"/>
                </a:cubicBezTo>
                <a:cubicBezTo>
                  <a:pt x="2769" y="7303"/>
                  <a:pt x="2436" y="7379"/>
                  <a:pt x="2097" y="7560"/>
                </a:cubicBezTo>
                <a:cubicBezTo>
                  <a:pt x="1" y="8684"/>
                  <a:pt x="2097" y="13477"/>
                  <a:pt x="2097" y="13477"/>
                </a:cubicBezTo>
                <a:cubicBezTo>
                  <a:pt x="2097" y="13477"/>
                  <a:pt x="5919" y="13671"/>
                  <a:pt x="11215" y="13671"/>
                </a:cubicBezTo>
                <a:cubicBezTo>
                  <a:pt x="15196" y="13671"/>
                  <a:pt x="20010" y="13562"/>
                  <a:pt x="24659" y="13177"/>
                </a:cubicBezTo>
                <a:cubicBezTo>
                  <a:pt x="24659" y="13177"/>
                  <a:pt x="25766" y="5742"/>
                  <a:pt x="23953" y="5320"/>
                </a:cubicBezTo>
                <a:cubicBezTo>
                  <a:pt x="23803" y="5286"/>
                  <a:pt x="23661" y="5271"/>
                  <a:pt x="23527" y="5271"/>
                </a:cubicBezTo>
                <a:cubicBezTo>
                  <a:pt x="22061" y="5271"/>
                  <a:pt x="21557" y="7116"/>
                  <a:pt x="21557" y="7116"/>
                </a:cubicBezTo>
                <a:cubicBezTo>
                  <a:pt x="21557" y="7116"/>
                  <a:pt x="22757" y="2065"/>
                  <a:pt x="20344" y="1482"/>
                </a:cubicBezTo>
                <a:cubicBezTo>
                  <a:pt x="20154" y="1437"/>
                  <a:pt x="19971" y="1416"/>
                  <a:pt x="19796" y="1416"/>
                </a:cubicBezTo>
                <a:cubicBezTo>
                  <a:pt x="17731" y="1416"/>
                  <a:pt x="16607" y="4301"/>
                  <a:pt x="16607" y="4301"/>
                </a:cubicBezTo>
                <a:cubicBezTo>
                  <a:pt x="16607" y="4301"/>
                  <a:pt x="16297" y="1"/>
                  <a:pt x="1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 rot="2700000">
            <a:off x="8040934" y="-570559"/>
            <a:ext cx="1946044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/>
          <p:nvPr/>
        </p:nvSpPr>
        <p:spPr>
          <a:xfrm rot="4049312">
            <a:off x="-1344484" y="479722"/>
            <a:ext cx="1946044" cy="1787617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13"/>
          <p:cNvGrpSpPr/>
          <p:nvPr/>
        </p:nvGrpSpPr>
        <p:grpSpPr>
          <a:xfrm>
            <a:off x="179550" y="2781597"/>
            <a:ext cx="533552" cy="593959"/>
            <a:chOff x="1517975" y="2501659"/>
            <a:chExt cx="533552" cy="593959"/>
          </a:xfrm>
        </p:grpSpPr>
        <p:sp>
          <p:nvSpPr>
            <p:cNvPr id="133" name="Google Shape;133;p13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3"/>
          <p:cNvSpPr/>
          <p:nvPr/>
        </p:nvSpPr>
        <p:spPr>
          <a:xfrm rot="4049312">
            <a:off x="-1344484" y="404772"/>
            <a:ext cx="1946044" cy="1787617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 rot="2700000">
            <a:off x="8040934" y="-522859"/>
            <a:ext cx="1946044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/>
          <p:nvPr/>
        </p:nvSpPr>
        <p:spPr>
          <a:xfrm rot="6445330">
            <a:off x="-1117571" y="3951114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"/>
          <p:cNvSpPr/>
          <p:nvPr/>
        </p:nvSpPr>
        <p:spPr>
          <a:xfrm rot="8099921">
            <a:off x="7849373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"/>
          <p:cNvSpPr/>
          <p:nvPr/>
        </p:nvSpPr>
        <p:spPr>
          <a:xfrm rot="8099921">
            <a:off x="7942294" y="-496332"/>
            <a:ext cx="2080560" cy="163293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"/>
          <p:cNvSpPr/>
          <p:nvPr/>
        </p:nvSpPr>
        <p:spPr>
          <a:xfrm rot="6445330">
            <a:off x="-1107375" y="3918626"/>
            <a:ext cx="1776874" cy="183782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 rot="5400000">
            <a:off x="7959275" y="4035700"/>
            <a:ext cx="998325" cy="976149"/>
            <a:chOff x="5852375" y="2141000"/>
            <a:chExt cx="998325" cy="976149"/>
          </a:xfrm>
        </p:grpSpPr>
        <p:sp>
          <p:nvSpPr>
            <p:cNvPr id="222" name="Google Shape;222;p19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9"/>
          <p:cNvGrpSpPr/>
          <p:nvPr/>
        </p:nvGrpSpPr>
        <p:grpSpPr>
          <a:xfrm rot="2054979" flipH="1">
            <a:off x="-111289" y="-111373"/>
            <a:ext cx="992750" cy="1196752"/>
            <a:chOff x="8433450" y="2024125"/>
            <a:chExt cx="319250" cy="384850"/>
          </a:xfrm>
        </p:grpSpPr>
        <p:sp>
          <p:nvSpPr>
            <p:cNvPr id="228" name="Google Shape;228;p19"/>
            <p:cNvSpPr/>
            <p:nvPr/>
          </p:nvSpPr>
          <p:spPr>
            <a:xfrm>
              <a:off x="8433450" y="2024125"/>
              <a:ext cx="316075" cy="335075"/>
            </a:xfrm>
            <a:custGeom>
              <a:avLst/>
              <a:gdLst/>
              <a:ahLst/>
              <a:cxnLst/>
              <a:rect l="l" t="t" r="r" b="b"/>
              <a:pathLst>
                <a:path w="12643" h="13403" extrusionOk="0">
                  <a:moveTo>
                    <a:pt x="2698" y="1"/>
                  </a:moveTo>
                  <a:cubicBezTo>
                    <a:pt x="2501" y="1"/>
                    <a:pt x="2305" y="29"/>
                    <a:pt x="2114" y="89"/>
                  </a:cubicBezTo>
                  <a:cubicBezTo>
                    <a:pt x="1057" y="439"/>
                    <a:pt x="512" y="1640"/>
                    <a:pt x="351" y="2747"/>
                  </a:cubicBezTo>
                  <a:cubicBezTo>
                    <a:pt x="1" y="5566"/>
                    <a:pt x="1497" y="8419"/>
                    <a:pt x="3699" y="10216"/>
                  </a:cubicBezTo>
                  <a:cubicBezTo>
                    <a:pt x="5901" y="12029"/>
                    <a:pt x="8716" y="12925"/>
                    <a:pt x="11518" y="13403"/>
                  </a:cubicBezTo>
                  <a:lnTo>
                    <a:pt x="12642" y="8347"/>
                  </a:lnTo>
                  <a:cubicBezTo>
                    <a:pt x="10107" y="7046"/>
                    <a:pt x="7888" y="5144"/>
                    <a:pt x="6235" y="2836"/>
                  </a:cubicBezTo>
                  <a:cubicBezTo>
                    <a:pt x="5723" y="2113"/>
                    <a:pt x="5246" y="1340"/>
                    <a:pt x="4578" y="773"/>
                  </a:cubicBezTo>
                  <a:cubicBezTo>
                    <a:pt x="4061" y="325"/>
                    <a:pt x="3374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8517025" y="2133400"/>
              <a:ext cx="230800" cy="163250"/>
            </a:xfrm>
            <a:custGeom>
              <a:avLst/>
              <a:gdLst/>
              <a:ahLst/>
              <a:cxnLst/>
              <a:rect l="l" t="t" r="r" b="b"/>
              <a:pathLst>
                <a:path w="9232" h="6530" extrusionOk="0">
                  <a:moveTo>
                    <a:pt x="45" y="0"/>
                  </a:moveTo>
                  <a:cubicBezTo>
                    <a:pt x="39" y="0"/>
                    <a:pt x="30" y="6"/>
                    <a:pt x="22" y="16"/>
                  </a:cubicBezTo>
                  <a:cubicBezTo>
                    <a:pt x="1" y="33"/>
                    <a:pt x="1" y="50"/>
                    <a:pt x="1" y="67"/>
                  </a:cubicBezTo>
                  <a:cubicBezTo>
                    <a:pt x="2431" y="3009"/>
                    <a:pt x="5601" y="5244"/>
                    <a:pt x="9177" y="6529"/>
                  </a:cubicBezTo>
                  <a:lnTo>
                    <a:pt x="9194" y="6529"/>
                  </a:lnTo>
                  <a:cubicBezTo>
                    <a:pt x="9215" y="6529"/>
                    <a:pt x="9232" y="6512"/>
                    <a:pt x="9232" y="6512"/>
                  </a:cubicBezTo>
                  <a:cubicBezTo>
                    <a:pt x="9232" y="6479"/>
                    <a:pt x="9232" y="6462"/>
                    <a:pt x="9215" y="6462"/>
                  </a:cubicBezTo>
                  <a:cubicBezTo>
                    <a:pt x="5639" y="5173"/>
                    <a:pt x="2469" y="2954"/>
                    <a:pt x="56" y="16"/>
                  </a:cubicBezTo>
                  <a:cubicBezTo>
                    <a:pt x="56" y="6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8450575" y="2274550"/>
              <a:ext cx="297250" cy="134425"/>
            </a:xfrm>
            <a:custGeom>
              <a:avLst/>
              <a:gdLst/>
              <a:ahLst/>
              <a:cxnLst/>
              <a:rect l="l" t="t" r="r" b="b"/>
              <a:pathLst>
                <a:path w="11890" h="5377" extrusionOk="0">
                  <a:moveTo>
                    <a:pt x="6126" y="0"/>
                  </a:moveTo>
                  <a:cubicBezTo>
                    <a:pt x="4778" y="0"/>
                    <a:pt x="3443" y="209"/>
                    <a:pt x="2186" y="689"/>
                  </a:cubicBezTo>
                  <a:cubicBezTo>
                    <a:pt x="1218" y="1061"/>
                    <a:pt x="212" y="1729"/>
                    <a:pt x="123" y="2735"/>
                  </a:cubicBezTo>
                  <a:cubicBezTo>
                    <a:pt x="0" y="3859"/>
                    <a:pt x="1074" y="4759"/>
                    <a:pt x="2131" y="5093"/>
                  </a:cubicBezTo>
                  <a:cubicBezTo>
                    <a:pt x="2761" y="5296"/>
                    <a:pt x="3411" y="5377"/>
                    <a:pt x="4066" y="5377"/>
                  </a:cubicBezTo>
                  <a:cubicBezTo>
                    <a:pt x="5059" y="5377"/>
                    <a:pt x="6064" y="5192"/>
                    <a:pt x="7029" y="4970"/>
                  </a:cubicBezTo>
                  <a:cubicBezTo>
                    <a:pt x="8648" y="4582"/>
                    <a:pt x="10250" y="4070"/>
                    <a:pt x="11890" y="4053"/>
                  </a:cubicBezTo>
                  <a:lnTo>
                    <a:pt x="11345" y="938"/>
                  </a:lnTo>
                  <a:cubicBezTo>
                    <a:pt x="9677" y="358"/>
                    <a:pt x="7890" y="0"/>
                    <a:pt x="6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516600" y="2324075"/>
              <a:ext cx="236100" cy="32050"/>
            </a:xfrm>
            <a:custGeom>
              <a:avLst/>
              <a:gdLst/>
              <a:ahLst/>
              <a:cxnLst/>
              <a:rect l="l" t="t" r="r" b="b"/>
              <a:pathLst>
                <a:path w="9444" h="1282" extrusionOk="0">
                  <a:moveTo>
                    <a:pt x="6641" y="1"/>
                  </a:moveTo>
                  <a:cubicBezTo>
                    <a:pt x="4391" y="1"/>
                    <a:pt x="2149" y="410"/>
                    <a:pt x="39" y="1210"/>
                  </a:cubicBezTo>
                  <a:cubicBezTo>
                    <a:pt x="18" y="1227"/>
                    <a:pt x="1" y="1244"/>
                    <a:pt x="18" y="1265"/>
                  </a:cubicBezTo>
                  <a:cubicBezTo>
                    <a:pt x="18" y="1282"/>
                    <a:pt x="39" y="1282"/>
                    <a:pt x="56" y="1282"/>
                  </a:cubicBezTo>
                  <a:cubicBezTo>
                    <a:pt x="2170" y="480"/>
                    <a:pt x="4408" y="71"/>
                    <a:pt x="6651" y="71"/>
                  </a:cubicBezTo>
                  <a:cubicBezTo>
                    <a:pt x="7565" y="71"/>
                    <a:pt x="8480" y="139"/>
                    <a:pt x="9388" y="276"/>
                  </a:cubicBezTo>
                  <a:cubicBezTo>
                    <a:pt x="9422" y="276"/>
                    <a:pt x="9443" y="276"/>
                    <a:pt x="9443" y="242"/>
                  </a:cubicBezTo>
                  <a:cubicBezTo>
                    <a:pt x="9443" y="225"/>
                    <a:pt x="9422" y="208"/>
                    <a:pt x="9405" y="208"/>
                  </a:cubicBezTo>
                  <a:cubicBezTo>
                    <a:pt x="8488" y="69"/>
                    <a:pt x="7564" y="1"/>
                    <a:pt x="6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1"/>
          </p:nvPr>
        </p:nvSpPr>
        <p:spPr>
          <a:xfrm>
            <a:off x="1552625" y="1492700"/>
            <a:ext cx="2820900" cy="28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2"/>
          </p:nvPr>
        </p:nvSpPr>
        <p:spPr>
          <a:xfrm>
            <a:off x="4770745" y="1492700"/>
            <a:ext cx="2820900" cy="28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9" name="Google Shape;329;p26"/>
          <p:cNvSpPr/>
          <p:nvPr/>
        </p:nvSpPr>
        <p:spPr>
          <a:xfrm rot="6482840">
            <a:off x="-1108525" y="3638755"/>
            <a:ext cx="1773344" cy="1929234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6"/>
          <p:cNvSpPr/>
          <p:nvPr/>
        </p:nvSpPr>
        <p:spPr>
          <a:xfrm flipH="1">
            <a:off x="8330033" y="-472327"/>
            <a:ext cx="2274467" cy="1855103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26"/>
          <p:cNvGrpSpPr/>
          <p:nvPr/>
        </p:nvGrpSpPr>
        <p:grpSpPr>
          <a:xfrm>
            <a:off x="7591550" y="145050"/>
            <a:ext cx="998325" cy="976149"/>
            <a:chOff x="5852375" y="2141000"/>
            <a:chExt cx="998325" cy="976149"/>
          </a:xfrm>
        </p:grpSpPr>
        <p:sp>
          <p:nvSpPr>
            <p:cNvPr id="332" name="Google Shape;332;p26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6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26"/>
          <p:cNvSpPr/>
          <p:nvPr/>
        </p:nvSpPr>
        <p:spPr>
          <a:xfrm rot="6482840">
            <a:off x="-1026775" y="3638755"/>
            <a:ext cx="1773344" cy="1929234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6"/>
          <p:cNvSpPr/>
          <p:nvPr/>
        </p:nvSpPr>
        <p:spPr>
          <a:xfrm flipH="1">
            <a:off x="8234658" y="-472327"/>
            <a:ext cx="2274467" cy="1855103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7_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1"/>
          </p:nvPr>
        </p:nvSpPr>
        <p:spPr>
          <a:xfrm>
            <a:off x="848525" y="2959525"/>
            <a:ext cx="23604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2"/>
          </p:nvPr>
        </p:nvSpPr>
        <p:spPr>
          <a:xfrm>
            <a:off x="5934724" y="2959525"/>
            <a:ext cx="23604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3"/>
          </p:nvPr>
        </p:nvSpPr>
        <p:spPr>
          <a:xfrm>
            <a:off x="3391624" y="2959525"/>
            <a:ext cx="23604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4"/>
          </p:nvPr>
        </p:nvSpPr>
        <p:spPr>
          <a:xfrm>
            <a:off x="848526" y="2571750"/>
            <a:ext cx="2360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5"/>
          </p:nvPr>
        </p:nvSpPr>
        <p:spPr>
          <a:xfrm>
            <a:off x="3391621" y="2571750"/>
            <a:ext cx="2360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6"/>
          </p:nvPr>
        </p:nvSpPr>
        <p:spPr>
          <a:xfrm>
            <a:off x="5934731" y="2571750"/>
            <a:ext cx="23604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7"/>
          <p:cNvSpPr/>
          <p:nvPr/>
        </p:nvSpPr>
        <p:spPr>
          <a:xfrm rot="1228256" flipH="1">
            <a:off x="-687679" y="3896410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7"/>
          <p:cNvSpPr/>
          <p:nvPr/>
        </p:nvSpPr>
        <p:spPr>
          <a:xfrm rot="5239375" flipH="1">
            <a:off x="8028734" y="-351264"/>
            <a:ext cx="1830435" cy="143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7"/>
          <p:cNvSpPr/>
          <p:nvPr/>
        </p:nvSpPr>
        <p:spPr>
          <a:xfrm rot="5239375" flipH="1">
            <a:off x="8089179" y="-296223"/>
            <a:ext cx="1830435" cy="143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7"/>
          <p:cNvSpPr/>
          <p:nvPr/>
        </p:nvSpPr>
        <p:spPr>
          <a:xfrm rot="1228256" flipH="1">
            <a:off x="-655779" y="3908319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7"/>
          <p:cNvGrpSpPr/>
          <p:nvPr/>
        </p:nvGrpSpPr>
        <p:grpSpPr>
          <a:xfrm rot="9145215">
            <a:off x="3729691" y="4424938"/>
            <a:ext cx="1718316" cy="836043"/>
            <a:chOff x="5751631" y="1616215"/>
            <a:chExt cx="1718253" cy="836012"/>
          </a:xfrm>
        </p:grpSpPr>
        <p:sp>
          <p:nvSpPr>
            <p:cNvPr id="352" name="Google Shape;352;p27"/>
            <p:cNvSpPr/>
            <p:nvPr/>
          </p:nvSpPr>
          <p:spPr>
            <a:xfrm>
              <a:off x="7158433" y="2241260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6167989" y="1826336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5751631" y="1616215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7047232" y="2366925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7411971" y="235815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7"/>
          <p:cNvGrpSpPr/>
          <p:nvPr/>
        </p:nvGrpSpPr>
        <p:grpSpPr>
          <a:xfrm flipH="1">
            <a:off x="7994976" y="3847800"/>
            <a:ext cx="1475007" cy="1511155"/>
            <a:chOff x="3591200" y="2197025"/>
            <a:chExt cx="233450" cy="239175"/>
          </a:xfrm>
        </p:grpSpPr>
        <p:sp>
          <p:nvSpPr>
            <p:cNvPr id="358" name="Google Shape;358;p27"/>
            <p:cNvSpPr/>
            <p:nvPr/>
          </p:nvSpPr>
          <p:spPr>
            <a:xfrm>
              <a:off x="3591200" y="2197025"/>
              <a:ext cx="233450" cy="239175"/>
            </a:xfrm>
            <a:custGeom>
              <a:avLst/>
              <a:gdLst/>
              <a:ahLst/>
              <a:cxnLst/>
              <a:rect l="l" t="t" r="r" b="b"/>
              <a:pathLst>
                <a:path w="9338" h="9567" extrusionOk="0">
                  <a:moveTo>
                    <a:pt x="5758" y="1"/>
                  </a:moveTo>
                  <a:cubicBezTo>
                    <a:pt x="5513" y="1"/>
                    <a:pt x="5262" y="103"/>
                    <a:pt x="5039" y="235"/>
                  </a:cubicBezTo>
                  <a:cubicBezTo>
                    <a:pt x="4177" y="763"/>
                    <a:pt x="3560" y="1574"/>
                    <a:pt x="2959" y="2365"/>
                  </a:cubicBezTo>
                  <a:cubicBezTo>
                    <a:pt x="2875" y="2048"/>
                    <a:pt x="2837" y="1697"/>
                    <a:pt x="2680" y="1380"/>
                  </a:cubicBezTo>
                  <a:cubicBezTo>
                    <a:pt x="2531" y="1085"/>
                    <a:pt x="2231" y="848"/>
                    <a:pt x="1920" y="848"/>
                  </a:cubicBezTo>
                  <a:cubicBezTo>
                    <a:pt x="1897" y="848"/>
                    <a:pt x="1875" y="849"/>
                    <a:pt x="1852" y="852"/>
                  </a:cubicBezTo>
                  <a:cubicBezTo>
                    <a:pt x="1429" y="885"/>
                    <a:pt x="1146" y="1308"/>
                    <a:pt x="973" y="1680"/>
                  </a:cubicBezTo>
                  <a:cubicBezTo>
                    <a:pt x="301" y="3121"/>
                    <a:pt x="1" y="4744"/>
                    <a:pt x="144" y="6308"/>
                  </a:cubicBezTo>
                  <a:lnTo>
                    <a:pt x="1607" y="9567"/>
                  </a:lnTo>
                  <a:cubicBezTo>
                    <a:pt x="2981" y="9567"/>
                    <a:pt x="4316" y="9144"/>
                    <a:pt x="5584" y="8582"/>
                  </a:cubicBezTo>
                  <a:cubicBezTo>
                    <a:pt x="6396" y="8231"/>
                    <a:pt x="7207" y="7809"/>
                    <a:pt x="7875" y="7209"/>
                  </a:cubicBezTo>
                  <a:cubicBezTo>
                    <a:pt x="8543" y="6608"/>
                    <a:pt x="9071" y="5818"/>
                    <a:pt x="9194" y="4935"/>
                  </a:cubicBezTo>
                  <a:cubicBezTo>
                    <a:pt x="9337" y="4055"/>
                    <a:pt x="9037" y="3071"/>
                    <a:pt x="8331" y="2525"/>
                  </a:cubicBezTo>
                  <a:cubicBezTo>
                    <a:pt x="7902" y="2188"/>
                    <a:pt x="7350" y="2035"/>
                    <a:pt x="6792" y="2035"/>
                  </a:cubicBezTo>
                  <a:cubicBezTo>
                    <a:pt x="6504" y="2035"/>
                    <a:pt x="6214" y="2076"/>
                    <a:pt x="5939" y="2153"/>
                  </a:cubicBezTo>
                  <a:cubicBezTo>
                    <a:pt x="6218" y="1836"/>
                    <a:pt x="6468" y="1486"/>
                    <a:pt x="6518" y="1063"/>
                  </a:cubicBezTo>
                  <a:cubicBezTo>
                    <a:pt x="6590" y="657"/>
                    <a:pt x="6396" y="180"/>
                    <a:pt x="6007" y="40"/>
                  </a:cubicBezTo>
                  <a:cubicBezTo>
                    <a:pt x="5926" y="13"/>
                    <a:pt x="5842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3594375" y="2303450"/>
              <a:ext cx="93750" cy="132750"/>
            </a:xfrm>
            <a:custGeom>
              <a:avLst/>
              <a:gdLst/>
              <a:ahLst/>
              <a:cxnLst/>
              <a:rect l="l" t="t" r="r" b="b"/>
              <a:pathLst>
                <a:path w="3750" h="5310" extrusionOk="0">
                  <a:moveTo>
                    <a:pt x="395" y="0"/>
                  </a:moveTo>
                  <a:cubicBezTo>
                    <a:pt x="279" y="0"/>
                    <a:pt x="169" y="4"/>
                    <a:pt x="68" y="10"/>
                  </a:cubicBezTo>
                  <a:cubicBezTo>
                    <a:pt x="34" y="293"/>
                    <a:pt x="17" y="555"/>
                    <a:pt x="1" y="821"/>
                  </a:cubicBezTo>
                  <a:cubicBezTo>
                    <a:pt x="597" y="838"/>
                    <a:pt x="1425" y="995"/>
                    <a:pt x="1531" y="1806"/>
                  </a:cubicBezTo>
                  <a:cubicBezTo>
                    <a:pt x="1619" y="2457"/>
                    <a:pt x="1247" y="3269"/>
                    <a:pt x="863" y="3936"/>
                  </a:cubicBezTo>
                  <a:lnTo>
                    <a:pt x="1480" y="5310"/>
                  </a:lnTo>
                  <a:cubicBezTo>
                    <a:pt x="1987" y="5310"/>
                    <a:pt x="2482" y="5259"/>
                    <a:pt x="2976" y="5154"/>
                  </a:cubicBezTo>
                  <a:cubicBezTo>
                    <a:pt x="3310" y="4308"/>
                    <a:pt x="3750" y="2685"/>
                    <a:pt x="3099" y="1367"/>
                  </a:cubicBezTo>
                  <a:cubicBezTo>
                    <a:pt x="2524" y="217"/>
                    <a:pt x="1273" y="0"/>
                    <a:pt x="3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3750225" y="2254875"/>
              <a:ext cx="74425" cy="130725"/>
            </a:xfrm>
            <a:custGeom>
              <a:avLst/>
              <a:gdLst/>
              <a:ahLst/>
              <a:cxnLst/>
              <a:rect l="l" t="t" r="r" b="b"/>
              <a:pathLst>
                <a:path w="2977" h="5229" extrusionOk="0">
                  <a:moveTo>
                    <a:pt x="1653" y="0"/>
                  </a:moveTo>
                  <a:cubicBezTo>
                    <a:pt x="1108" y="862"/>
                    <a:pt x="1" y="3043"/>
                    <a:pt x="1108" y="5228"/>
                  </a:cubicBezTo>
                  <a:cubicBezTo>
                    <a:pt x="1248" y="5123"/>
                    <a:pt x="1375" y="5017"/>
                    <a:pt x="1514" y="4895"/>
                  </a:cubicBezTo>
                  <a:cubicBezTo>
                    <a:pt x="2182" y="4294"/>
                    <a:pt x="2710" y="3504"/>
                    <a:pt x="2833" y="2621"/>
                  </a:cubicBezTo>
                  <a:cubicBezTo>
                    <a:pt x="2976" y="1741"/>
                    <a:pt x="2676" y="757"/>
                    <a:pt x="1970" y="211"/>
                  </a:cubicBezTo>
                  <a:cubicBezTo>
                    <a:pt x="1882" y="123"/>
                    <a:pt x="1759" y="68"/>
                    <a:pt x="1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3671825" y="2225275"/>
              <a:ext cx="101250" cy="64475"/>
            </a:xfrm>
            <a:custGeom>
              <a:avLst/>
              <a:gdLst/>
              <a:ahLst/>
              <a:cxnLst/>
              <a:rect l="l" t="t" r="r" b="b"/>
              <a:pathLst>
                <a:path w="4050" h="2579" extrusionOk="0">
                  <a:moveTo>
                    <a:pt x="723" y="1"/>
                  </a:moveTo>
                  <a:cubicBezTo>
                    <a:pt x="474" y="284"/>
                    <a:pt x="229" y="584"/>
                    <a:pt x="1" y="884"/>
                  </a:cubicBezTo>
                  <a:cubicBezTo>
                    <a:pt x="51" y="1429"/>
                    <a:pt x="318" y="2029"/>
                    <a:pt x="1024" y="2397"/>
                  </a:cubicBezTo>
                  <a:cubicBezTo>
                    <a:pt x="1257" y="2524"/>
                    <a:pt x="1490" y="2579"/>
                    <a:pt x="1718" y="2579"/>
                  </a:cubicBezTo>
                  <a:cubicBezTo>
                    <a:pt x="2726" y="2579"/>
                    <a:pt x="3633" y="1511"/>
                    <a:pt x="4050" y="935"/>
                  </a:cubicBezTo>
                  <a:cubicBezTo>
                    <a:pt x="3900" y="912"/>
                    <a:pt x="3748" y="900"/>
                    <a:pt x="3596" y="900"/>
                  </a:cubicBezTo>
                  <a:cubicBezTo>
                    <a:pt x="3301" y="900"/>
                    <a:pt x="3004" y="943"/>
                    <a:pt x="2714" y="1023"/>
                  </a:cubicBezTo>
                  <a:cubicBezTo>
                    <a:pt x="2854" y="867"/>
                    <a:pt x="2993" y="706"/>
                    <a:pt x="3082" y="512"/>
                  </a:cubicBezTo>
                  <a:lnTo>
                    <a:pt x="3082" y="512"/>
                  </a:lnTo>
                  <a:cubicBezTo>
                    <a:pt x="2822" y="759"/>
                    <a:pt x="2465" y="975"/>
                    <a:pt x="2046" y="975"/>
                  </a:cubicBezTo>
                  <a:cubicBezTo>
                    <a:pt x="1927" y="975"/>
                    <a:pt x="1803" y="957"/>
                    <a:pt x="1674" y="918"/>
                  </a:cubicBezTo>
                  <a:cubicBezTo>
                    <a:pt x="1074" y="740"/>
                    <a:pt x="829" y="356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0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4" name="Google Shape;364;p28"/>
          <p:cNvSpPr txBox="1">
            <a:spLocks noGrp="1"/>
          </p:cNvSpPr>
          <p:nvPr>
            <p:ph type="subTitle" idx="1"/>
          </p:nvPr>
        </p:nvSpPr>
        <p:spPr>
          <a:xfrm>
            <a:off x="720150" y="2091920"/>
            <a:ext cx="2248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5" name="Google Shape;365;p28"/>
          <p:cNvSpPr txBox="1">
            <a:spLocks noGrp="1"/>
          </p:cNvSpPr>
          <p:nvPr>
            <p:ph type="subTitle" idx="2"/>
          </p:nvPr>
        </p:nvSpPr>
        <p:spPr>
          <a:xfrm>
            <a:off x="3389307" y="2091920"/>
            <a:ext cx="2248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6" name="Google Shape;366;p28"/>
          <p:cNvSpPr txBox="1">
            <a:spLocks noGrp="1"/>
          </p:cNvSpPr>
          <p:nvPr>
            <p:ph type="subTitle" idx="3"/>
          </p:nvPr>
        </p:nvSpPr>
        <p:spPr>
          <a:xfrm>
            <a:off x="720053" y="3651124"/>
            <a:ext cx="2248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7" name="Google Shape;367;p28"/>
          <p:cNvSpPr txBox="1">
            <a:spLocks noGrp="1"/>
          </p:cNvSpPr>
          <p:nvPr>
            <p:ph type="subTitle" idx="4"/>
          </p:nvPr>
        </p:nvSpPr>
        <p:spPr>
          <a:xfrm>
            <a:off x="3389172" y="3651124"/>
            <a:ext cx="2248500" cy="5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5"/>
          </p:nvPr>
        </p:nvSpPr>
        <p:spPr>
          <a:xfrm>
            <a:off x="720000" y="1713850"/>
            <a:ext cx="2248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6"/>
          </p:nvPr>
        </p:nvSpPr>
        <p:spPr>
          <a:xfrm>
            <a:off x="3389088" y="1713850"/>
            <a:ext cx="2248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subTitle" idx="7"/>
          </p:nvPr>
        </p:nvSpPr>
        <p:spPr>
          <a:xfrm>
            <a:off x="720000" y="3260003"/>
            <a:ext cx="2248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8"/>
          </p:nvPr>
        </p:nvSpPr>
        <p:spPr>
          <a:xfrm>
            <a:off x="3389088" y="3260003"/>
            <a:ext cx="22485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8"/>
          <p:cNvSpPr/>
          <p:nvPr/>
        </p:nvSpPr>
        <p:spPr>
          <a:xfrm rot="-1228256">
            <a:off x="8241455" y="3982810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8"/>
          <p:cNvSpPr/>
          <p:nvPr/>
        </p:nvSpPr>
        <p:spPr>
          <a:xfrm rot="-5239375">
            <a:off x="-649412" y="-351264"/>
            <a:ext cx="1830435" cy="143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8"/>
          <p:cNvSpPr/>
          <p:nvPr/>
        </p:nvSpPr>
        <p:spPr>
          <a:xfrm rot="-5239375">
            <a:off x="-709857" y="-296223"/>
            <a:ext cx="1830435" cy="143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8"/>
          <p:cNvSpPr/>
          <p:nvPr/>
        </p:nvSpPr>
        <p:spPr>
          <a:xfrm rot="-1228256">
            <a:off x="8241455" y="4093344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rgbClr val="FFDBC2">
            <a:alpha val="18430"/>
          </a:srgbClr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"/>
          <p:cNvSpPr/>
          <p:nvPr/>
        </p:nvSpPr>
        <p:spPr>
          <a:xfrm rot="1228256" flipH="1">
            <a:off x="-1084564" y="252685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3"/>
          <p:cNvSpPr/>
          <p:nvPr/>
        </p:nvSpPr>
        <p:spPr>
          <a:xfrm rot="-8099910" flipH="1">
            <a:off x="8021107" y="1853434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3"/>
          <p:cNvSpPr/>
          <p:nvPr/>
        </p:nvSpPr>
        <p:spPr>
          <a:xfrm rot="-8099910" flipH="1">
            <a:off x="7939357" y="1853434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3"/>
          <p:cNvSpPr/>
          <p:nvPr/>
        </p:nvSpPr>
        <p:spPr>
          <a:xfrm rot="1228256" flipH="1">
            <a:off x="-1052664" y="264594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33"/>
          <p:cNvGrpSpPr/>
          <p:nvPr/>
        </p:nvGrpSpPr>
        <p:grpSpPr>
          <a:xfrm rot="3160578" flipH="1">
            <a:off x="7813086" y="238982"/>
            <a:ext cx="920277" cy="595819"/>
            <a:chOff x="5756863" y="1592448"/>
            <a:chExt cx="920303" cy="595836"/>
          </a:xfrm>
        </p:grpSpPr>
        <p:sp>
          <p:nvSpPr>
            <p:cNvPr id="477" name="Google Shape;477;p33"/>
            <p:cNvSpPr/>
            <p:nvPr/>
          </p:nvSpPr>
          <p:spPr>
            <a:xfrm>
              <a:off x="6124974" y="1781213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5852364" y="15924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5756863" y="1759076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6624011" y="210298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6510250" y="1705857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3"/>
          <p:cNvGrpSpPr/>
          <p:nvPr/>
        </p:nvGrpSpPr>
        <p:grpSpPr>
          <a:xfrm>
            <a:off x="629196" y="100522"/>
            <a:ext cx="533552" cy="593959"/>
            <a:chOff x="1517975" y="2501659"/>
            <a:chExt cx="533552" cy="593959"/>
          </a:xfrm>
        </p:grpSpPr>
        <p:sp>
          <p:nvSpPr>
            <p:cNvPr id="483" name="Google Shape;483;p33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33"/>
          <p:cNvGrpSpPr/>
          <p:nvPr/>
        </p:nvGrpSpPr>
        <p:grpSpPr>
          <a:xfrm>
            <a:off x="4078199" y="1612390"/>
            <a:ext cx="4193097" cy="3027157"/>
            <a:chOff x="4078199" y="1612390"/>
            <a:chExt cx="4193097" cy="3027157"/>
          </a:xfrm>
        </p:grpSpPr>
        <p:sp>
          <p:nvSpPr>
            <p:cNvPr id="489" name="Google Shape;489;p33"/>
            <p:cNvSpPr/>
            <p:nvPr/>
          </p:nvSpPr>
          <p:spPr>
            <a:xfrm flipH="1">
              <a:off x="4321515" y="4024801"/>
              <a:ext cx="3645557" cy="614746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rot="9899945" flipH="1">
              <a:off x="4293732" y="2069161"/>
              <a:ext cx="3562754" cy="2134496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33"/>
            <p:cNvGrpSpPr/>
            <p:nvPr/>
          </p:nvGrpSpPr>
          <p:grpSpPr>
            <a:xfrm flipH="1">
              <a:off x="7143098" y="2946539"/>
              <a:ext cx="1128198" cy="1360021"/>
              <a:chOff x="8433450" y="2024125"/>
              <a:chExt cx="319250" cy="384850"/>
            </a:xfrm>
          </p:grpSpPr>
          <p:sp>
            <p:nvSpPr>
              <p:cNvPr id="492" name="Google Shape;492;p33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3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3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3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6" name="Google Shape;496;p33"/>
            <p:cNvSpPr/>
            <p:nvPr/>
          </p:nvSpPr>
          <p:spPr>
            <a:xfrm>
              <a:off x="4321524" y="2513792"/>
              <a:ext cx="3147375" cy="1792878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7" name="Google Shape;497;p33"/>
            <p:cNvGrpSpPr/>
            <p:nvPr/>
          </p:nvGrpSpPr>
          <p:grpSpPr>
            <a:xfrm flipH="1">
              <a:off x="5787952" y="1612390"/>
              <a:ext cx="2179005" cy="2855487"/>
              <a:chOff x="713099" y="210831"/>
              <a:chExt cx="1287143" cy="1686743"/>
            </a:xfrm>
          </p:grpSpPr>
          <p:sp>
            <p:nvSpPr>
              <p:cNvPr id="498" name="Google Shape;498;p33"/>
              <p:cNvSpPr/>
              <p:nvPr/>
            </p:nvSpPr>
            <p:spPr>
              <a:xfrm>
                <a:off x="1648934" y="844921"/>
                <a:ext cx="335983" cy="441734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7665" extrusionOk="0">
                    <a:moveTo>
                      <a:pt x="4820" y="1"/>
                    </a:moveTo>
                    <a:cubicBezTo>
                      <a:pt x="4715" y="1"/>
                      <a:pt x="4615" y="17"/>
                      <a:pt x="4527" y="57"/>
                    </a:cubicBezTo>
                    <a:cubicBezTo>
                      <a:pt x="4121" y="235"/>
                      <a:pt x="4016" y="847"/>
                      <a:pt x="4016" y="847"/>
                    </a:cubicBezTo>
                    <a:cubicBezTo>
                      <a:pt x="4088" y="1870"/>
                      <a:pt x="3927" y="2838"/>
                      <a:pt x="3559" y="3772"/>
                    </a:cubicBezTo>
                    <a:cubicBezTo>
                      <a:pt x="3437" y="4106"/>
                      <a:pt x="3276" y="4423"/>
                      <a:pt x="2993" y="4635"/>
                    </a:cubicBezTo>
                    <a:cubicBezTo>
                      <a:pt x="2835" y="4753"/>
                      <a:pt x="2655" y="4800"/>
                      <a:pt x="2467" y="4800"/>
                    </a:cubicBezTo>
                    <a:cubicBezTo>
                      <a:pt x="2091" y="4800"/>
                      <a:pt x="1681" y="4612"/>
                      <a:pt x="1340" y="4423"/>
                    </a:cubicBezTo>
                    <a:lnTo>
                      <a:pt x="1074" y="4584"/>
                    </a:lnTo>
                    <a:lnTo>
                      <a:pt x="1" y="7276"/>
                    </a:lnTo>
                    <a:cubicBezTo>
                      <a:pt x="618" y="7487"/>
                      <a:pt x="1252" y="7648"/>
                      <a:pt x="1886" y="7665"/>
                    </a:cubicBezTo>
                    <a:cubicBezTo>
                      <a:pt x="2520" y="7665"/>
                      <a:pt x="3259" y="7631"/>
                      <a:pt x="3771" y="7242"/>
                    </a:cubicBezTo>
                    <a:cubicBezTo>
                      <a:pt x="4578" y="6659"/>
                      <a:pt x="5212" y="5657"/>
                      <a:pt x="5461" y="4689"/>
                    </a:cubicBezTo>
                    <a:cubicBezTo>
                      <a:pt x="5829" y="3278"/>
                      <a:pt x="5723" y="1693"/>
                      <a:pt x="5673" y="235"/>
                    </a:cubicBezTo>
                    <a:cubicBezTo>
                      <a:pt x="5673" y="235"/>
                      <a:pt x="5218" y="1"/>
                      <a:pt x="4820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3"/>
              <p:cNvSpPr/>
              <p:nvPr/>
            </p:nvSpPr>
            <p:spPr>
              <a:xfrm>
                <a:off x="1809200" y="1246939"/>
                <a:ext cx="37805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39" extrusionOk="0">
                    <a:moveTo>
                      <a:pt x="635" y="0"/>
                    </a:moveTo>
                    <a:cubicBezTo>
                      <a:pt x="618" y="0"/>
                      <a:pt x="584" y="0"/>
                      <a:pt x="584" y="21"/>
                    </a:cubicBezTo>
                    <a:cubicBezTo>
                      <a:pt x="512" y="127"/>
                      <a:pt x="444" y="178"/>
                      <a:pt x="373" y="211"/>
                    </a:cubicBezTo>
                    <a:cubicBezTo>
                      <a:pt x="318" y="249"/>
                      <a:pt x="250" y="266"/>
                      <a:pt x="195" y="266"/>
                    </a:cubicBezTo>
                    <a:cubicBezTo>
                      <a:pt x="144" y="266"/>
                      <a:pt x="106" y="249"/>
                      <a:pt x="89" y="249"/>
                    </a:cubicBezTo>
                    <a:cubicBezTo>
                      <a:pt x="73" y="249"/>
                      <a:pt x="73" y="249"/>
                      <a:pt x="73" y="233"/>
                    </a:cubicBezTo>
                    <a:lnTo>
                      <a:pt x="56" y="233"/>
                    </a:lnTo>
                    <a:cubicBezTo>
                      <a:pt x="39" y="233"/>
                      <a:pt x="22" y="233"/>
                      <a:pt x="1" y="249"/>
                    </a:cubicBezTo>
                    <a:cubicBezTo>
                      <a:pt x="1" y="266"/>
                      <a:pt x="1" y="300"/>
                      <a:pt x="22" y="300"/>
                    </a:cubicBezTo>
                    <a:cubicBezTo>
                      <a:pt x="39" y="300"/>
                      <a:pt x="89" y="338"/>
                      <a:pt x="195" y="338"/>
                    </a:cubicBezTo>
                    <a:cubicBezTo>
                      <a:pt x="250" y="338"/>
                      <a:pt x="339" y="317"/>
                      <a:pt x="406" y="283"/>
                    </a:cubicBezTo>
                    <a:cubicBezTo>
                      <a:pt x="495" y="233"/>
                      <a:pt x="567" y="161"/>
                      <a:pt x="635" y="55"/>
                    </a:cubicBezTo>
                    <a:cubicBezTo>
                      <a:pt x="656" y="38"/>
                      <a:pt x="635" y="21"/>
                      <a:pt x="635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3"/>
              <p:cNvSpPr/>
              <p:nvPr/>
            </p:nvSpPr>
            <p:spPr>
              <a:xfrm>
                <a:off x="1778772" y="1262269"/>
                <a:ext cx="88462" cy="2437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423" extrusionOk="0">
                    <a:moveTo>
                      <a:pt x="1446" y="51"/>
                    </a:moveTo>
                    <a:cubicBezTo>
                      <a:pt x="1040" y="317"/>
                      <a:pt x="512" y="406"/>
                      <a:pt x="0" y="423"/>
                    </a:cubicBezTo>
                    <a:lnTo>
                      <a:pt x="0" y="423"/>
                    </a:lnTo>
                    <a:cubicBezTo>
                      <a:pt x="512" y="406"/>
                      <a:pt x="1040" y="317"/>
                      <a:pt x="1446" y="51"/>
                    </a:cubicBezTo>
                    <a:close/>
                    <a:moveTo>
                      <a:pt x="1463" y="51"/>
                    </a:moveTo>
                    <a:lnTo>
                      <a:pt x="1446" y="51"/>
                    </a:lnTo>
                    <a:lnTo>
                      <a:pt x="1463" y="51"/>
                    </a:lnTo>
                    <a:close/>
                    <a:moveTo>
                      <a:pt x="1518" y="0"/>
                    </a:moveTo>
                    <a:lnTo>
                      <a:pt x="1518" y="0"/>
                    </a:lnTo>
                    <a:lnTo>
                      <a:pt x="1518" y="0"/>
                    </a:lnTo>
                    <a:close/>
                    <a:moveTo>
                      <a:pt x="1535" y="0"/>
                    </a:moveTo>
                    <a:lnTo>
                      <a:pt x="1518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3"/>
              <p:cNvSpPr/>
              <p:nvPr/>
            </p:nvSpPr>
            <p:spPr>
              <a:xfrm>
                <a:off x="1809200" y="1246939"/>
                <a:ext cx="37805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39" extrusionOk="0">
                    <a:moveTo>
                      <a:pt x="601" y="0"/>
                    </a:moveTo>
                    <a:cubicBezTo>
                      <a:pt x="601" y="0"/>
                      <a:pt x="584" y="0"/>
                      <a:pt x="584" y="21"/>
                    </a:cubicBezTo>
                    <a:cubicBezTo>
                      <a:pt x="512" y="127"/>
                      <a:pt x="444" y="178"/>
                      <a:pt x="373" y="211"/>
                    </a:cubicBezTo>
                    <a:cubicBezTo>
                      <a:pt x="318" y="249"/>
                      <a:pt x="250" y="266"/>
                      <a:pt x="195" y="266"/>
                    </a:cubicBezTo>
                    <a:cubicBezTo>
                      <a:pt x="144" y="266"/>
                      <a:pt x="106" y="249"/>
                      <a:pt x="89" y="249"/>
                    </a:cubicBezTo>
                    <a:cubicBezTo>
                      <a:pt x="73" y="249"/>
                      <a:pt x="73" y="249"/>
                      <a:pt x="73" y="233"/>
                    </a:cubicBezTo>
                    <a:lnTo>
                      <a:pt x="39" y="233"/>
                    </a:lnTo>
                    <a:cubicBezTo>
                      <a:pt x="22" y="233"/>
                      <a:pt x="22" y="249"/>
                      <a:pt x="1" y="249"/>
                    </a:cubicBezTo>
                    <a:cubicBezTo>
                      <a:pt x="1" y="266"/>
                      <a:pt x="1" y="300"/>
                      <a:pt x="22" y="300"/>
                    </a:cubicBezTo>
                    <a:cubicBezTo>
                      <a:pt x="39" y="300"/>
                      <a:pt x="89" y="338"/>
                      <a:pt x="195" y="338"/>
                    </a:cubicBezTo>
                    <a:cubicBezTo>
                      <a:pt x="250" y="338"/>
                      <a:pt x="339" y="317"/>
                      <a:pt x="406" y="283"/>
                    </a:cubicBezTo>
                    <a:cubicBezTo>
                      <a:pt x="495" y="233"/>
                      <a:pt x="567" y="161"/>
                      <a:pt x="635" y="55"/>
                    </a:cubicBezTo>
                    <a:cubicBezTo>
                      <a:pt x="656" y="38"/>
                      <a:pt x="635" y="21"/>
                      <a:pt x="635" y="0"/>
                    </a:cubicBezTo>
                    <a:close/>
                  </a:path>
                </a:pathLst>
              </a:custGeom>
              <a:solidFill>
                <a:srgbClr val="DD73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3"/>
              <p:cNvSpPr/>
              <p:nvPr/>
            </p:nvSpPr>
            <p:spPr>
              <a:xfrm>
                <a:off x="1475529" y="983115"/>
                <a:ext cx="250691" cy="355231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6164" extrusionOk="0">
                    <a:moveTo>
                      <a:pt x="1213" y="1"/>
                    </a:moveTo>
                    <a:lnTo>
                      <a:pt x="0" y="4739"/>
                    </a:lnTo>
                    <a:cubicBezTo>
                      <a:pt x="668" y="5212"/>
                      <a:pt x="1353" y="5690"/>
                      <a:pt x="2042" y="6163"/>
                    </a:cubicBezTo>
                    <a:cubicBezTo>
                      <a:pt x="3221" y="4916"/>
                      <a:pt x="3944" y="3505"/>
                      <a:pt x="4349" y="2025"/>
                    </a:cubicBezTo>
                    <a:cubicBezTo>
                      <a:pt x="3855" y="1780"/>
                      <a:pt x="3466" y="1374"/>
                      <a:pt x="3026" y="1040"/>
                    </a:cubicBezTo>
                    <a:cubicBezTo>
                      <a:pt x="2481" y="618"/>
                      <a:pt x="1864" y="267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3"/>
              <p:cNvSpPr/>
              <p:nvPr/>
            </p:nvSpPr>
            <p:spPr>
              <a:xfrm>
                <a:off x="1580990" y="1092725"/>
                <a:ext cx="145228" cy="245619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4262" extrusionOk="0">
                    <a:moveTo>
                      <a:pt x="2308" y="1"/>
                    </a:moveTo>
                    <a:cubicBezTo>
                      <a:pt x="1830" y="1480"/>
                      <a:pt x="1057" y="2887"/>
                      <a:pt x="0" y="4122"/>
                    </a:cubicBezTo>
                    <a:cubicBezTo>
                      <a:pt x="72" y="4155"/>
                      <a:pt x="140" y="4210"/>
                      <a:pt x="212" y="4261"/>
                    </a:cubicBezTo>
                    <a:cubicBezTo>
                      <a:pt x="1391" y="3014"/>
                      <a:pt x="2114" y="1603"/>
                      <a:pt x="2519" y="123"/>
                    </a:cubicBezTo>
                    <a:cubicBezTo>
                      <a:pt x="2448" y="89"/>
                      <a:pt x="2376" y="56"/>
                      <a:pt x="23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3"/>
              <p:cNvSpPr/>
              <p:nvPr/>
            </p:nvSpPr>
            <p:spPr>
              <a:xfrm>
                <a:off x="1503767" y="1047198"/>
                <a:ext cx="192023" cy="262850"/>
              </a:xfrm>
              <a:custGeom>
                <a:avLst/>
                <a:gdLst/>
                <a:ahLst/>
                <a:cxnLst/>
                <a:rect l="l" t="t" r="r" b="b"/>
                <a:pathLst>
                  <a:path w="3332" h="4561" extrusionOk="0">
                    <a:moveTo>
                      <a:pt x="2625" y="0"/>
                    </a:moveTo>
                    <a:cubicBezTo>
                      <a:pt x="2008" y="1442"/>
                      <a:pt x="1112" y="2798"/>
                      <a:pt x="0" y="3977"/>
                    </a:cubicBezTo>
                    <a:cubicBezTo>
                      <a:pt x="284" y="4172"/>
                      <a:pt x="567" y="4366"/>
                      <a:pt x="829" y="4561"/>
                    </a:cubicBezTo>
                    <a:cubicBezTo>
                      <a:pt x="1919" y="3382"/>
                      <a:pt x="2765" y="2025"/>
                      <a:pt x="3331" y="579"/>
                    </a:cubicBezTo>
                    <a:cubicBezTo>
                      <a:pt x="3103" y="402"/>
                      <a:pt x="2870" y="190"/>
                      <a:pt x="2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3"/>
              <p:cNvSpPr/>
              <p:nvPr/>
            </p:nvSpPr>
            <p:spPr>
              <a:xfrm>
                <a:off x="1608248" y="1207464"/>
                <a:ext cx="73132" cy="88232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531" extrusionOk="0">
                    <a:moveTo>
                      <a:pt x="990" y="0"/>
                    </a:moveTo>
                    <a:cubicBezTo>
                      <a:pt x="707" y="529"/>
                      <a:pt x="373" y="1040"/>
                      <a:pt x="1" y="1530"/>
                    </a:cubicBezTo>
                    <a:cubicBezTo>
                      <a:pt x="233" y="1374"/>
                      <a:pt x="461" y="1213"/>
                      <a:pt x="707" y="1074"/>
                    </a:cubicBezTo>
                    <a:cubicBezTo>
                      <a:pt x="918" y="757"/>
                      <a:pt x="1112" y="440"/>
                      <a:pt x="1269" y="123"/>
                    </a:cubicBezTo>
                    <a:cubicBezTo>
                      <a:pt x="1184" y="72"/>
                      <a:pt x="1078" y="34"/>
                      <a:pt x="990" y="0"/>
                    </a:cubicBez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3"/>
              <p:cNvSpPr/>
              <p:nvPr/>
            </p:nvSpPr>
            <p:spPr>
              <a:xfrm>
                <a:off x="713099" y="617690"/>
                <a:ext cx="233690" cy="63952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11097" extrusionOk="0">
                    <a:moveTo>
                      <a:pt x="3229" y="0"/>
                    </a:moveTo>
                    <a:cubicBezTo>
                      <a:pt x="3150" y="0"/>
                      <a:pt x="3066" y="5"/>
                      <a:pt x="2981" y="19"/>
                    </a:cubicBezTo>
                    <a:cubicBezTo>
                      <a:pt x="2537" y="74"/>
                      <a:pt x="2347" y="496"/>
                      <a:pt x="2347" y="496"/>
                    </a:cubicBezTo>
                    <a:cubicBezTo>
                      <a:pt x="1007" y="1976"/>
                      <a:pt x="178" y="3911"/>
                      <a:pt x="56" y="5902"/>
                    </a:cubicBezTo>
                    <a:cubicBezTo>
                      <a:pt x="1" y="6798"/>
                      <a:pt x="90" y="7698"/>
                      <a:pt x="462" y="8510"/>
                    </a:cubicBezTo>
                    <a:cubicBezTo>
                      <a:pt x="1112" y="9884"/>
                      <a:pt x="2537" y="10746"/>
                      <a:pt x="4016" y="11097"/>
                    </a:cubicBezTo>
                    <a:lnTo>
                      <a:pt x="3471" y="7381"/>
                    </a:lnTo>
                    <a:cubicBezTo>
                      <a:pt x="3331" y="7326"/>
                      <a:pt x="3209" y="7242"/>
                      <a:pt x="3103" y="7136"/>
                    </a:cubicBezTo>
                    <a:cubicBezTo>
                      <a:pt x="2609" y="6692"/>
                      <a:pt x="2575" y="5953"/>
                      <a:pt x="2626" y="5302"/>
                    </a:cubicBezTo>
                    <a:cubicBezTo>
                      <a:pt x="2714" y="4178"/>
                      <a:pt x="2997" y="3066"/>
                      <a:pt x="3471" y="2026"/>
                    </a:cubicBezTo>
                    <a:cubicBezTo>
                      <a:pt x="3471" y="2026"/>
                      <a:pt x="4054" y="1198"/>
                      <a:pt x="3805" y="90"/>
                    </a:cubicBezTo>
                    <a:cubicBezTo>
                      <a:pt x="3805" y="90"/>
                      <a:pt x="3556" y="0"/>
                      <a:pt x="3229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3"/>
              <p:cNvSpPr/>
              <p:nvPr/>
            </p:nvSpPr>
            <p:spPr>
              <a:xfrm>
                <a:off x="819828" y="1167757"/>
                <a:ext cx="37517" cy="30486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29" extrusionOk="0">
                    <a:moveTo>
                      <a:pt x="34" y="0"/>
                    </a:moveTo>
                    <a:cubicBezTo>
                      <a:pt x="17" y="0"/>
                      <a:pt x="0" y="38"/>
                      <a:pt x="17" y="55"/>
                    </a:cubicBezTo>
                    <a:cubicBezTo>
                      <a:pt x="106" y="301"/>
                      <a:pt x="351" y="512"/>
                      <a:pt x="617" y="529"/>
                    </a:cubicBezTo>
                    <a:cubicBezTo>
                      <a:pt x="634" y="529"/>
                      <a:pt x="651" y="512"/>
                      <a:pt x="651" y="495"/>
                    </a:cubicBezTo>
                    <a:cubicBezTo>
                      <a:pt x="651" y="478"/>
                      <a:pt x="651" y="461"/>
                      <a:pt x="634" y="461"/>
                    </a:cubicBezTo>
                    <a:cubicBezTo>
                      <a:pt x="389" y="444"/>
                      <a:pt x="156" y="267"/>
                      <a:pt x="72" y="22"/>
                    </a:cubicBezTo>
                    <a:cubicBezTo>
                      <a:pt x="72" y="0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905061" y="1007492"/>
                <a:ext cx="213173" cy="317657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5512" extrusionOk="0">
                    <a:moveTo>
                      <a:pt x="3454" y="0"/>
                    </a:moveTo>
                    <a:cubicBezTo>
                      <a:pt x="2925" y="212"/>
                      <a:pt x="2397" y="406"/>
                      <a:pt x="1869" y="562"/>
                    </a:cubicBezTo>
                    <a:cubicBezTo>
                      <a:pt x="1543" y="659"/>
                      <a:pt x="1207" y="742"/>
                      <a:pt x="866" y="742"/>
                    </a:cubicBezTo>
                    <a:cubicBezTo>
                      <a:pt x="835" y="742"/>
                      <a:pt x="805" y="741"/>
                      <a:pt x="774" y="740"/>
                    </a:cubicBezTo>
                    <a:cubicBezTo>
                      <a:pt x="563" y="740"/>
                      <a:pt x="351" y="706"/>
                      <a:pt x="140" y="617"/>
                    </a:cubicBezTo>
                    <a:lnTo>
                      <a:pt x="140" y="617"/>
                    </a:lnTo>
                    <a:cubicBezTo>
                      <a:pt x="0" y="2253"/>
                      <a:pt x="246" y="3910"/>
                      <a:pt x="846" y="5512"/>
                    </a:cubicBezTo>
                    <a:cubicBezTo>
                      <a:pt x="1814" y="5355"/>
                      <a:pt x="2782" y="5089"/>
                      <a:pt x="3699" y="4683"/>
                    </a:cubicBezTo>
                    <a:lnTo>
                      <a:pt x="34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3"/>
              <p:cNvSpPr/>
              <p:nvPr/>
            </p:nvSpPr>
            <p:spPr>
              <a:xfrm>
                <a:off x="905061" y="1043049"/>
                <a:ext cx="63854" cy="282099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895" extrusionOk="0">
                    <a:moveTo>
                      <a:pt x="140" y="0"/>
                    </a:moveTo>
                    <a:cubicBezTo>
                      <a:pt x="0" y="1636"/>
                      <a:pt x="246" y="3293"/>
                      <a:pt x="846" y="4895"/>
                    </a:cubicBezTo>
                    <a:cubicBezTo>
                      <a:pt x="934" y="4878"/>
                      <a:pt x="1023" y="4861"/>
                      <a:pt x="1108" y="4844"/>
                    </a:cubicBezTo>
                    <a:cubicBezTo>
                      <a:pt x="563" y="3327"/>
                      <a:pt x="317" y="1691"/>
                      <a:pt x="406" y="89"/>
                    </a:cubicBezTo>
                    <a:cubicBezTo>
                      <a:pt x="317" y="51"/>
                      <a:pt x="229" y="34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3"/>
              <p:cNvSpPr/>
              <p:nvPr/>
            </p:nvSpPr>
            <p:spPr>
              <a:xfrm>
                <a:off x="970066" y="1033770"/>
                <a:ext cx="101429" cy="279217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4845" extrusionOk="0">
                    <a:moveTo>
                      <a:pt x="1091" y="1"/>
                    </a:moveTo>
                    <a:cubicBezTo>
                      <a:pt x="969" y="39"/>
                      <a:pt x="846" y="73"/>
                      <a:pt x="741" y="106"/>
                    </a:cubicBezTo>
                    <a:cubicBezTo>
                      <a:pt x="491" y="178"/>
                      <a:pt x="246" y="250"/>
                      <a:pt x="1" y="267"/>
                    </a:cubicBezTo>
                    <a:cubicBezTo>
                      <a:pt x="1" y="1835"/>
                      <a:pt x="246" y="3382"/>
                      <a:pt x="719" y="4844"/>
                    </a:cubicBezTo>
                    <a:cubicBezTo>
                      <a:pt x="1074" y="4777"/>
                      <a:pt x="1425" y="4671"/>
                      <a:pt x="1759" y="4544"/>
                    </a:cubicBezTo>
                    <a:cubicBezTo>
                      <a:pt x="1353" y="3065"/>
                      <a:pt x="1142" y="1535"/>
                      <a:pt x="10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3"/>
              <p:cNvSpPr/>
              <p:nvPr/>
            </p:nvSpPr>
            <p:spPr>
              <a:xfrm>
                <a:off x="953757" y="1323182"/>
                <a:ext cx="11295" cy="195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" extrusionOk="0">
                    <a:moveTo>
                      <a:pt x="106" y="17"/>
                    </a:moveTo>
                    <a:cubicBezTo>
                      <a:pt x="73" y="17"/>
                      <a:pt x="35" y="17"/>
                      <a:pt x="1" y="34"/>
                    </a:cubicBezTo>
                    <a:cubicBezTo>
                      <a:pt x="35" y="17"/>
                      <a:pt x="73" y="17"/>
                      <a:pt x="106" y="17"/>
                    </a:cubicBezTo>
                    <a:close/>
                    <a:moveTo>
                      <a:pt x="140" y="0"/>
                    </a:moveTo>
                    <a:cubicBezTo>
                      <a:pt x="123" y="0"/>
                      <a:pt x="123" y="17"/>
                      <a:pt x="106" y="17"/>
                    </a:cubicBezTo>
                    <a:cubicBezTo>
                      <a:pt x="123" y="17"/>
                      <a:pt x="123" y="0"/>
                      <a:pt x="140" y="0"/>
                    </a:cubicBezTo>
                    <a:close/>
                    <a:moveTo>
                      <a:pt x="157" y="0"/>
                    </a:moveTo>
                    <a:lnTo>
                      <a:pt x="140" y="0"/>
                    </a:lnTo>
                    <a:lnTo>
                      <a:pt x="157" y="0"/>
                    </a:lnTo>
                    <a:close/>
                    <a:moveTo>
                      <a:pt x="178" y="0"/>
                    </a:moveTo>
                    <a:lnTo>
                      <a:pt x="157" y="0"/>
                    </a:lnTo>
                    <a:lnTo>
                      <a:pt x="178" y="0"/>
                    </a:lnTo>
                    <a:close/>
                    <a:moveTo>
                      <a:pt x="195" y="0"/>
                    </a:move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3"/>
              <p:cNvSpPr/>
              <p:nvPr/>
            </p:nvSpPr>
            <p:spPr>
              <a:xfrm>
                <a:off x="1074605" y="957816"/>
                <a:ext cx="511582" cy="623384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10817" extrusionOk="0">
                    <a:moveTo>
                      <a:pt x="6763" y="0"/>
                    </a:moveTo>
                    <a:cubicBezTo>
                      <a:pt x="5867" y="870"/>
                      <a:pt x="5023" y="1150"/>
                      <a:pt x="4307" y="1150"/>
                    </a:cubicBezTo>
                    <a:cubicBezTo>
                      <a:pt x="3008" y="1150"/>
                      <a:pt x="2130" y="228"/>
                      <a:pt x="2130" y="228"/>
                    </a:cubicBezTo>
                    <a:cubicBezTo>
                      <a:pt x="1953" y="300"/>
                      <a:pt x="1780" y="351"/>
                      <a:pt x="1619" y="423"/>
                    </a:cubicBezTo>
                    <a:cubicBezTo>
                      <a:pt x="1230" y="562"/>
                      <a:pt x="879" y="706"/>
                      <a:pt x="512" y="862"/>
                    </a:cubicBezTo>
                    <a:cubicBezTo>
                      <a:pt x="106" y="4121"/>
                      <a:pt x="0" y="7397"/>
                      <a:pt x="228" y="10672"/>
                    </a:cubicBezTo>
                    <a:cubicBezTo>
                      <a:pt x="918" y="10769"/>
                      <a:pt x="1615" y="10816"/>
                      <a:pt x="2313" y="10816"/>
                    </a:cubicBezTo>
                    <a:cubicBezTo>
                      <a:pt x="4429" y="10816"/>
                      <a:pt x="6556" y="10380"/>
                      <a:pt x="8542" y="9544"/>
                    </a:cubicBezTo>
                    <a:cubicBezTo>
                      <a:pt x="8876" y="6518"/>
                      <a:pt x="8753" y="3432"/>
                      <a:pt x="8170" y="440"/>
                    </a:cubicBezTo>
                    <a:cubicBezTo>
                      <a:pt x="7714" y="245"/>
                      <a:pt x="7236" y="106"/>
                      <a:pt x="6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3"/>
              <p:cNvSpPr/>
              <p:nvPr/>
            </p:nvSpPr>
            <p:spPr>
              <a:xfrm>
                <a:off x="1082616" y="1443972"/>
                <a:ext cx="490374" cy="137217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381" extrusionOk="0">
                    <a:moveTo>
                      <a:pt x="8509" y="0"/>
                    </a:moveTo>
                    <a:lnTo>
                      <a:pt x="8509" y="0"/>
                    </a:lnTo>
                    <a:cubicBezTo>
                      <a:pt x="6158" y="550"/>
                      <a:pt x="3746" y="837"/>
                      <a:pt x="1336" y="837"/>
                    </a:cubicBezTo>
                    <a:cubicBezTo>
                      <a:pt x="891" y="837"/>
                      <a:pt x="445" y="827"/>
                      <a:pt x="1" y="808"/>
                    </a:cubicBezTo>
                    <a:lnTo>
                      <a:pt x="1" y="808"/>
                    </a:lnTo>
                    <a:cubicBezTo>
                      <a:pt x="18" y="1285"/>
                      <a:pt x="56" y="1759"/>
                      <a:pt x="89" y="2236"/>
                    </a:cubicBezTo>
                    <a:cubicBezTo>
                      <a:pt x="779" y="2333"/>
                      <a:pt x="1476" y="2380"/>
                      <a:pt x="2174" y="2380"/>
                    </a:cubicBezTo>
                    <a:cubicBezTo>
                      <a:pt x="4290" y="2380"/>
                      <a:pt x="6417" y="1944"/>
                      <a:pt x="8403" y="1108"/>
                    </a:cubicBezTo>
                    <a:cubicBezTo>
                      <a:pt x="8437" y="740"/>
                      <a:pt x="8471" y="368"/>
                      <a:pt x="85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>
                <a:off x="1085785" y="1095894"/>
                <a:ext cx="485994" cy="126440"/>
              </a:xfrm>
              <a:custGeom>
                <a:avLst/>
                <a:gdLst/>
                <a:ahLst/>
                <a:cxnLst/>
                <a:rect l="l" t="t" r="r" b="b"/>
                <a:pathLst>
                  <a:path w="8433" h="2194" extrusionOk="0">
                    <a:moveTo>
                      <a:pt x="8293" y="1"/>
                    </a:moveTo>
                    <a:cubicBezTo>
                      <a:pt x="5690" y="406"/>
                      <a:pt x="3056" y="598"/>
                      <a:pt x="421" y="598"/>
                    </a:cubicBezTo>
                    <a:cubicBezTo>
                      <a:pt x="309" y="598"/>
                      <a:pt x="197" y="597"/>
                      <a:pt x="85" y="597"/>
                    </a:cubicBezTo>
                    <a:cubicBezTo>
                      <a:pt x="51" y="1091"/>
                      <a:pt x="17" y="1564"/>
                      <a:pt x="1" y="2059"/>
                    </a:cubicBezTo>
                    <a:cubicBezTo>
                      <a:pt x="797" y="2149"/>
                      <a:pt x="1599" y="2193"/>
                      <a:pt x="2402" y="2193"/>
                    </a:cubicBezTo>
                    <a:cubicBezTo>
                      <a:pt x="4438" y="2193"/>
                      <a:pt x="6478" y="1906"/>
                      <a:pt x="8433" y="1336"/>
                    </a:cubicBezTo>
                    <a:cubicBezTo>
                      <a:pt x="8399" y="897"/>
                      <a:pt x="8348" y="440"/>
                      <a:pt x="8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3"/>
              <p:cNvSpPr/>
              <p:nvPr/>
            </p:nvSpPr>
            <p:spPr>
              <a:xfrm>
                <a:off x="1080656" y="1274428"/>
                <a:ext cx="497232" cy="131454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2281" extrusionOk="0">
                    <a:moveTo>
                      <a:pt x="8610" y="1"/>
                    </a:moveTo>
                    <a:cubicBezTo>
                      <a:pt x="6652" y="518"/>
                      <a:pt x="4631" y="777"/>
                      <a:pt x="2611" y="777"/>
                    </a:cubicBezTo>
                    <a:cubicBezTo>
                      <a:pt x="1745" y="777"/>
                      <a:pt x="879" y="730"/>
                      <a:pt x="18" y="635"/>
                    </a:cubicBezTo>
                    <a:cubicBezTo>
                      <a:pt x="1" y="1108"/>
                      <a:pt x="1" y="1569"/>
                      <a:pt x="1" y="2042"/>
                    </a:cubicBezTo>
                    <a:cubicBezTo>
                      <a:pt x="1072" y="2201"/>
                      <a:pt x="2155" y="2280"/>
                      <a:pt x="3240" y="2280"/>
                    </a:cubicBezTo>
                    <a:cubicBezTo>
                      <a:pt x="5045" y="2280"/>
                      <a:pt x="6852" y="2060"/>
                      <a:pt x="8610" y="1619"/>
                    </a:cubicBezTo>
                    <a:cubicBezTo>
                      <a:pt x="8627" y="1091"/>
                      <a:pt x="8627" y="546"/>
                      <a:pt x="8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>
                <a:off x="1197355" y="954646"/>
                <a:ext cx="267000" cy="136814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2374" extrusionOk="0">
                    <a:moveTo>
                      <a:pt x="4366" y="0"/>
                    </a:moveTo>
                    <a:cubicBezTo>
                      <a:pt x="3998" y="476"/>
                      <a:pt x="3306" y="624"/>
                      <a:pt x="2590" y="624"/>
                    </a:cubicBezTo>
                    <a:cubicBezTo>
                      <a:pt x="1424" y="624"/>
                      <a:pt x="195" y="233"/>
                      <a:pt x="195" y="233"/>
                    </a:cubicBezTo>
                    <a:cubicBezTo>
                      <a:pt x="123" y="250"/>
                      <a:pt x="51" y="266"/>
                      <a:pt x="0" y="283"/>
                    </a:cubicBezTo>
                    <a:cubicBezTo>
                      <a:pt x="17" y="1129"/>
                      <a:pt x="529" y="1818"/>
                      <a:pt x="1235" y="2151"/>
                    </a:cubicBezTo>
                    <a:cubicBezTo>
                      <a:pt x="1550" y="2301"/>
                      <a:pt x="1898" y="2374"/>
                      <a:pt x="2246" y="2374"/>
                    </a:cubicBezTo>
                    <a:cubicBezTo>
                      <a:pt x="2713" y="2374"/>
                      <a:pt x="3181" y="2243"/>
                      <a:pt x="3576" y="1991"/>
                    </a:cubicBezTo>
                    <a:cubicBezTo>
                      <a:pt x="4210" y="1568"/>
                      <a:pt x="4616" y="829"/>
                      <a:pt x="4633" y="55"/>
                    </a:cubicBezTo>
                    <a:cubicBezTo>
                      <a:pt x="4544" y="38"/>
                      <a:pt x="4455" y="21"/>
                      <a:pt x="4366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3"/>
              <p:cNvSpPr/>
              <p:nvPr/>
            </p:nvSpPr>
            <p:spPr>
              <a:xfrm>
                <a:off x="1208535" y="949517"/>
                <a:ext cx="240490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229" extrusionOk="0">
                    <a:moveTo>
                      <a:pt x="3061" y="1"/>
                    </a:moveTo>
                    <a:cubicBezTo>
                      <a:pt x="2745" y="1"/>
                      <a:pt x="2429" y="24"/>
                      <a:pt x="2114" y="72"/>
                    </a:cubicBezTo>
                    <a:cubicBezTo>
                      <a:pt x="1955" y="53"/>
                      <a:pt x="1795" y="44"/>
                      <a:pt x="1636" y="44"/>
                    </a:cubicBezTo>
                    <a:cubicBezTo>
                      <a:pt x="1075" y="44"/>
                      <a:pt x="521" y="157"/>
                      <a:pt x="1" y="322"/>
                    </a:cubicBezTo>
                    <a:cubicBezTo>
                      <a:pt x="18" y="1006"/>
                      <a:pt x="474" y="1674"/>
                      <a:pt x="1108" y="2012"/>
                    </a:cubicBezTo>
                    <a:cubicBezTo>
                      <a:pt x="1400" y="2157"/>
                      <a:pt x="1725" y="2229"/>
                      <a:pt x="2049" y="2229"/>
                    </a:cubicBezTo>
                    <a:cubicBezTo>
                      <a:pt x="2471" y="2229"/>
                      <a:pt x="2892" y="2108"/>
                      <a:pt x="3238" y="1869"/>
                    </a:cubicBezTo>
                    <a:cubicBezTo>
                      <a:pt x="3822" y="1484"/>
                      <a:pt x="4172" y="795"/>
                      <a:pt x="4172" y="89"/>
                    </a:cubicBezTo>
                    <a:cubicBezTo>
                      <a:pt x="3803" y="32"/>
                      <a:pt x="3432" y="1"/>
                      <a:pt x="306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3"/>
              <p:cNvSpPr/>
              <p:nvPr/>
            </p:nvSpPr>
            <p:spPr>
              <a:xfrm>
                <a:off x="1079676" y="1138540"/>
                <a:ext cx="12275" cy="15519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693" extrusionOk="0">
                    <a:moveTo>
                      <a:pt x="191" y="0"/>
                    </a:moveTo>
                    <a:cubicBezTo>
                      <a:pt x="174" y="0"/>
                      <a:pt x="140" y="17"/>
                      <a:pt x="140" y="34"/>
                    </a:cubicBezTo>
                    <a:cubicBezTo>
                      <a:pt x="69" y="913"/>
                      <a:pt x="35" y="1797"/>
                      <a:pt x="1" y="2659"/>
                    </a:cubicBezTo>
                    <a:cubicBezTo>
                      <a:pt x="1" y="2676"/>
                      <a:pt x="18" y="2693"/>
                      <a:pt x="35" y="2693"/>
                    </a:cubicBezTo>
                    <a:cubicBezTo>
                      <a:pt x="52" y="2693"/>
                      <a:pt x="69" y="2676"/>
                      <a:pt x="69" y="2659"/>
                    </a:cubicBezTo>
                    <a:cubicBezTo>
                      <a:pt x="107" y="1797"/>
                      <a:pt x="140" y="913"/>
                      <a:pt x="212" y="34"/>
                    </a:cubicBezTo>
                    <a:cubicBezTo>
                      <a:pt x="212" y="17"/>
                      <a:pt x="212" y="0"/>
                      <a:pt x="19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1566871" y="1138540"/>
                <a:ext cx="13197" cy="189776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93" extrusionOk="0">
                    <a:moveTo>
                      <a:pt x="34" y="0"/>
                    </a:moveTo>
                    <a:cubicBezTo>
                      <a:pt x="0" y="0"/>
                      <a:pt x="0" y="17"/>
                      <a:pt x="0" y="34"/>
                    </a:cubicBezTo>
                    <a:cubicBezTo>
                      <a:pt x="106" y="1108"/>
                      <a:pt x="157" y="2181"/>
                      <a:pt x="140" y="3255"/>
                    </a:cubicBezTo>
                    <a:cubicBezTo>
                      <a:pt x="140" y="3276"/>
                      <a:pt x="157" y="3293"/>
                      <a:pt x="173" y="3293"/>
                    </a:cubicBezTo>
                    <a:cubicBezTo>
                      <a:pt x="211" y="3293"/>
                      <a:pt x="211" y="3276"/>
                      <a:pt x="211" y="3255"/>
                    </a:cubicBezTo>
                    <a:cubicBezTo>
                      <a:pt x="228" y="2181"/>
                      <a:pt x="173" y="1091"/>
                      <a:pt x="68" y="34"/>
                    </a:cubicBezTo>
                    <a:cubicBezTo>
                      <a:pt x="68" y="17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3"/>
              <p:cNvSpPr/>
              <p:nvPr/>
            </p:nvSpPr>
            <p:spPr>
              <a:xfrm>
                <a:off x="1574881" y="1265208"/>
                <a:ext cx="2017" cy="54864"/>
              </a:xfrm>
              <a:custGeom>
                <a:avLst/>
                <a:gdLst/>
                <a:ahLst/>
                <a:cxnLst/>
                <a:rect l="l" t="t" r="r" b="b"/>
                <a:pathLst>
                  <a:path w="35" h="952" extrusionOk="0">
                    <a:moveTo>
                      <a:pt x="34" y="0"/>
                    </a:moveTo>
                    <a:cubicBezTo>
                      <a:pt x="18" y="0"/>
                      <a:pt x="1" y="21"/>
                      <a:pt x="1" y="21"/>
                    </a:cubicBezTo>
                    <a:lnTo>
                      <a:pt x="1" y="178"/>
                    </a:lnTo>
                    <a:lnTo>
                      <a:pt x="1" y="951"/>
                    </a:lnTo>
                    <a:cubicBezTo>
                      <a:pt x="18" y="951"/>
                      <a:pt x="34" y="934"/>
                      <a:pt x="34" y="934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3"/>
              <p:cNvSpPr/>
              <p:nvPr/>
            </p:nvSpPr>
            <p:spPr>
              <a:xfrm>
                <a:off x="1818478" y="750928"/>
                <a:ext cx="179575" cy="139004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412" extrusionOk="0">
                    <a:moveTo>
                      <a:pt x="2586" y="1"/>
                    </a:moveTo>
                    <a:cubicBezTo>
                      <a:pt x="2523" y="1"/>
                      <a:pt x="2463" y="30"/>
                      <a:pt x="2414" y="69"/>
                    </a:cubicBezTo>
                    <a:cubicBezTo>
                      <a:pt x="2042" y="331"/>
                      <a:pt x="1691" y="598"/>
                      <a:pt x="1357" y="893"/>
                    </a:cubicBezTo>
                    <a:cubicBezTo>
                      <a:pt x="1425" y="720"/>
                      <a:pt x="1480" y="543"/>
                      <a:pt x="1513" y="348"/>
                    </a:cubicBezTo>
                    <a:cubicBezTo>
                      <a:pt x="1513" y="314"/>
                      <a:pt x="1513" y="260"/>
                      <a:pt x="1480" y="226"/>
                    </a:cubicBezTo>
                    <a:cubicBezTo>
                      <a:pt x="1461" y="201"/>
                      <a:pt x="1436" y="191"/>
                      <a:pt x="1408" y="191"/>
                    </a:cubicBezTo>
                    <a:cubicBezTo>
                      <a:pt x="1356" y="191"/>
                      <a:pt x="1296" y="226"/>
                      <a:pt x="1251" y="260"/>
                    </a:cubicBezTo>
                    <a:cubicBezTo>
                      <a:pt x="829" y="598"/>
                      <a:pt x="512" y="1088"/>
                      <a:pt x="0" y="1265"/>
                    </a:cubicBezTo>
                    <a:lnTo>
                      <a:pt x="545" y="2411"/>
                    </a:lnTo>
                    <a:cubicBezTo>
                      <a:pt x="557" y="2412"/>
                      <a:pt x="570" y="2412"/>
                      <a:pt x="583" y="2412"/>
                    </a:cubicBezTo>
                    <a:cubicBezTo>
                      <a:pt x="889" y="2412"/>
                      <a:pt x="1568" y="2233"/>
                      <a:pt x="1568" y="2233"/>
                    </a:cubicBezTo>
                    <a:cubicBezTo>
                      <a:pt x="2042" y="2216"/>
                      <a:pt x="2502" y="2077"/>
                      <a:pt x="2904" y="1828"/>
                    </a:cubicBezTo>
                    <a:cubicBezTo>
                      <a:pt x="2942" y="1811"/>
                      <a:pt x="2976" y="1794"/>
                      <a:pt x="2993" y="1760"/>
                    </a:cubicBezTo>
                    <a:cubicBezTo>
                      <a:pt x="3010" y="1722"/>
                      <a:pt x="3031" y="1688"/>
                      <a:pt x="2993" y="1654"/>
                    </a:cubicBezTo>
                    <a:cubicBezTo>
                      <a:pt x="2976" y="1616"/>
                      <a:pt x="2942" y="1599"/>
                      <a:pt x="2887" y="1599"/>
                    </a:cubicBezTo>
                    <a:cubicBezTo>
                      <a:pt x="2829" y="1592"/>
                      <a:pt x="2768" y="1588"/>
                      <a:pt x="2706" y="1588"/>
                    </a:cubicBezTo>
                    <a:cubicBezTo>
                      <a:pt x="2618" y="1588"/>
                      <a:pt x="2529" y="1596"/>
                      <a:pt x="2447" y="1616"/>
                    </a:cubicBezTo>
                    <a:cubicBezTo>
                      <a:pt x="2676" y="1477"/>
                      <a:pt x="2870" y="1299"/>
                      <a:pt x="3048" y="1105"/>
                    </a:cubicBezTo>
                    <a:cubicBezTo>
                      <a:pt x="3065" y="1088"/>
                      <a:pt x="3098" y="1054"/>
                      <a:pt x="3098" y="1020"/>
                    </a:cubicBezTo>
                    <a:cubicBezTo>
                      <a:pt x="3115" y="982"/>
                      <a:pt x="3115" y="948"/>
                      <a:pt x="3098" y="915"/>
                    </a:cubicBezTo>
                    <a:cubicBezTo>
                      <a:pt x="3065" y="877"/>
                      <a:pt x="2993" y="877"/>
                      <a:pt x="2942" y="877"/>
                    </a:cubicBezTo>
                    <a:cubicBezTo>
                      <a:pt x="2870" y="893"/>
                      <a:pt x="2781" y="915"/>
                      <a:pt x="2714" y="932"/>
                    </a:cubicBezTo>
                    <a:cubicBezTo>
                      <a:pt x="2781" y="877"/>
                      <a:pt x="2836" y="809"/>
                      <a:pt x="2904" y="754"/>
                    </a:cubicBezTo>
                    <a:cubicBezTo>
                      <a:pt x="2959" y="682"/>
                      <a:pt x="3031" y="615"/>
                      <a:pt x="2976" y="543"/>
                    </a:cubicBezTo>
                    <a:cubicBezTo>
                      <a:pt x="2959" y="517"/>
                      <a:pt x="2928" y="509"/>
                      <a:pt x="2893" y="509"/>
                    </a:cubicBezTo>
                    <a:cubicBezTo>
                      <a:pt x="2857" y="509"/>
                      <a:pt x="2817" y="517"/>
                      <a:pt x="2781" y="526"/>
                    </a:cubicBezTo>
                    <a:cubicBezTo>
                      <a:pt x="2447" y="631"/>
                      <a:pt x="2164" y="860"/>
                      <a:pt x="1902" y="1071"/>
                    </a:cubicBezTo>
                    <a:cubicBezTo>
                      <a:pt x="2130" y="843"/>
                      <a:pt x="2376" y="598"/>
                      <a:pt x="2608" y="331"/>
                    </a:cubicBezTo>
                    <a:cubicBezTo>
                      <a:pt x="2642" y="281"/>
                      <a:pt x="2676" y="243"/>
                      <a:pt x="2693" y="175"/>
                    </a:cubicBezTo>
                    <a:cubicBezTo>
                      <a:pt x="2714" y="120"/>
                      <a:pt x="2693" y="48"/>
                      <a:pt x="2659" y="14"/>
                    </a:cubicBezTo>
                    <a:cubicBezTo>
                      <a:pt x="2634" y="5"/>
                      <a:pt x="2610" y="1"/>
                      <a:pt x="2586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3"/>
              <p:cNvSpPr/>
              <p:nvPr/>
            </p:nvSpPr>
            <p:spPr>
              <a:xfrm>
                <a:off x="1937079" y="802679"/>
                <a:ext cx="39765" cy="31408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45" extrusionOk="0">
                    <a:moveTo>
                      <a:pt x="645" y="1"/>
                    </a:moveTo>
                    <a:cubicBezTo>
                      <a:pt x="636" y="1"/>
                      <a:pt x="626" y="6"/>
                      <a:pt x="618" y="17"/>
                    </a:cubicBezTo>
                    <a:cubicBezTo>
                      <a:pt x="444" y="190"/>
                      <a:pt x="233" y="334"/>
                      <a:pt x="22" y="490"/>
                    </a:cubicBezTo>
                    <a:cubicBezTo>
                      <a:pt x="1" y="490"/>
                      <a:pt x="1" y="507"/>
                      <a:pt x="22" y="524"/>
                    </a:cubicBezTo>
                    <a:cubicBezTo>
                      <a:pt x="22" y="545"/>
                      <a:pt x="39" y="545"/>
                      <a:pt x="56" y="545"/>
                    </a:cubicBezTo>
                    <a:cubicBezTo>
                      <a:pt x="267" y="401"/>
                      <a:pt x="478" y="245"/>
                      <a:pt x="673" y="67"/>
                    </a:cubicBezTo>
                    <a:cubicBezTo>
                      <a:pt x="690" y="50"/>
                      <a:pt x="690" y="34"/>
                      <a:pt x="673" y="17"/>
                    </a:cubicBezTo>
                    <a:cubicBezTo>
                      <a:pt x="664" y="6"/>
                      <a:pt x="655" y="1"/>
                      <a:pt x="645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3"/>
              <p:cNvSpPr/>
              <p:nvPr/>
            </p:nvSpPr>
            <p:spPr>
              <a:xfrm>
                <a:off x="1948316" y="842327"/>
                <a:ext cx="13197" cy="939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3" extrusionOk="0">
                    <a:moveTo>
                      <a:pt x="203" y="1"/>
                    </a:moveTo>
                    <a:cubicBezTo>
                      <a:pt x="194" y="1"/>
                      <a:pt x="186" y="5"/>
                      <a:pt x="178" y="13"/>
                    </a:cubicBezTo>
                    <a:cubicBezTo>
                      <a:pt x="123" y="30"/>
                      <a:pt x="72" y="68"/>
                      <a:pt x="38" y="102"/>
                    </a:cubicBezTo>
                    <a:cubicBezTo>
                      <a:pt x="17" y="102"/>
                      <a:pt x="0" y="136"/>
                      <a:pt x="17" y="153"/>
                    </a:cubicBezTo>
                    <a:cubicBezTo>
                      <a:pt x="17" y="153"/>
                      <a:pt x="34" y="162"/>
                      <a:pt x="50" y="162"/>
                    </a:cubicBezTo>
                    <a:cubicBezTo>
                      <a:pt x="58" y="162"/>
                      <a:pt x="66" y="160"/>
                      <a:pt x="72" y="153"/>
                    </a:cubicBezTo>
                    <a:cubicBezTo>
                      <a:pt x="123" y="136"/>
                      <a:pt x="161" y="102"/>
                      <a:pt x="211" y="68"/>
                    </a:cubicBezTo>
                    <a:cubicBezTo>
                      <a:pt x="228" y="47"/>
                      <a:pt x="228" y="30"/>
                      <a:pt x="228" y="13"/>
                    </a:cubicBezTo>
                    <a:cubicBezTo>
                      <a:pt x="220" y="5"/>
                      <a:pt x="211" y="1"/>
                      <a:pt x="203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3"/>
              <p:cNvSpPr/>
              <p:nvPr/>
            </p:nvSpPr>
            <p:spPr>
              <a:xfrm>
                <a:off x="1860144" y="748796"/>
                <a:ext cx="140099" cy="132837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2305" extrusionOk="0">
                    <a:moveTo>
                      <a:pt x="1864" y="1"/>
                    </a:moveTo>
                    <a:cubicBezTo>
                      <a:pt x="1796" y="1"/>
                      <a:pt x="1724" y="34"/>
                      <a:pt x="1674" y="68"/>
                    </a:cubicBezTo>
                    <a:cubicBezTo>
                      <a:pt x="1333" y="312"/>
                      <a:pt x="1011" y="566"/>
                      <a:pt x="702" y="825"/>
                    </a:cubicBezTo>
                    <a:lnTo>
                      <a:pt x="702" y="825"/>
                    </a:lnTo>
                    <a:cubicBezTo>
                      <a:pt x="749" y="685"/>
                      <a:pt x="798" y="544"/>
                      <a:pt x="828" y="402"/>
                    </a:cubicBezTo>
                    <a:lnTo>
                      <a:pt x="828" y="351"/>
                    </a:lnTo>
                    <a:cubicBezTo>
                      <a:pt x="828" y="318"/>
                      <a:pt x="807" y="263"/>
                      <a:pt x="790" y="229"/>
                    </a:cubicBezTo>
                    <a:cubicBezTo>
                      <a:pt x="757" y="212"/>
                      <a:pt x="723" y="191"/>
                      <a:pt x="685" y="191"/>
                    </a:cubicBezTo>
                    <a:cubicBezTo>
                      <a:pt x="617" y="191"/>
                      <a:pt x="562" y="229"/>
                      <a:pt x="511" y="263"/>
                    </a:cubicBezTo>
                    <a:cubicBezTo>
                      <a:pt x="334" y="402"/>
                      <a:pt x="173" y="580"/>
                      <a:pt x="17" y="740"/>
                    </a:cubicBezTo>
                    <a:cubicBezTo>
                      <a:pt x="0" y="757"/>
                      <a:pt x="0" y="774"/>
                      <a:pt x="17" y="791"/>
                    </a:cubicBezTo>
                    <a:cubicBezTo>
                      <a:pt x="25" y="799"/>
                      <a:pt x="34" y="804"/>
                      <a:pt x="42" y="804"/>
                    </a:cubicBezTo>
                    <a:cubicBezTo>
                      <a:pt x="51" y="804"/>
                      <a:pt x="59" y="799"/>
                      <a:pt x="68" y="791"/>
                    </a:cubicBezTo>
                    <a:cubicBezTo>
                      <a:pt x="228" y="635"/>
                      <a:pt x="385" y="457"/>
                      <a:pt x="562" y="318"/>
                    </a:cubicBezTo>
                    <a:cubicBezTo>
                      <a:pt x="596" y="297"/>
                      <a:pt x="651" y="263"/>
                      <a:pt x="685" y="263"/>
                    </a:cubicBezTo>
                    <a:cubicBezTo>
                      <a:pt x="702" y="263"/>
                      <a:pt x="723" y="263"/>
                      <a:pt x="740" y="280"/>
                    </a:cubicBezTo>
                    <a:cubicBezTo>
                      <a:pt x="740" y="297"/>
                      <a:pt x="757" y="318"/>
                      <a:pt x="757" y="351"/>
                    </a:cubicBezTo>
                    <a:lnTo>
                      <a:pt x="757" y="385"/>
                    </a:lnTo>
                    <a:cubicBezTo>
                      <a:pt x="723" y="563"/>
                      <a:pt x="668" y="740"/>
                      <a:pt x="596" y="914"/>
                    </a:cubicBezTo>
                    <a:cubicBezTo>
                      <a:pt x="596" y="930"/>
                      <a:pt x="596" y="952"/>
                      <a:pt x="617" y="952"/>
                    </a:cubicBezTo>
                    <a:cubicBezTo>
                      <a:pt x="626" y="960"/>
                      <a:pt x="634" y="964"/>
                      <a:pt x="640" y="964"/>
                    </a:cubicBezTo>
                    <a:cubicBezTo>
                      <a:pt x="647" y="964"/>
                      <a:pt x="651" y="960"/>
                      <a:pt x="651" y="952"/>
                    </a:cubicBezTo>
                    <a:cubicBezTo>
                      <a:pt x="1002" y="668"/>
                      <a:pt x="1336" y="385"/>
                      <a:pt x="1708" y="140"/>
                    </a:cubicBezTo>
                    <a:cubicBezTo>
                      <a:pt x="1758" y="106"/>
                      <a:pt x="1813" y="68"/>
                      <a:pt x="1864" y="68"/>
                    </a:cubicBezTo>
                    <a:cubicBezTo>
                      <a:pt x="1885" y="68"/>
                      <a:pt x="1902" y="68"/>
                      <a:pt x="1902" y="85"/>
                    </a:cubicBezTo>
                    <a:cubicBezTo>
                      <a:pt x="1936" y="106"/>
                      <a:pt x="1953" y="140"/>
                      <a:pt x="1953" y="174"/>
                    </a:cubicBezTo>
                    <a:cubicBezTo>
                      <a:pt x="1953" y="174"/>
                      <a:pt x="1936" y="191"/>
                      <a:pt x="1936" y="212"/>
                    </a:cubicBezTo>
                    <a:cubicBezTo>
                      <a:pt x="1936" y="263"/>
                      <a:pt x="1902" y="297"/>
                      <a:pt x="1847" y="351"/>
                    </a:cubicBezTo>
                    <a:cubicBezTo>
                      <a:pt x="1636" y="613"/>
                      <a:pt x="1391" y="863"/>
                      <a:pt x="1145" y="1074"/>
                    </a:cubicBezTo>
                    <a:cubicBezTo>
                      <a:pt x="1124" y="1091"/>
                      <a:pt x="1124" y="1108"/>
                      <a:pt x="1145" y="1125"/>
                    </a:cubicBezTo>
                    <a:cubicBezTo>
                      <a:pt x="1154" y="1133"/>
                      <a:pt x="1162" y="1138"/>
                      <a:pt x="1171" y="1138"/>
                    </a:cubicBezTo>
                    <a:cubicBezTo>
                      <a:pt x="1179" y="1138"/>
                      <a:pt x="1188" y="1133"/>
                      <a:pt x="1196" y="1125"/>
                    </a:cubicBezTo>
                    <a:cubicBezTo>
                      <a:pt x="1479" y="914"/>
                      <a:pt x="1758" y="702"/>
                      <a:pt x="2075" y="597"/>
                    </a:cubicBezTo>
                    <a:cubicBezTo>
                      <a:pt x="2113" y="580"/>
                      <a:pt x="2130" y="580"/>
                      <a:pt x="2164" y="580"/>
                    </a:cubicBezTo>
                    <a:lnTo>
                      <a:pt x="2202" y="580"/>
                    </a:lnTo>
                    <a:cubicBezTo>
                      <a:pt x="2219" y="580"/>
                      <a:pt x="2219" y="597"/>
                      <a:pt x="2236" y="597"/>
                    </a:cubicBezTo>
                    <a:lnTo>
                      <a:pt x="2236" y="635"/>
                    </a:lnTo>
                    <a:cubicBezTo>
                      <a:pt x="2236" y="652"/>
                      <a:pt x="2236" y="668"/>
                      <a:pt x="2219" y="685"/>
                    </a:cubicBezTo>
                    <a:cubicBezTo>
                      <a:pt x="2202" y="719"/>
                      <a:pt x="2181" y="740"/>
                      <a:pt x="2164" y="757"/>
                    </a:cubicBezTo>
                    <a:cubicBezTo>
                      <a:pt x="2096" y="825"/>
                      <a:pt x="2025" y="880"/>
                      <a:pt x="1953" y="952"/>
                    </a:cubicBezTo>
                    <a:cubicBezTo>
                      <a:pt x="1953" y="952"/>
                      <a:pt x="1936" y="969"/>
                      <a:pt x="1953" y="985"/>
                    </a:cubicBezTo>
                    <a:cubicBezTo>
                      <a:pt x="1953" y="1002"/>
                      <a:pt x="1953" y="1002"/>
                      <a:pt x="1970" y="1002"/>
                    </a:cubicBezTo>
                    <a:lnTo>
                      <a:pt x="1991" y="1002"/>
                    </a:lnTo>
                    <a:cubicBezTo>
                      <a:pt x="1996" y="1001"/>
                      <a:pt x="2001" y="1000"/>
                      <a:pt x="2006" y="999"/>
                    </a:cubicBezTo>
                    <a:lnTo>
                      <a:pt x="2006" y="999"/>
                    </a:lnTo>
                    <a:lnTo>
                      <a:pt x="2008" y="1002"/>
                    </a:lnTo>
                    <a:cubicBezTo>
                      <a:pt x="2009" y="1001"/>
                      <a:pt x="2010" y="1000"/>
                      <a:pt x="2012" y="998"/>
                    </a:cubicBezTo>
                    <a:lnTo>
                      <a:pt x="2012" y="998"/>
                    </a:lnTo>
                    <a:cubicBezTo>
                      <a:pt x="2087" y="983"/>
                      <a:pt x="2155" y="967"/>
                      <a:pt x="2236" y="952"/>
                    </a:cubicBezTo>
                    <a:lnTo>
                      <a:pt x="2308" y="952"/>
                    </a:lnTo>
                    <a:cubicBezTo>
                      <a:pt x="2325" y="969"/>
                      <a:pt x="2342" y="969"/>
                      <a:pt x="2342" y="969"/>
                    </a:cubicBezTo>
                    <a:cubicBezTo>
                      <a:pt x="2358" y="985"/>
                      <a:pt x="2358" y="1002"/>
                      <a:pt x="2358" y="1019"/>
                    </a:cubicBezTo>
                    <a:cubicBezTo>
                      <a:pt x="2358" y="1019"/>
                      <a:pt x="2358" y="1036"/>
                      <a:pt x="2342" y="1057"/>
                    </a:cubicBezTo>
                    <a:cubicBezTo>
                      <a:pt x="2342" y="1074"/>
                      <a:pt x="2325" y="1091"/>
                      <a:pt x="2287" y="1125"/>
                    </a:cubicBezTo>
                    <a:cubicBezTo>
                      <a:pt x="2137" y="1311"/>
                      <a:pt x="1938" y="1481"/>
                      <a:pt x="1736" y="1617"/>
                    </a:cubicBezTo>
                    <a:lnTo>
                      <a:pt x="1736" y="1617"/>
                    </a:lnTo>
                    <a:cubicBezTo>
                      <a:pt x="1732" y="1618"/>
                      <a:pt x="1728" y="1619"/>
                      <a:pt x="1724" y="1619"/>
                    </a:cubicBezTo>
                    <a:lnTo>
                      <a:pt x="1724" y="1625"/>
                    </a:lnTo>
                    <a:lnTo>
                      <a:pt x="1724" y="1625"/>
                    </a:lnTo>
                    <a:cubicBezTo>
                      <a:pt x="1719" y="1629"/>
                      <a:pt x="1713" y="1633"/>
                      <a:pt x="1708" y="1636"/>
                    </a:cubicBezTo>
                    <a:cubicBezTo>
                      <a:pt x="1691" y="1636"/>
                      <a:pt x="1691" y="1653"/>
                      <a:pt x="1691" y="1670"/>
                    </a:cubicBezTo>
                    <a:cubicBezTo>
                      <a:pt x="1708" y="1691"/>
                      <a:pt x="1724" y="1691"/>
                      <a:pt x="1741" y="1691"/>
                    </a:cubicBezTo>
                    <a:cubicBezTo>
                      <a:pt x="1830" y="1670"/>
                      <a:pt x="1919" y="1653"/>
                      <a:pt x="2025" y="1653"/>
                    </a:cubicBezTo>
                    <a:cubicBezTo>
                      <a:pt x="2058" y="1653"/>
                      <a:pt x="2113" y="1670"/>
                      <a:pt x="2164" y="1670"/>
                    </a:cubicBezTo>
                    <a:cubicBezTo>
                      <a:pt x="2181" y="1670"/>
                      <a:pt x="2202" y="1670"/>
                      <a:pt x="2219" y="1691"/>
                    </a:cubicBezTo>
                    <a:cubicBezTo>
                      <a:pt x="2236" y="1691"/>
                      <a:pt x="2236" y="1691"/>
                      <a:pt x="2253" y="1708"/>
                    </a:cubicBezTo>
                    <a:lnTo>
                      <a:pt x="2253" y="1725"/>
                    </a:lnTo>
                    <a:cubicBezTo>
                      <a:pt x="2253" y="1742"/>
                      <a:pt x="2253" y="1759"/>
                      <a:pt x="2236" y="1776"/>
                    </a:cubicBezTo>
                    <a:cubicBezTo>
                      <a:pt x="2219" y="1797"/>
                      <a:pt x="2202" y="1814"/>
                      <a:pt x="2164" y="1831"/>
                    </a:cubicBezTo>
                    <a:cubicBezTo>
                      <a:pt x="1758" y="2076"/>
                      <a:pt x="1302" y="2220"/>
                      <a:pt x="845" y="2237"/>
                    </a:cubicBezTo>
                    <a:cubicBezTo>
                      <a:pt x="828" y="2237"/>
                      <a:pt x="807" y="2253"/>
                      <a:pt x="807" y="2270"/>
                    </a:cubicBezTo>
                    <a:cubicBezTo>
                      <a:pt x="807" y="2287"/>
                      <a:pt x="828" y="2304"/>
                      <a:pt x="845" y="2304"/>
                    </a:cubicBezTo>
                    <a:cubicBezTo>
                      <a:pt x="1319" y="2287"/>
                      <a:pt x="1796" y="2148"/>
                      <a:pt x="2202" y="1903"/>
                    </a:cubicBezTo>
                    <a:cubicBezTo>
                      <a:pt x="2236" y="1881"/>
                      <a:pt x="2270" y="1848"/>
                      <a:pt x="2308" y="1814"/>
                    </a:cubicBezTo>
                    <a:cubicBezTo>
                      <a:pt x="2325" y="1797"/>
                      <a:pt x="2325" y="1759"/>
                      <a:pt x="2325" y="1725"/>
                    </a:cubicBezTo>
                    <a:cubicBezTo>
                      <a:pt x="2325" y="1708"/>
                      <a:pt x="2325" y="1691"/>
                      <a:pt x="2308" y="1670"/>
                    </a:cubicBezTo>
                    <a:cubicBezTo>
                      <a:pt x="2287" y="1636"/>
                      <a:pt x="2270" y="1619"/>
                      <a:pt x="2236" y="1619"/>
                    </a:cubicBezTo>
                    <a:cubicBezTo>
                      <a:pt x="2219" y="1603"/>
                      <a:pt x="2202" y="1603"/>
                      <a:pt x="2181" y="1603"/>
                    </a:cubicBezTo>
                    <a:cubicBezTo>
                      <a:pt x="2130" y="1603"/>
                      <a:pt x="2075" y="1586"/>
                      <a:pt x="2025" y="1586"/>
                    </a:cubicBezTo>
                    <a:cubicBezTo>
                      <a:pt x="1977" y="1586"/>
                      <a:pt x="1930" y="1589"/>
                      <a:pt x="1885" y="1594"/>
                    </a:cubicBezTo>
                    <a:lnTo>
                      <a:pt x="1885" y="1594"/>
                    </a:lnTo>
                    <a:cubicBezTo>
                      <a:pt x="2053" y="1472"/>
                      <a:pt x="2202" y="1332"/>
                      <a:pt x="2342" y="1180"/>
                    </a:cubicBezTo>
                    <a:cubicBezTo>
                      <a:pt x="2375" y="1142"/>
                      <a:pt x="2392" y="1108"/>
                      <a:pt x="2413" y="1074"/>
                    </a:cubicBezTo>
                    <a:cubicBezTo>
                      <a:pt x="2430" y="1057"/>
                      <a:pt x="2430" y="1036"/>
                      <a:pt x="2430" y="1019"/>
                    </a:cubicBezTo>
                    <a:cubicBezTo>
                      <a:pt x="2430" y="985"/>
                      <a:pt x="2413" y="952"/>
                      <a:pt x="2392" y="930"/>
                    </a:cubicBezTo>
                    <a:cubicBezTo>
                      <a:pt x="2375" y="914"/>
                      <a:pt x="2358" y="897"/>
                      <a:pt x="2342" y="897"/>
                    </a:cubicBezTo>
                    <a:cubicBezTo>
                      <a:pt x="2308" y="880"/>
                      <a:pt x="2287" y="880"/>
                      <a:pt x="2270" y="880"/>
                    </a:cubicBezTo>
                    <a:lnTo>
                      <a:pt x="2219" y="880"/>
                    </a:lnTo>
                    <a:cubicBezTo>
                      <a:pt x="2182" y="887"/>
                      <a:pt x="2148" y="894"/>
                      <a:pt x="2115" y="902"/>
                    </a:cubicBezTo>
                    <a:lnTo>
                      <a:pt x="2115" y="902"/>
                    </a:lnTo>
                    <a:cubicBezTo>
                      <a:pt x="2149" y="873"/>
                      <a:pt x="2184" y="843"/>
                      <a:pt x="2219" y="808"/>
                    </a:cubicBezTo>
                    <a:cubicBezTo>
                      <a:pt x="2236" y="791"/>
                      <a:pt x="2253" y="757"/>
                      <a:pt x="2270" y="740"/>
                    </a:cubicBezTo>
                    <a:cubicBezTo>
                      <a:pt x="2287" y="702"/>
                      <a:pt x="2308" y="668"/>
                      <a:pt x="2308" y="635"/>
                    </a:cubicBezTo>
                    <a:cubicBezTo>
                      <a:pt x="2308" y="613"/>
                      <a:pt x="2308" y="580"/>
                      <a:pt x="2287" y="563"/>
                    </a:cubicBezTo>
                    <a:lnTo>
                      <a:pt x="2236" y="508"/>
                    </a:lnTo>
                    <a:lnTo>
                      <a:pt x="2164" y="508"/>
                    </a:lnTo>
                    <a:cubicBezTo>
                      <a:pt x="2130" y="508"/>
                      <a:pt x="2096" y="508"/>
                      <a:pt x="2058" y="529"/>
                    </a:cubicBezTo>
                    <a:cubicBezTo>
                      <a:pt x="1883" y="582"/>
                      <a:pt x="1724" y="665"/>
                      <a:pt x="1575" y="762"/>
                    </a:cubicBezTo>
                    <a:lnTo>
                      <a:pt x="1575" y="762"/>
                    </a:lnTo>
                    <a:cubicBezTo>
                      <a:pt x="1689" y="641"/>
                      <a:pt x="1800" y="514"/>
                      <a:pt x="1902" y="385"/>
                    </a:cubicBezTo>
                    <a:cubicBezTo>
                      <a:pt x="1953" y="351"/>
                      <a:pt x="1991" y="297"/>
                      <a:pt x="2008" y="229"/>
                    </a:cubicBezTo>
                    <a:cubicBezTo>
                      <a:pt x="2008" y="212"/>
                      <a:pt x="2025" y="191"/>
                      <a:pt x="2025" y="174"/>
                    </a:cubicBezTo>
                    <a:cubicBezTo>
                      <a:pt x="2025" y="123"/>
                      <a:pt x="1991" y="68"/>
                      <a:pt x="1953" y="34"/>
                    </a:cubicBezTo>
                    <a:cubicBezTo>
                      <a:pt x="1919" y="18"/>
                      <a:pt x="1885" y="1"/>
                      <a:pt x="186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3"/>
              <p:cNvSpPr/>
              <p:nvPr/>
            </p:nvSpPr>
            <p:spPr>
              <a:xfrm>
                <a:off x="1872304" y="837602"/>
                <a:ext cx="36595" cy="561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75" extrusionOk="0">
                    <a:moveTo>
                      <a:pt x="122" y="0"/>
                    </a:moveTo>
                    <a:cubicBezTo>
                      <a:pt x="110" y="0"/>
                      <a:pt x="98" y="2"/>
                      <a:pt x="89" y="7"/>
                    </a:cubicBezTo>
                    <a:cubicBezTo>
                      <a:pt x="17" y="45"/>
                      <a:pt x="17" y="112"/>
                      <a:pt x="17" y="184"/>
                    </a:cubicBezTo>
                    <a:cubicBezTo>
                      <a:pt x="0" y="429"/>
                      <a:pt x="51" y="729"/>
                      <a:pt x="140" y="974"/>
                    </a:cubicBezTo>
                    <a:lnTo>
                      <a:pt x="634" y="729"/>
                    </a:lnTo>
                    <a:cubicBezTo>
                      <a:pt x="512" y="552"/>
                      <a:pt x="406" y="362"/>
                      <a:pt x="317" y="167"/>
                    </a:cubicBezTo>
                    <a:cubicBezTo>
                      <a:pt x="300" y="112"/>
                      <a:pt x="279" y="78"/>
                      <a:pt x="229" y="45"/>
                    </a:cubicBezTo>
                    <a:cubicBezTo>
                      <a:pt x="204" y="17"/>
                      <a:pt x="158" y="0"/>
                      <a:pt x="122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3"/>
              <p:cNvSpPr/>
              <p:nvPr/>
            </p:nvSpPr>
            <p:spPr>
              <a:xfrm>
                <a:off x="1870114" y="835009"/>
                <a:ext cx="40744" cy="6097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058" extrusionOk="0">
                    <a:moveTo>
                      <a:pt x="178" y="1"/>
                    </a:moveTo>
                    <a:cubicBezTo>
                      <a:pt x="144" y="1"/>
                      <a:pt x="127" y="18"/>
                      <a:pt x="106" y="18"/>
                    </a:cubicBezTo>
                    <a:cubicBezTo>
                      <a:pt x="72" y="52"/>
                      <a:pt x="38" y="90"/>
                      <a:pt x="38" y="123"/>
                    </a:cubicBezTo>
                    <a:cubicBezTo>
                      <a:pt x="21" y="157"/>
                      <a:pt x="21" y="195"/>
                      <a:pt x="21" y="229"/>
                    </a:cubicBezTo>
                    <a:cubicBezTo>
                      <a:pt x="0" y="246"/>
                      <a:pt x="0" y="280"/>
                      <a:pt x="0" y="301"/>
                    </a:cubicBezTo>
                    <a:cubicBezTo>
                      <a:pt x="0" y="546"/>
                      <a:pt x="55" y="808"/>
                      <a:pt x="144" y="1041"/>
                    </a:cubicBezTo>
                    <a:cubicBezTo>
                      <a:pt x="144" y="1058"/>
                      <a:pt x="178" y="1058"/>
                      <a:pt x="195" y="1058"/>
                    </a:cubicBezTo>
                    <a:cubicBezTo>
                      <a:pt x="212" y="1058"/>
                      <a:pt x="212" y="1019"/>
                      <a:pt x="212" y="1003"/>
                    </a:cubicBezTo>
                    <a:cubicBezTo>
                      <a:pt x="127" y="791"/>
                      <a:pt x="72" y="529"/>
                      <a:pt x="72" y="301"/>
                    </a:cubicBezTo>
                    <a:cubicBezTo>
                      <a:pt x="72" y="280"/>
                      <a:pt x="72" y="246"/>
                      <a:pt x="89" y="229"/>
                    </a:cubicBezTo>
                    <a:lnTo>
                      <a:pt x="89" y="140"/>
                    </a:lnTo>
                    <a:cubicBezTo>
                      <a:pt x="106" y="107"/>
                      <a:pt x="127" y="90"/>
                      <a:pt x="144" y="90"/>
                    </a:cubicBezTo>
                    <a:cubicBezTo>
                      <a:pt x="144" y="90"/>
                      <a:pt x="161" y="68"/>
                      <a:pt x="178" y="68"/>
                    </a:cubicBezTo>
                    <a:cubicBezTo>
                      <a:pt x="195" y="68"/>
                      <a:pt x="233" y="90"/>
                      <a:pt x="250" y="107"/>
                    </a:cubicBezTo>
                    <a:cubicBezTo>
                      <a:pt x="283" y="140"/>
                      <a:pt x="300" y="174"/>
                      <a:pt x="338" y="229"/>
                    </a:cubicBezTo>
                    <a:cubicBezTo>
                      <a:pt x="423" y="424"/>
                      <a:pt x="512" y="618"/>
                      <a:pt x="634" y="791"/>
                    </a:cubicBezTo>
                    <a:cubicBezTo>
                      <a:pt x="655" y="808"/>
                      <a:pt x="672" y="808"/>
                      <a:pt x="689" y="808"/>
                    </a:cubicBezTo>
                    <a:cubicBezTo>
                      <a:pt x="706" y="791"/>
                      <a:pt x="706" y="774"/>
                      <a:pt x="689" y="757"/>
                    </a:cubicBezTo>
                    <a:cubicBezTo>
                      <a:pt x="567" y="580"/>
                      <a:pt x="478" y="385"/>
                      <a:pt x="389" y="195"/>
                    </a:cubicBezTo>
                    <a:cubicBezTo>
                      <a:pt x="372" y="157"/>
                      <a:pt x="338" y="90"/>
                      <a:pt x="300" y="52"/>
                    </a:cubicBezTo>
                    <a:cubicBezTo>
                      <a:pt x="267" y="18"/>
                      <a:pt x="212" y="1"/>
                      <a:pt x="17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3"/>
              <p:cNvSpPr/>
              <p:nvPr/>
            </p:nvSpPr>
            <p:spPr>
              <a:xfrm>
                <a:off x="1553443" y="628986"/>
                <a:ext cx="304517" cy="303307"/>
              </a:xfrm>
              <a:custGeom>
                <a:avLst/>
                <a:gdLst/>
                <a:ahLst/>
                <a:cxnLst/>
                <a:rect l="l" t="t" r="r" b="b"/>
                <a:pathLst>
                  <a:path w="5284" h="5263" extrusionOk="0">
                    <a:moveTo>
                      <a:pt x="1269" y="0"/>
                    </a:moveTo>
                    <a:lnTo>
                      <a:pt x="1" y="3259"/>
                    </a:lnTo>
                    <a:cubicBezTo>
                      <a:pt x="1112" y="4277"/>
                      <a:pt x="2486" y="5106"/>
                      <a:pt x="3982" y="5250"/>
                    </a:cubicBezTo>
                    <a:cubicBezTo>
                      <a:pt x="4067" y="5258"/>
                      <a:pt x="4153" y="5263"/>
                      <a:pt x="4238" y="5263"/>
                    </a:cubicBezTo>
                    <a:cubicBezTo>
                      <a:pt x="4506" y="5263"/>
                      <a:pt x="4768" y="5211"/>
                      <a:pt x="4967" y="5038"/>
                    </a:cubicBezTo>
                    <a:cubicBezTo>
                      <a:pt x="5161" y="4878"/>
                      <a:pt x="5250" y="4616"/>
                      <a:pt x="5267" y="4349"/>
                    </a:cubicBezTo>
                    <a:cubicBezTo>
                      <a:pt x="5284" y="3821"/>
                      <a:pt x="4933" y="3293"/>
                      <a:pt x="4439" y="3098"/>
                    </a:cubicBezTo>
                    <a:cubicBezTo>
                      <a:pt x="4105" y="2976"/>
                      <a:pt x="3737" y="2976"/>
                      <a:pt x="3382" y="2887"/>
                    </a:cubicBezTo>
                    <a:cubicBezTo>
                      <a:pt x="2959" y="2781"/>
                      <a:pt x="2592" y="2536"/>
                      <a:pt x="2308" y="2185"/>
                    </a:cubicBezTo>
                    <a:cubicBezTo>
                      <a:pt x="2046" y="1847"/>
                      <a:pt x="1886" y="1425"/>
                      <a:pt x="1835" y="985"/>
                    </a:cubicBezTo>
                    <a:cubicBezTo>
                      <a:pt x="1780" y="617"/>
                      <a:pt x="1569" y="283"/>
                      <a:pt x="12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1604387" y="844114"/>
                <a:ext cx="48755" cy="4068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06" extrusionOk="0">
                    <a:moveTo>
                      <a:pt x="380" y="1"/>
                    </a:moveTo>
                    <a:cubicBezTo>
                      <a:pt x="290" y="1"/>
                      <a:pt x="198" y="28"/>
                      <a:pt x="123" y="88"/>
                    </a:cubicBezTo>
                    <a:cubicBezTo>
                      <a:pt x="68" y="122"/>
                      <a:pt x="34" y="194"/>
                      <a:pt x="0" y="266"/>
                    </a:cubicBezTo>
                    <a:cubicBezTo>
                      <a:pt x="228" y="422"/>
                      <a:pt x="457" y="566"/>
                      <a:pt x="685" y="705"/>
                    </a:cubicBezTo>
                    <a:cubicBezTo>
                      <a:pt x="807" y="566"/>
                      <a:pt x="845" y="316"/>
                      <a:pt x="702" y="143"/>
                    </a:cubicBezTo>
                    <a:cubicBezTo>
                      <a:pt x="622" y="51"/>
                      <a:pt x="502" y="1"/>
                      <a:pt x="380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1765633" y="912058"/>
                <a:ext cx="46796" cy="20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1" extrusionOk="0">
                    <a:moveTo>
                      <a:pt x="405" y="1"/>
                    </a:moveTo>
                    <a:cubicBezTo>
                      <a:pt x="312" y="1"/>
                      <a:pt x="218" y="29"/>
                      <a:pt x="144" y="88"/>
                    </a:cubicBezTo>
                    <a:cubicBezTo>
                      <a:pt x="72" y="143"/>
                      <a:pt x="38" y="211"/>
                      <a:pt x="0" y="300"/>
                    </a:cubicBezTo>
                    <a:cubicBezTo>
                      <a:pt x="106" y="316"/>
                      <a:pt x="211" y="338"/>
                      <a:pt x="300" y="338"/>
                    </a:cubicBezTo>
                    <a:cubicBezTo>
                      <a:pt x="389" y="346"/>
                      <a:pt x="477" y="350"/>
                      <a:pt x="562" y="350"/>
                    </a:cubicBezTo>
                    <a:cubicBezTo>
                      <a:pt x="648" y="350"/>
                      <a:pt x="731" y="346"/>
                      <a:pt x="812" y="338"/>
                    </a:cubicBezTo>
                    <a:cubicBezTo>
                      <a:pt x="795" y="266"/>
                      <a:pt x="778" y="211"/>
                      <a:pt x="723" y="143"/>
                    </a:cubicBezTo>
                    <a:cubicBezTo>
                      <a:pt x="653" y="51"/>
                      <a:pt x="530" y="1"/>
                      <a:pt x="405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3"/>
              <p:cNvSpPr/>
              <p:nvPr/>
            </p:nvSpPr>
            <p:spPr>
              <a:xfrm>
                <a:off x="1707889" y="812764"/>
                <a:ext cx="5388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8" extrusionOk="0">
                    <a:moveTo>
                      <a:pt x="451" y="1"/>
                    </a:moveTo>
                    <a:cubicBezTo>
                      <a:pt x="359" y="1"/>
                      <a:pt x="267" y="29"/>
                      <a:pt x="195" y="87"/>
                    </a:cubicBezTo>
                    <a:cubicBezTo>
                      <a:pt x="34" y="209"/>
                      <a:pt x="0" y="493"/>
                      <a:pt x="123" y="666"/>
                    </a:cubicBezTo>
                    <a:cubicBezTo>
                      <a:pt x="207" y="773"/>
                      <a:pt x="337" y="827"/>
                      <a:pt x="465" y="827"/>
                    </a:cubicBezTo>
                    <a:cubicBezTo>
                      <a:pt x="549" y="827"/>
                      <a:pt x="633" y="803"/>
                      <a:pt x="702" y="755"/>
                    </a:cubicBezTo>
                    <a:cubicBezTo>
                      <a:pt x="880" y="615"/>
                      <a:pt x="934" y="332"/>
                      <a:pt x="791" y="159"/>
                    </a:cubicBezTo>
                    <a:cubicBezTo>
                      <a:pt x="709" y="55"/>
                      <a:pt x="579" y="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3"/>
              <p:cNvSpPr/>
              <p:nvPr/>
            </p:nvSpPr>
            <p:spPr>
              <a:xfrm>
                <a:off x="1797041" y="918109"/>
                <a:ext cx="43914" cy="14408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50" extrusionOk="0">
                    <a:moveTo>
                      <a:pt x="0" y="250"/>
                    </a:moveTo>
                    <a:lnTo>
                      <a:pt x="21" y="250"/>
                    </a:lnTo>
                    <a:lnTo>
                      <a:pt x="21" y="250"/>
                    </a:lnTo>
                    <a:lnTo>
                      <a:pt x="0" y="250"/>
                    </a:lnTo>
                    <a:close/>
                    <a:moveTo>
                      <a:pt x="740" y="21"/>
                    </a:moveTo>
                    <a:cubicBezTo>
                      <a:pt x="550" y="195"/>
                      <a:pt x="284" y="250"/>
                      <a:pt x="21" y="250"/>
                    </a:cubicBezTo>
                    <a:cubicBezTo>
                      <a:pt x="284" y="250"/>
                      <a:pt x="550" y="195"/>
                      <a:pt x="740" y="21"/>
                    </a:cubicBezTo>
                    <a:close/>
                    <a:moveTo>
                      <a:pt x="740" y="21"/>
                    </a:moveTo>
                    <a:lnTo>
                      <a:pt x="740" y="21"/>
                    </a:lnTo>
                    <a:lnTo>
                      <a:pt x="740" y="21"/>
                    </a:lnTo>
                    <a:close/>
                    <a:moveTo>
                      <a:pt x="761" y="21"/>
                    </a:moveTo>
                    <a:lnTo>
                      <a:pt x="740" y="21"/>
                    </a:lnTo>
                    <a:lnTo>
                      <a:pt x="761" y="21"/>
                    </a:lnTo>
                    <a:close/>
                    <a:moveTo>
                      <a:pt x="761" y="21"/>
                    </a:moveTo>
                    <a:lnTo>
                      <a:pt x="761" y="21"/>
                    </a:lnTo>
                    <a:lnTo>
                      <a:pt x="761" y="21"/>
                    </a:lnTo>
                    <a:close/>
                    <a:moveTo>
                      <a:pt x="761" y="0"/>
                    </a:move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1604387" y="844056"/>
                <a:ext cx="48755" cy="407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07" extrusionOk="0">
                    <a:moveTo>
                      <a:pt x="368" y="0"/>
                    </a:moveTo>
                    <a:cubicBezTo>
                      <a:pt x="279" y="0"/>
                      <a:pt x="194" y="17"/>
                      <a:pt x="123" y="89"/>
                    </a:cubicBezTo>
                    <a:cubicBezTo>
                      <a:pt x="68" y="123"/>
                      <a:pt x="34" y="195"/>
                      <a:pt x="0" y="267"/>
                    </a:cubicBezTo>
                    <a:cubicBezTo>
                      <a:pt x="228" y="423"/>
                      <a:pt x="457" y="567"/>
                      <a:pt x="685" y="706"/>
                    </a:cubicBezTo>
                    <a:cubicBezTo>
                      <a:pt x="807" y="567"/>
                      <a:pt x="845" y="317"/>
                      <a:pt x="702" y="144"/>
                    </a:cubicBezTo>
                    <a:cubicBezTo>
                      <a:pt x="634" y="55"/>
                      <a:pt x="511" y="0"/>
                      <a:pt x="3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3"/>
              <p:cNvSpPr/>
              <p:nvPr/>
            </p:nvSpPr>
            <p:spPr>
              <a:xfrm>
                <a:off x="1765633" y="912001"/>
                <a:ext cx="46796" cy="2051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6" extrusionOk="0">
                    <a:moveTo>
                      <a:pt x="406" y="0"/>
                    </a:moveTo>
                    <a:cubicBezTo>
                      <a:pt x="317" y="0"/>
                      <a:pt x="211" y="39"/>
                      <a:pt x="144" y="89"/>
                    </a:cubicBezTo>
                    <a:cubicBezTo>
                      <a:pt x="72" y="144"/>
                      <a:pt x="38" y="212"/>
                      <a:pt x="0" y="301"/>
                    </a:cubicBezTo>
                    <a:cubicBezTo>
                      <a:pt x="106" y="317"/>
                      <a:pt x="195" y="339"/>
                      <a:pt x="283" y="339"/>
                    </a:cubicBezTo>
                    <a:lnTo>
                      <a:pt x="334" y="339"/>
                    </a:lnTo>
                    <a:cubicBezTo>
                      <a:pt x="406" y="356"/>
                      <a:pt x="478" y="356"/>
                      <a:pt x="545" y="356"/>
                    </a:cubicBezTo>
                    <a:cubicBezTo>
                      <a:pt x="634" y="356"/>
                      <a:pt x="723" y="356"/>
                      <a:pt x="812" y="339"/>
                    </a:cubicBezTo>
                    <a:cubicBezTo>
                      <a:pt x="795" y="267"/>
                      <a:pt x="778" y="212"/>
                      <a:pt x="723" y="144"/>
                    </a:cubicBezTo>
                    <a:cubicBezTo>
                      <a:pt x="651" y="55"/>
                      <a:pt x="528" y="0"/>
                      <a:pt x="4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3"/>
              <p:cNvSpPr/>
              <p:nvPr/>
            </p:nvSpPr>
            <p:spPr>
              <a:xfrm>
                <a:off x="1828679" y="817950"/>
                <a:ext cx="31524" cy="73882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282" extrusionOk="0">
                    <a:moveTo>
                      <a:pt x="26" y="1"/>
                    </a:moveTo>
                    <a:cubicBezTo>
                      <a:pt x="18" y="1"/>
                      <a:pt x="9" y="5"/>
                      <a:pt x="1" y="14"/>
                    </a:cubicBezTo>
                    <a:lnTo>
                      <a:pt x="1" y="69"/>
                    </a:lnTo>
                    <a:cubicBezTo>
                      <a:pt x="297" y="331"/>
                      <a:pt x="474" y="703"/>
                      <a:pt x="457" y="1070"/>
                    </a:cubicBezTo>
                    <a:cubicBezTo>
                      <a:pt x="457" y="1125"/>
                      <a:pt x="457" y="1176"/>
                      <a:pt x="440" y="1231"/>
                    </a:cubicBezTo>
                    <a:cubicBezTo>
                      <a:pt x="440" y="1265"/>
                      <a:pt x="440" y="1282"/>
                      <a:pt x="474" y="1282"/>
                    </a:cubicBezTo>
                    <a:cubicBezTo>
                      <a:pt x="491" y="1282"/>
                      <a:pt x="508" y="1265"/>
                      <a:pt x="508" y="1248"/>
                    </a:cubicBezTo>
                    <a:cubicBezTo>
                      <a:pt x="508" y="1193"/>
                      <a:pt x="529" y="1142"/>
                      <a:pt x="529" y="1070"/>
                    </a:cubicBezTo>
                    <a:cubicBezTo>
                      <a:pt x="546" y="681"/>
                      <a:pt x="368" y="280"/>
                      <a:pt x="52" y="14"/>
                    </a:cubicBezTo>
                    <a:cubicBezTo>
                      <a:pt x="43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3"/>
              <p:cNvSpPr/>
              <p:nvPr/>
            </p:nvSpPr>
            <p:spPr>
              <a:xfrm>
                <a:off x="861436" y="588300"/>
                <a:ext cx="164476" cy="94398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38" extrusionOk="0">
                    <a:moveTo>
                      <a:pt x="2482" y="0"/>
                    </a:moveTo>
                    <a:cubicBezTo>
                      <a:pt x="2254" y="17"/>
                      <a:pt x="2025" y="55"/>
                      <a:pt x="1780" y="89"/>
                    </a:cubicBezTo>
                    <a:cubicBezTo>
                      <a:pt x="1641" y="61"/>
                      <a:pt x="1503" y="47"/>
                      <a:pt x="1364" y="47"/>
                    </a:cubicBezTo>
                    <a:cubicBezTo>
                      <a:pt x="977" y="47"/>
                      <a:pt x="594" y="160"/>
                      <a:pt x="229" y="406"/>
                    </a:cubicBezTo>
                    <a:cubicBezTo>
                      <a:pt x="1" y="863"/>
                      <a:pt x="263" y="1357"/>
                      <a:pt x="757" y="1480"/>
                    </a:cubicBezTo>
                    <a:cubicBezTo>
                      <a:pt x="1107" y="1584"/>
                      <a:pt x="1482" y="1637"/>
                      <a:pt x="1864" y="1637"/>
                    </a:cubicBezTo>
                    <a:cubicBezTo>
                      <a:pt x="2193" y="1637"/>
                      <a:pt x="2527" y="1598"/>
                      <a:pt x="2854" y="1518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3"/>
              <p:cNvSpPr/>
              <p:nvPr/>
            </p:nvSpPr>
            <p:spPr>
              <a:xfrm>
                <a:off x="894803" y="635037"/>
                <a:ext cx="66102" cy="45009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781" extrusionOk="0">
                    <a:moveTo>
                      <a:pt x="741" y="1"/>
                    </a:moveTo>
                    <a:cubicBezTo>
                      <a:pt x="495" y="90"/>
                      <a:pt x="301" y="246"/>
                      <a:pt x="123" y="423"/>
                    </a:cubicBezTo>
                    <a:cubicBezTo>
                      <a:pt x="73" y="512"/>
                      <a:pt x="1" y="618"/>
                      <a:pt x="56" y="707"/>
                    </a:cubicBezTo>
                    <a:cubicBezTo>
                      <a:pt x="82" y="758"/>
                      <a:pt x="140" y="780"/>
                      <a:pt x="197" y="780"/>
                    </a:cubicBezTo>
                    <a:cubicBezTo>
                      <a:pt x="215" y="780"/>
                      <a:pt x="233" y="778"/>
                      <a:pt x="250" y="774"/>
                    </a:cubicBezTo>
                    <a:cubicBezTo>
                      <a:pt x="318" y="774"/>
                      <a:pt x="390" y="724"/>
                      <a:pt x="462" y="686"/>
                    </a:cubicBezTo>
                    <a:lnTo>
                      <a:pt x="1146" y="335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3"/>
              <p:cNvSpPr/>
              <p:nvPr/>
            </p:nvSpPr>
            <p:spPr>
              <a:xfrm>
                <a:off x="894803" y="633077"/>
                <a:ext cx="68061" cy="49792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864" extrusionOk="0">
                    <a:moveTo>
                      <a:pt x="724" y="1"/>
                    </a:moveTo>
                    <a:cubicBezTo>
                      <a:pt x="478" y="86"/>
                      <a:pt x="267" y="246"/>
                      <a:pt x="107" y="441"/>
                    </a:cubicBezTo>
                    <a:cubicBezTo>
                      <a:pt x="56" y="508"/>
                      <a:pt x="1" y="580"/>
                      <a:pt x="1" y="669"/>
                    </a:cubicBezTo>
                    <a:cubicBezTo>
                      <a:pt x="1" y="703"/>
                      <a:pt x="1" y="720"/>
                      <a:pt x="18" y="758"/>
                    </a:cubicBezTo>
                    <a:cubicBezTo>
                      <a:pt x="39" y="791"/>
                      <a:pt x="73" y="808"/>
                      <a:pt x="107" y="825"/>
                    </a:cubicBezTo>
                    <a:cubicBezTo>
                      <a:pt x="145" y="846"/>
                      <a:pt x="178" y="863"/>
                      <a:pt x="212" y="863"/>
                    </a:cubicBezTo>
                    <a:cubicBezTo>
                      <a:pt x="229" y="863"/>
                      <a:pt x="250" y="846"/>
                      <a:pt x="267" y="846"/>
                    </a:cubicBezTo>
                    <a:cubicBezTo>
                      <a:pt x="333" y="826"/>
                      <a:pt x="403" y="793"/>
                      <a:pt x="473" y="745"/>
                    </a:cubicBezTo>
                    <a:lnTo>
                      <a:pt x="473" y="745"/>
                    </a:lnTo>
                    <a:lnTo>
                      <a:pt x="478" y="758"/>
                    </a:lnTo>
                    <a:lnTo>
                      <a:pt x="1163" y="403"/>
                    </a:lnTo>
                    <a:cubicBezTo>
                      <a:pt x="1180" y="403"/>
                      <a:pt x="1180" y="386"/>
                      <a:pt x="1180" y="369"/>
                    </a:cubicBezTo>
                    <a:cubicBezTo>
                      <a:pt x="1168" y="357"/>
                      <a:pt x="1156" y="345"/>
                      <a:pt x="1144" y="345"/>
                    </a:cubicBezTo>
                    <a:cubicBezTo>
                      <a:pt x="1139" y="345"/>
                      <a:pt x="1134" y="347"/>
                      <a:pt x="1129" y="352"/>
                    </a:cubicBezTo>
                    <a:lnTo>
                      <a:pt x="440" y="686"/>
                    </a:lnTo>
                    <a:cubicBezTo>
                      <a:pt x="373" y="741"/>
                      <a:pt x="318" y="774"/>
                      <a:pt x="250" y="774"/>
                    </a:cubicBezTo>
                    <a:cubicBezTo>
                      <a:pt x="229" y="774"/>
                      <a:pt x="229" y="791"/>
                      <a:pt x="212" y="791"/>
                    </a:cubicBezTo>
                    <a:cubicBezTo>
                      <a:pt x="178" y="791"/>
                      <a:pt x="161" y="774"/>
                      <a:pt x="145" y="774"/>
                    </a:cubicBezTo>
                    <a:cubicBezTo>
                      <a:pt x="107" y="758"/>
                      <a:pt x="90" y="741"/>
                      <a:pt x="90" y="720"/>
                    </a:cubicBezTo>
                    <a:cubicBezTo>
                      <a:pt x="73" y="703"/>
                      <a:pt x="73" y="686"/>
                      <a:pt x="73" y="669"/>
                    </a:cubicBezTo>
                    <a:cubicBezTo>
                      <a:pt x="73" y="614"/>
                      <a:pt x="107" y="546"/>
                      <a:pt x="161" y="491"/>
                    </a:cubicBezTo>
                    <a:cubicBezTo>
                      <a:pt x="318" y="297"/>
                      <a:pt x="512" y="157"/>
                      <a:pt x="741" y="69"/>
                    </a:cubicBezTo>
                    <a:cubicBezTo>
                      <a:pt x="757" y="52"/>
                      <a:pt x="779" y="35"/>
                      <a:pt x="757" y="18"/>
                    </a:cubicBezTo>
                    <a:cubicBezTo>
                      <a:pt x="757" y="1"/>
                      <a:pt x="741" y="1"/>
                      <a:pt x="72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980094" y="565997"/>
                <a:ext cx="420238" cy="152662"/>
              </a:xfrm>
              <a:custGeom>
                <a:avLst/>
                <a:gdLst/>
                <a:ahLst/>
                <a:cxnLst/>
                <a:rect l="l" t="t" r="r" b="b"/>
                <a:pathLst>
                  <a:path w="7292" h="2649" extrusionOk="0">
                    <a:moveTo>
                      <a:pt x="6869" y="1"/>
                    </a:moveTo>
                    <a:cubicBezTo>
                      <a:pt x="4632" y="1"/>
                      <a:pt x="2511" y="157"/>
                      <a:pt x="423" y="387"/>
                    </a:cubicBezTo>
                    <a:cubicBezTo>
                      <a:pt x="89" y="810"/>
                      <a:pt x="0" y="1444"/>
                      <a:pt x="228" y="1938"/>
                    </a:cubicBezTo>
                    <a:cubicBezTo>
                      <a:pt x="465" y="2408"/>
                      <a:pt x="946" y="2633"/>
                      <a:pt x="1344" y="2633"/>
                    </a:cubicBezTo>
                    <a:cubicBezTo>
                      <a:pt x="1423" y="2633"/>
                      <a:pt x="1498" y="2624"/>
                      <a:pt x="1568" y="2606"/>
                    </a:cubicBezTo>
                    <a:cubicBezTo>
                      <a:pt x="1940" y="2515"/>
                      <a:pt x="2317" y="2483"/>
                      <a:pt x="2699" y="2483"/>
                    </a:cubicBezTo>
                    <a:cubicBezTo>
                      <a:pt x="3134" y="2483"/>
                      <a:pt x="3574" y="2525"/>
                      <a:pt x="4015" y="2572"/>
                    </a:cubicBezTo>
                    <a:cubicBezTo>
                      <a:pt x="4443" y="2615"/>
                      <a:pt x="4882" y="2648"/>
                      <a:pt x="5313" y="2648"/>
                    </a:cubicBezTo>
                    <a:cubicBezTo>
                      <a:pt x="5398" y="2648"/>
                      <a:pt x="5483" y="2647"/>
                      <a:pt x="5567" y="2644"/>
                    </a:cubicBezTo>
                    <a:cubicBezTo>
                      <a:pt x="5567" y="2644"/>
                      <a:pt x="6167" y="2289"/>
                      <a:pt x="6674" y="1516"/>
                    </a:cubicBezTo>
                    <a:cubicBezTo>
                      <a:pt x="7202" y="759"/>
                      <a:pt x="7291" y="3"/>
                      <a:pt x="7291" y="3"/>
                    </a:cubicBezTo>
                    <a:cubicBezTo>
                      <a:pt x="7150" y="1"/>
                      <a:pt x="7009" y="1"/>
                      <a:pt x="68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1020780" y="581211"/>
                <a:ext cx="50714" cy="322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59" extrusionOk="0">
                    <a:moveTo>
                      <a:pt x="812" y="1"/>
                    </a:moveTo>
                    <a:lnTo>
                      <a:pt x="812" y="1"/>
                    </a:lnTo>
                    <a:cubicBezTo>
                      <a:pt x="545" y="35"/>
                      <a:pt x="283" y="56"/>
                      <a:pt x="17" y="89"/>
                    </a:cubicBezTo>
                    <a:cubicBezTo>
                      <a:pt x="0" y="195"/>
                      <a:pt x="17" y="318"/>
                      <a:pt x="89" y="406"/>
                    </a:cubicBezTo>
                    <a:cubicBezTo>
                      <a:pt x="173" y="501"/>
                      <a:pt x="303" y="558"/>
                      <a:pt x="432" y="558"/>
                    </a:cubicBezTo>
                    <a:cubicBezTo>
                      <a:pt x="516" y="558"/>
                      <a:pt x="599" y="534"/>
                      <a:pt x="668" y="478"/>
                    </a:cubicBezTo>
                    <a:cubicBezTo>
                      <a:pt x="812" y="390"/>
                      <a:pt x="879" y="178"/>
                      <a:pt x="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3"/>
              <p:cNvSpPr/>
              <p:nvPr/>
            </p:nvSpPr>
            <p:spPr>
              <a:xfrm>
                <a:off x="1058239" y="638552"/>
                <a:ext cx="54864" cy="4742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3" extrusionOk="0">
                    <a:moveTo>
                      <a:pt x="469" y="0"/>
                    </a:moveTo>
                    <a:cubicBezTo>
                      <a:pt x="379" y="0"/>
                      <a:pt x="288" y="27"/>
                      <a:pt x="212" y="79"/>
                    </a:cubicBezTo>
                    <a:cubicBezTo>
                      <a:pt x="35" y="223"/>
                      <a:pt x="1" y="485"/>
                      <a:pt x="140" y="663"/>
                    </a:cubicBezTo>
                    <a:cubicBezTo>
                      <a:pt x="217" y="768"/>
                      <a:pt x="350" y="823"/>
                      <a:pt x="482" y="823"/>
                    </a:cubicBezTo>
                    <a:cubicBezTo>
                      <a:pt x="568" y="823"/>
                      <a:pt x="654" y="800"/>
                      <a:pt x="724" y="751"/>
                    </a:cubicBezTo>
                    <a:cubicBezTo>
                      <a:pt x="901" y="625"/>
                      <a:pt x="952" y="346"/>
                      <a:pt x="796" y="151"/>
                    </a:cubicBezTo>
                    <a:cubicBezTo>
                      <a:pt x="713" y="49"/>
                      <a:pt x="591" y="0"/>
                      <a:pt x="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3"/>
              <p:cNvSpPr/>
              <p:nvPr/>
            </p:nvSpPr>
            <p:spPr>
              <a:xfrm>
                <a:off x="1077487" y="712259"/>
                <a:ext cx="12275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5" extrusionOk="0">
                    <a:moveTo>
                      <a:pt x="212" y="1"/>
                    </a:moveTo>
                    <a:cubicBezTo>
                      <a:pt x="145" y="18"/>
                      <a:pt x="73" y="18"/>
                      <a:pt x="1" y="34"/>
                    </a:cubicBezTo>
                    <a:lnTo>
                      <a:pt x="1" y="34"/>
                    </a:lnTo>
                    <a:cubicBezTo>
                      <a:pt x="73" y="18"/>
                      <a:pt x="145" y="18"/>
                      <a:pt x="212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3"/>
              <p:cNvSpPr/>
              <p:nvPr/>
            </p:nvSpPr>
            <p:spPr>
              <a:xfrm>
                <a:off x="978134" y="587320"/>
                <a:ext cx="28527" cy="95551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658" extrusionOk="0">
                    <a:moveTo>
                      <a:pt x="440" y="0"/>
                    </a:moveTo>
                    <a:cubicBezTo>
                      <a:pt x="72" y="423"/>
                      <a:pt x="0" y="1074"/>
                      <a:pt x="246" y="1568"/>
                    </a:cubicBezTo>
                    <a:cubicBezTo>
                      <a:pt x="246" y="1602"/>
                      <a:pt x="262" y="1619"/>
                      <a:pt x="284" y="1640"/>
                    </a:cubicBezTo>
                    <a:cubicBezTo>
                      <a:pt x="284" y="1657"/>
                      <a:pt x="300" y="1657"/>
                      <a:pt x="300" y="1657"/>
                    </a:cubicBezTo>
                    <a:lnTo>
                      <a:pt x="317" y="1657"/>
                    </a:lnTo>
                    <a:cubicBezTo>
                      <a:pt x="334" y="1640"/>
                      <a:pt x="351" y="1619"/>
                      <a:pt x="334" y="1602"/>
                    </a:cubicBezTo>
                    <a:cubicBezTo>
                      <a:pt x="334" y="1585"/>
                      <a:pt x="317" y="1568"/>
                      <a:pt x="300" y="1552"/>
                    </a:cubicBezTo>
                    <a:cubicBezTo>
                      <a:pt x="72" y="1074"/>
                      <a:pt x="157" y="457"/>
                      <a:pt x="495" y="34"/>
                    </a:cubicBez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3"/>
              <p:cNvSpPr/>
              <p:nvPr/>
            </p:nvSpPr>
            <p:spPr>
              <a:xfrm>
                <a:off x="1501808" y="538220"/>
                <a:ext cx="73132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64" extrusionOk="0">
                    <a:moveTo>
                      <a:pt x="668" y="1"/>
                    </a:moveTo>
                    <a:cubicBezTo>
                      <a:pt x="633" y="1"/>
                      <a:pt x="598" y="3"/>
                      <a:pt x="563" y="7"/>
                    </a:cubicBezTo>
                    <a:cubicBezTo>
                      <a:pt x="423" y="24"/>
                      <a:pt x="263" y="96"/>
                      <a:pt x="157" y="185"/>
                    </a:cubicBezTo>
                    <a:cubicBezTo>
                      <a:pt x="51" y="290"/>
                      <a:pt x="1" y="447"/>
                      <a:pt x="34" y="590"/>
                    </a:cubicBezTo>
                    <a:lnTo>
                      <a:pt x="1180" y="1064"/>
                    </a:lnTo>
                    <a:cubicBezTo>
                      <a:pt x="1235" y="886"/>
                      <a:pt x="1269" y="713"/>
                      <a:pt x="1235" y="518"/>
                    </a:cubicBezTo>
                    <a:cubicBezTo>
                      <a:pt x="1214" y="341"/>
                      <a:pt x="1108" y="147"/>
                      <a:pt x="952" y="62"/>
                    </a:cubicBezTo>
                    <a:cubicBezTo>
                      <a:pt x="872" y="21"/>
                      <a:pt x="773" y="1"/>
                      <a:pt x="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3"/>
              <p:cNvSpPr/>
              <p:nvPr/>
            </p:nvSpPr>
            <p:spPr>
              <a:xfrm>
                <a:off x="1213664" y="554414"/>
                <a:ext cx="412919" cy="38105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6612" extrusionOk="0">
                    <a:moveTo>
                      <a:pt x="4037" y="0"/>
                    </a:moveTo>
                    <a:cubicBezTo>
                      <a:pt x="3761" y="0"/>
                      <a:pt x="3488" y="55"/>
                      <a:pt x="3238" y="204"/>
                    </a:cubicBezTo>
                    <a:cubicBezTo>
                      <a:pt x="3238" y="204"/>
                      <a:pt x="2342" y="838"/>
                      <a:pt x="1953" y="1451"/>
                    </a:cubicBezTo>
                    <a:cubicBezTo>
                      <a:pt x="1586" y="2085"/>
                      <a:pt x="1514" y="2845"/>
                      <a:pt x="1514" y="2845"/>
                    </a:cubicBezTo>
                    <a:cubicBezTo>
                      <a:pt x="1074" y="3336"/>
                      <a:pt x="613" y="3813"/>
                      <a:pt x="174" y="4287"/>
                    </a:cubicBezTo>
                    <a:cubicBezTo>
                      <a:pt x="85" y="4375"/>
                      <a:pt x="1" y="4481"/>
                      <a:pt x="1" y="4620"/>
                    </a:cubicBezTo>
                    <a:cubicBezTo>
                      <a:pt x="1" y="4798"/>
                      <a:pt x="174" y="4921"/>
                      <a:pt x="334" y="5009"/>
                    </a:cubicBezTo>
                    <a:cubicBezTo>
                      <a:pt x="1776" y="5766"/>
                      <a:pt x="3344" y="6294"/>
                      <a:pt x="4967" y="6544"/>
                    </a:cubicBezTo>
                    <a:lnTo>
                      <a:pt x="5301" y="6611"/>
                    </a:lnTo>
                    <a:cubicBezTo>
                      <a:pt x="6057" y="5449"/>
                      <a:pt x="6657" y="4147"/>
                      <a:pt x="7042" y="2807"/>
                    </a:cubicBezTo>
                    <a:lnTo>
                      <a:pt x="7165" y="1294"/>
                    </a:lnTo>
                    <a:cubicBezTo>
                      <a:pt x="7080" y="1205"/>
                      <a:pt x="6991" y="1134"/>
                      <a:pt x="6903" y="1066"/>
                    </a:cubicBezTo>
                    <a:cubicBezTo>
                      <a:pt x="6480" y="749"/>
                      <a:pt x="6002" y="554"/>
                      <a:pt x="5512" y="377"/>
                    </a:cubicBezTo>
                    <a:cubicBezTo>
                      <a:pt x="5140" y="221"/>
                      <a:pt x="4772" y="77"/>
                      <a:pt x="4384" y="26"/>
                    </a:cubicBezTo>
                    <a:cubicBezTo>
                      <a:pt x="4269" y="10"/>
                      <a:pt x="4153" y="0"/>
                      <a:pt x="40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3"/>
              <p:cNvSpPr/>
              <p:nvPr/>
            </p:nvSpPr>
            <p:spPr>
              <a:xfrm>
                <a:off x="1515927" y="856274"/>
                <a:ext cx="4489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828" extrusionOk="0">
                    <a:moveTo>
                      <a:pt x="453" y="1"/>
                    </a:moveTo>
                    <a:cubicBezTo>
                      <a:pt x="362" y="1"/>
                      <a:pt x="271" y="29"/>
                      <a:pt x="195" y="88"/>
                    </a:cubicBezTo>
                    <a:cubicBezTo>
                      <a:pt x="39" y="211"/>
                      <a:pt x="1" y="494"/>
                      <a:pt x="123" y="672"/>
                    </a:cubicBezTo>
                    <a:cubicBezTo>
                      <a:pt x="195" y="756"/>
                      <a:pt x="284" y="811"/>
                      <a:pt x="390" y="828"/>
                    </a:cubicBezTo>
                    <a:cubicBezTo>
                      <a:pt x="529" y="600"/>
                      <a:pt x="652" y="372"/>
                      <a:pt x="778" y="143"/>
                    </a:cubicBezTo>
                    <a:cubicBezTo>
                      <a:pt x="696" y="51"/>
                      <a:pt x="575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3"/>
              <p:cNvSpPr/>
              <p:nvPr/>
            </p:nvSpPr>
            <p:spPr>
              <a:xfrm>
                <a:off x="1477431" y="745684"/>
                <a:ext cx="53942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0" extrusionOk="0">
                    <a:moveTo>
                      <a:pt x="458" y="1"/>
                    </a:moveTo>
                    <a:cubicBezTo>
                      <a:pt x="364" y="1"/>
                      <a:pt x="270" y="29"/>
                      <a:pt x="195" y="88"/>
                    </a:cubicBezTo>
                    <a:cubicBezTo>
                      <a:pt x="35" y="211"/>
                      <a:pt x="1" y="494"/>
                      <a:pt x="124" y="667"/>
                    </a:cubicBezTo>
                    <a:cubicBezTo>
                      <a:pt x="197" y="774"/>
                      <a:pt x="329" y="829"/>
                      <a:pt x="461" y="829"/>
                    </a:cubicBezTo>
                    <a:cubicBezTo>
                      <a:pt x="549" y="829"/>
                      <a:pt x="636" y="805"/>
                      <a:pt x="707" y="756"/>
                    </a:cubicBezTo>
                    <a:cubicBezTo>
                      <a:pt x="880" y="617"/>
                      <a:pt x="935" y="334"/>
                      <a:pt x="774" y="139"/>
                    </a:cubicBezTo>
                    <a:cubicBezTo>
                      <a:pt x="705" y="50"/>
                      <a:pt x="582" y="1"/>
                      <a:pt x="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3"/>
              <p:cNvSpPr/>
              <p:nvPr/>
            </p:nvSpPr>
            <p:spPr>
              <a:xfrm>
                <a:off x="1408507" y="840483"/>
                <a:ext cx="53654" cy="4754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25" extrusionOk="0">
                    <a:moveTo>
                      <a:pt x="460" y="0"/>
                    </a:moveTo>
                    <a:cubicBezTo>
                      <a:pt x="368" y="0"/>
                      <a:pt x="279" y="27"/>
                      <a:pt x="212" y="79"/>
                    </a:cubicBezTo>
                    <a:cubicBezTo>
                      <a:pt x="35" y="223"/>
                      <a:pt x="1" y="485"/>
                      <a:pt x="123" y="662"/>
                    </a:cubicBezTo>
                    <a:cubicBezTo>
                      <a:pt x="207" y="769"/>
                      <a:pt x="337" y="824"/>
                      <a:pt x="465" y="824"/>
                    </a:cubicBezTo>
                    <a:cubicBezTo>
                      <a:pt x="550" y="824"/>
                      <a:pt x="633" y="800"/>
                      <a:pt x="702" y="751"/>
                    </a:cubicBezTo>
                    <a:cubicBezTo>
                      <a:pt x="880" y="629"/>
                      <a:pt x="931" y="345"/>
                      <a:pt x="791" y="151"/>
                    </a:cubicBezTo>
                    <a:cubicBezTo>
                      <a:pt x="711" y="49"/>
                      <a:pt x="584" y="0"/>
                      <a:pt x="460" y="0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3"/>
              <p:cNvSpPr/>
              <p:nvPr/>
            </p:nvSpPr>
            <p:spPr>
              <a:xfrm>
                <a:off x="1255099" y="796455"/>
                <a:ext cx="53884" cy="47891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31" extrusionOk="0">
                    <a:moveTo>
                      <a:pt x="457" y="0"/>
                    </a:moveTo>
                    <a:cubicBezTo>
                      <a:pt x="367" y="0"/>
                      <a:pt x="278" y="28"/>
                      <a:pt x="211" y="87"/>
                    </a:cubicBezTo>
                    <a:cubicBezTo>
                      <a:pt x="38" y="209"/>
                      <a:pt x="0" y="492"/>
                      <a:pt x="127" y="670"/>
                    </a:cubicBezTo>
                    <a:cubicBezTo>
                      <a:pt x="211" y="775"/>
                      <a:pt x="341" y="830"/>
                      <a:pt x="469" y="830"/>
                    </a:cubicBezTo>
                    <a:cubicBezTo>
                      <a:pt x="553" y="830"/>
                      <a:pt x="636" y="807"/>
                      <a:pt x="706" y="759"/>
                    </a:cubicBezTo>
                    <a:cubicBezTo>
                      <a:pt x="883" y="615"/>
                      <a:pt x="934" y="336"/>
                      <a:pt x="795" y="158"/>
                    </a:cubicBezTo>
                    <a:cubicBezTo>
                      <a:pt x="713" y="55"/>
                      <a:pt x="583" y="0"/>
                      <a:pt x="457" y="0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3"/>
              <p:cNvSpPr/>
              <p:nvPr/>
            </p:nvSpPr>
            <p:spPr>
              <a:xfrm>
                <a:off x="1356641" y="739691"/>
                <a:ext cx="5486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8" extrusionOk="0">
                    <a:moveTo>
                      <a:pt x="464" y="1"/>
                    </a:moveTo>
                    <a:cubicBezTo>
                      <a:pt x="375" y="1"/>
                      <a:pt x="286" y="29"/>
                      <a:pt x="212" y="87"/>
                    </a:cubicBezTo>
                    <a:cubicBezTo>
                      <a:pt x="34" y="226"/>
                      <a:pt x="1" y="493"/>
                      <a:pt x="140" y="666"/>
                    </a:cubicBezTo>
                    <a:cubicBezTo>
                      <a:pt x="216" y="773"/>
                      <a:pt x="348" y="827"/>
                      <a:pt x="479" y="827"/>
                    </a:cubicBezTo>
                    <a:cubicBezTo>
                      <a:pt x="566" y="827"/>
                      <a:pt x="653" y="803"/>
                      <a:pt x="723" y="755"/>
                    </a:cubicBezTo>
                    <a:cubicBezTo>
                      <a:pt x="901" y="632"/>
                      <a:pt x="952" y="332"/>
                      <a:pt x="795" y="159"/>
                    </a:cubicBezTo>
                    <a:cubicBezTo>
                      <a:pt x="711" y="55"/>
                      <a:pt x="588" y="1"/>
                      <a:pt x="464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3"/>
              <p:cNvSpPr/>
              <p:nvPr/>
            </p:nvSpPr>
            <p:spPr>
              <a:xfrm>
                <a:off x="1385167" y="629965"/>
                <a:ext cx="53884" cy="4731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1" extrusionOk="0">
                    <a:moveTo>
                      <a:pt x="457" y="1"/>
                    </a:moveTo>
                    <a:cubicBezTo>
                      <a:pt x="364" y="1"/>
                      <a:pt x="269" y="29"/>
                      <a:pt x="195" y="89"/>
                    </a:cubicBezTo>
                    <a:cubicBezTo>
                      <a:pt x="34" y="211"/>
                      <a:pt x="0" y="495"/>
                      <a:pt x="123" y="668"/>
                    </a:cubicBezTo>
                    <a:cubicBezTo>
                      <a:pt x="206" y="764"/>
                      <a:pt x="335" y="821"/>
                      <a:pt x="463" y="821"/>
                    </a:cubicBezTo>
                    <a:cubicBezTo>
                      <a:pt x="548" y="821"/>
                      <a:pt x="632" y="796"/>
                      <a:pt x="702" y="740"/>
                    </a:cubicBezTo>
                    <a:cubicBezTo>
                      <a:pt x="879" y="617"/>
                      <a:pt x="934" y="334"/>
                      <a:pt x="774" y="140"/>
                    </a:cubicBezTo>
                    <a:cubicBezTo>
                      <a:pt x="704" y="50"/>
                      <a:pt x="581" y="1"/>
                      <a:pt x="457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3"/>
              <p:cNvSpPr/>
              <p:nvPr/>
            </p:nvSpPr>
            <p:spPr>
              <a:xfrm>
                <a:off x="1481580" y="566113"/>
                <a:ext cx="54864" cy="47314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1" extrusionOk="0">
                    <a:moveTo>
                      <a:pt x="423" y="1"/>
                    </a:moveTo>
                    <a:cubicBezTo>
                      <a:pt x="352" y="1"/>
                      <a:pt x="263" y="34"/>
                      <a:pt x="212" y="85"/>
                    </a:cubicBezTo>
                    <a:cubicBezTo>
                      <a:pt x="35" y="212"/>
                      <a:pt x="1" y="491"/>
                      <a:pt x="140" y="668"/>
                    </a:cubicBezTo>
                    <a:cubicBezTo>
                      <a:pt x="214" y="763"/>
                      <a:pt x="347" y="820"/>
                      <a:pt x="475" y="820"/>
                    </a:cubicBezTo>
                    <a:cubicBezTo>
                      <a:pt x="559" y="820"/>
                      <a:pt x="640" y="796"/>
                      <a:pt x="702" y="740"/>
                    </a:cubicBezTo>
                    <a:cubicBezTo>
                      <a:pt x="880" y="614"/>
                      <a:pt x="952" y="335"/>
                      <a:pt x="791" y="140"/>
                    </a:cubicBezTo>
                    <a:cubicBezTo>
                      <a:pt x="791" y="140"/>
                      <a:pt x="774" y="140"/>
                      <a:pt x="774" y="123"/>
                    </a:cubicBezTo>
                    <a:cubicBezTo>
                      <a:pt x="652" y="85"/>
                      <a:pt x="546" y="34"/>
                      <a:pt x="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3"/>
              <p:cNvSpPr/>
              <p:nvPr/>
            </p:nvSpPr>
            <p:spPr>
              <a:xfrm>
                <a:off x="1550504" y="681140"/>
                <a:ext cx="54864" cy="4748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4" extrusionOk="0">
                    <a:moveTo>
                      <a:pt x="460" y="1"/>
                    </a:moveTo>
                    <a:cubicBezTo>
                      <a:pt x="368" y="1"/>
                      <a:pt x="279" y="28"/>
                      <a:pt x="212" y="80"/>
                    </a:cubicBezTo>
                    <a:cubicBezTo>
                      <a:pt x="35" y="224"/>
                      <a:pt x="1" y="486"/>
                      <a:pt x="140" y="663"/>
                    </a:cubicBezTo>
                    <a:cubicBezTo>
                      <a:pt x="215" y="768"/>
                      <a:pt x="348" y="824"/>
                      <a:pt x="477" y="824"/>
                    </a:cubicBezTo>
                    <a:cubicBezTo>
                      <a:pt x="561" y="824"/>
                      <a:pt x="644" y="800"/>
                      <a:pt x="707" y="752"/>
                    </a:cubicBezTo>
                    <a:cubicBezTo>
                      <a:pt x="880" y="625"/>
                      <a:pt x="952" y="346"/>
                      <a:pt x="791" y="152"/>
                    </a:cubicBezTo>
                    <a:cubicBezTo>
                      <a:pt x="711" y="50"/>
                      <a:pt x="584" y="1"/>
                      <a:pt x="4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3"/>
              <p:cNvSpPr/>
              <p:nvPr/>
            </p:nvSpPr>
            <p:spPr>
              <a:xfrm>
                <a:off x="1516907" y="714219"/>
                <a:ext cx="104829" cy="223432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877" extrusionOk="0">
                    <a:moveTo>
                      <a:pt x="1797" y="0"/>
                    </a:moveTo>
                    <a:cubicBezTo>
                      <a:pt x="1780" y="0"/>
                      <a:pt x="1763" y="0"/>
                      <a:pt x="1746" y="17"/>
                    </a:cubicBezTo>
                    <a:cubicBezTo>
                      <a:pt x="1357" y="1374"/>
                      <a:pt x="778" y="2642"/>
                      <a:pt x="1" y="3821"/>
                    </a:cubicBezTo>
                    <a:cubicBezTo>
                      <a:pt x="1" y="3838"/>
                      <a:pt x="1" y="3876"/>
                      <a:pt x="22" y="3876"/>
                    </a:cubicBezTo>
                    <a:lnTo>
                      <a:pt x="73" y="3876"/>
                    </a:lnTo>
                    <a:cubicBezTo>
                      <a:pt x="829" y="2676"/>
                      <a:pt x="1429" y="1391"/>
                      <a:pt x="1818" y="34"/>
                    </a:cubicBezTo>
                    <a:cubicBezTo>
                      <a:pt x="1818" y="17"/>
                      <a:pt x="1818" y="0"/>
                      <a:pt x="179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3"/>
              <p:cNvSpPr/>
              <p:nvPr/>
            </p:nvSpPr>
            <p:spPr>
              <a:xfrm>
                <a:off x="1497659" y="93026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3"/>
              <p:cNvSpPr/>
              <p:nvPr/>
            </p:nvSpPr>
            <p:spPr>
              <a:xfrm>
                <a:off x="1516907" y="880593"/>
                <a:ext cx="33656" cy="5486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952" extrusionOk="0">
                    <a:moveTo>
                      <a:pt x="567" y="0"/>
                    </a:moveTo>
                    <a:cubicBezTo>
                      <a:pt x="495" y="144"/>
                      <a:pt x="423" y="267"/>
                      <a:pt x="339" y="389"/>
                    </a:cubicBezTo>
                    <a:cubicBezTo>
                      <a:pt x="233" y="584"/>
                      <a:pt x="127" y="757"/>
                      <a:pt x="1" y="934"/>
                    </a:cubicBezTo>
                    <a:lnTo>
                      <a:pt x="1" y="951"/>
                    </a:lnTo>
                    <a:lnTo>
                      <a:pt x="39" y="951"/>
                    </a:lnTo>
                    <a:cubicBezTo>
                      <a:pt x="233" y="651"/>
                      <a:pt x="406" y="355"/>
                      <a:pt x="584" y="38"/>
                    </a:cubicBezTo>
                    <a:cubicBezTo>
                      <a:pt x="584" y="38"/>
                      <a:pt x="567" y="17"/>
                      <a:pt x="567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3"/>
              <p:cNvSpPr/>
              <p:nvPr/>
            </p:nvSpPr>
            <p:spPr>
              <a:xfrm>
                <a:off x="1388049" y="210831"/>
                <a:ext cx="352292" cy="255359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4431" extrusionOk="0">
                    <a:moveTo>
                      <a:pt x="2498" y="1"/>
                    </a:moveTo>
                    <a:cubicBezTo>
                      <a:pt x="2441" y="1"/>
                      <a:pt x="2383" y="6"/>
                      <a:pt x="2325" y="16"/>
                    </a:cubicBezTo>
                    <a:cubicBezTo>
                      <a:pt x="1869" y="105"/>
                      <a:pt x="1497" y="544"/>
                      <a:pt x="1518" y="1039"/>
                    </a:cubicBezTo>
                    <a:cubicBezTo>
                      <a:pt x="1342" y="991"/>
                      <a:pt x="1159" y="938"/>
                      <a:pt x="979" y="938"/>
                    </a:cubicBezTo>
                    <a:cubicBezTo>
                      <a:pt x="887" y="938"/>
                      <a:pt x="796" y="952"/>
                      <a:pt x="707" y="988"/>
                    </a:cubicBezTo>
                    <a:cubicBezTo>
                      <a:pt x="512" y="1056"/>
                      <a:pt x="373" y="1233"/>
                      <a:pt x="284" y="1411"/>
                    </a:cubicBezTo>
                    <a:cubicBezTo>
                      <a:pt x="1" y="1918"/>
                      <a:pt x="18" y="2590"/>
                      <a:pt x="390" y="3118"/>
                    </a:cubicBezTo>
                    <a:cubicBezTo>
                      <a:pt x="356" y="3452"/>
                      <a:pt x="584" y="3752"/>
                      <a:pt x="863" y="3926"/>
                    </a:cubicBezTo>
                    <a:cubicBezTo>
                      <a:pt x="1146" y="4103"/>
                      <a:pt x="1480" y="4158"/>
                      <a:pt x="1814" y="4209"/>
                    </a:cubicBezTo>
                    <a:cubicBezTo>
                      <a:pt x="2384" y="4288"/>
                      <a:pt x="2992" y="4430"/>
                      <a:pt x="3601" y="4430"/>
                    </a:cubicBezTo>
                    <a:cubicBezTo>
                      <a:pt x="4068" y="4430"/>
                      <a:pt x="4535" y="4347"/>
                      <a:pt x="4984" y="4086"/>
                    </a:cubicBezTo>
                    <a:cubicBezTo>
                      <a:pt x="5111" y="4014"/>
                      <a:pt x="5216" y="3892"/>
                      <a:pt x="5250" y="3752"/>
                    </a:cubicBezTo>
                    <a:cubicBezTo>
                      <a:pt x="5301" y="3609"/>
                      <a:pt x="5284" y="3452"/>
                      <a:pt x="5216" y="3330"/>
                    </a:cubicBezTo>
                    <a:cubicBezTo>
                      <a:pt x="5356" y="3224"/>
                      <a:pt x="5479" y="3118"/>
                      <a:pt x="5584" y="2975"/>
                    </a:cubicBezTo>
                    <a:cubicBezTo>
                      <a:pt x="5690" y="2852"/>
                      <a:pt x="5762" y="2679"/>
                      <a:pt x="5762" y="2518"/>
                    </a:cubicBezTo>
                    <a:cubicBezTo>
                      <a:pt x="5762" y="2341"/>
                      <a:pt x="5690" y="2167"/>
                      <a:pt x="5550" y="2024"/>
                    </a:cubicBezTo>
                    <a:cubicBezTo>
                      <a:pt x="5690" y="1762"/>
                      <a:pt x="5884" y="1533"/>
                      <a:pt x="6007" y="1250"/>
                    </a:cubicBezTo>
                    <a:cubicBezTo>
                      <a:pt x="6113" y="967"/>
                      <a:pt x="6113" y="616"/>
                      <a:pt x="5884" y="405"/>
                    </a:cubicBezTo>
                    <a:cubicBezTo>
                      <a:pt x="5768" y="289"/>
                      <a:pt x="5615" y="242"/>
                      <a:pt x="5457" y="242"/>
                    </a:cubicBezTo>
                    <a:cubicBezTo>
                      <a:pt x="5351" y="242"/>
                      <a:pt x="5243" y="263"/>
                      <a:pt x="5145" y="299"/>
                    </a:cubicBezTo>
                    <a:cubicBezTo>
                      <a:pt x="4899" y="405"/>
                      <a:pt x="4688" y="582"/>
                      <a:pt x="4477" y="794"/>
                    </a:cubicBezTo>
                    <a:cubicBezTo>
                      <a:pt x="4350" y="650"/>
                      <a:pt x="4177" y="544"/>
                      <a:pt x="3999" y="510"/>
                    </a:cubicBezTo>
                    <a:cubicBezTo>
                      <a:pt x="3954" y="503"/>
                      <a:pt x="3908" y="498"/>
                      <a:pt x="3863" y="498"/>
                    </a:cubicBezTo>
                    <a:cubicBezTo>
                      <a:pt x="3716" y="498"/>
                      <a:pt x="3574" y="543"/>
                      <a:pt x="3454" y="650"/>
                    </a:cubicBezTo>
                    <a:cubicBezTo>
                      <a:pt x="3313" y="263"/>
                      <a:pt x="2916" y="1"/>
                      <a:pt x="2498" y="1"/>
                    </a:cubicBezTo>
                    <a:close/>
                  </a:path>
                </a:pathLst>
              </a:custGeom>
              <a:solidFill>
                <a:srgbClr val="8C21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3"/>
              <p:cNvSpPr/>
              <p:nvPr/>
            </p:nvSpPr>
            <p:spPr>
              <a:xfrm>
                <a:off x="1648934" y="411840"/>
                <a:ext cx="82411" cy="9071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574" extrusionOk="0">
                    <a:moveTo>
                      <a:pt x="733" y="1"/>
                    </a:moveTo>
                    <a:cubicBezTo>
                      <a:pt x="621" y="1"/>
                      <a:pt x="511" y="29"/>
                      <a:pt x="423" y="87"/>
                    </a:cubicBezTo>
                    <a:lnTo>
                      <a:pt x="1" y="1532"/>
                    </a:lnTo>
                    <a:cubicBezTo>
                      <a:pt x="110" y="1560"/>
                      <a:pt x="223" y="1574"/>
                      <a:pt x="335" y="1574"/>
                    </a:cubicBezTo>
                    <a:cubicBezTo>
                      <a:pt x="495" y="1574"/>
                      <a:pt x="656" y="1546"/>
                      <a:pt x="812" y="1494"/>
                    </a:cubicBezTo>
                    <a:cubicBezTo>
                      <a:pt x="1057" y="1389"/>
                      <a:pt x="1269" y="1177"/>
                      <a:pt x="1357" y="915"/>
                    </a:cubicBezTo>
                    <a:cubicBezTo>
                      <a:pt x="1429" y="649"/>
                      <a:pt x="1357" y="353"/>
                      <a:pt x="1163" y="159"/>
                    </a:cubicBezTo>
                    <a:cubicBezTo>
                      <a:pt x="1050" y="55"/>
                      <a:pt x="889" y="1"/>
                      <a:pt x="733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3"/>
              <p:cNvSpPr/>
              <p:nvPr/>
            </p:nvSpPr>
            <p:spPr>
              <a:xfrm>
                <a:off x="1673311" y="416796"/>
                <a:ext cx="1037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17" y="1"/>
                    </a:move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3"/>
              <p:cNvSpPr/>
              <p:nvPr/>
            </p:nvSpPr>
            <p:spPr>
              <a:xfrm>
                <a:off x="1649914" y="500128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3"/>
              <p:cNvSpPr/>
              <p:nvPr/>
            </p:nvSpPr>
            <p:spPr>
              <a:xfrm>
                <a:off x="1648934" y="412647"/>
                <a:ext cx="38554" cy="8949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553" extrusionOk="0">
                    <a:moveTo>
                      <a:pt x="601" y="1"/>
                    </a:moveTo>
                    <a:lnTo>
                      <a:pt x="601" y="1"/>
                    </a:lnTo>
                    <a:cubicBezTo>
                      <a:pt x="546" y="22"/>
                      <a:pt x="495" y="39"/>
                      <a:pt x="440" y="73"/>
                    </a:cubicBezTo>
                    <a:lnTo>
                      <a:pt x="423" y="73"/>
                    </a:lnTo>
                    <a:lnTo>
                      <a:pt x="1" y="1518"/>
                    </a:lnTo>
                    <a:lnTo>
                      <a:pt x="17" y="1518"/>
                    </a:lnTo>
                    <a:cubicBezTo>
                      <a:pt x="123" y="1552"/>
                      <a:pt x="229" y="1552"/>
                      <a:pt x="318" y="1552"/>
                    </a:cubicBezTo>
                    <a:cubicBezTo>
                      <a:pt x="668" y="918"/>
                      <a:pt x="651" y="284"/>
                      <a:pt x="601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3"/>
              <p:cNvSpPr/>
              <p:nvPr/>
            </p:nvSpPr>
            <p:spPr>
              <a:xfrm>
                <a:off x="1358600" y="333523"/>
                <a:ext cx="320826" cy="220896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3833" extrusionOk="0">
                    <a:moveTo>
                      <a:pt x="4071" y="0"/>
                    </a:moveTo>
                    <a:cubicBezTo>
                      <a:pt x="4054" y="250"/>
                      <a:pt x="3999" y="461"/>
                      <a:pt x="3842" y="584"/>
                    </a:cubicBezTo>
                    <a:cubicBezTo>
                      <a:pt x="3755" y="658"/>
                      <a:pt x="3642" y="687"/>
                      <a:pt x="3529" y="687"/>
                    </a:cubicBezTo>
                    <a:cubicBezTo>
                      <a:pt x="3456" y="687"/>
                      <a:pt x="3382" y="675"/>
                      <a:pt x="3314" y="655"/>
                    </a:cubicBezTo>
                    <a:cubicBezTo>
                      <a:pt x="3065" y="550"/>
                      <a:pt x="2874" y="338"/>
                      <a:pt x="2803" y="89"/>
                    </a:cubicBezTo>
                    <a:lnTo>
                      <a:pt x="2803" y="89"/>
                    </a:lnTo>
                    <a:cubicBezTo>
                      <a:pt x="2803" y="161"/>
                      <a:pt x="2820" y="212"/>
                      <a:pt x="2803" y="283"/>
                    </a:cubicBezTo>
                    <a:cubicBezTo>
                      <a:pt x="2788" y="333"/>
                      <a:pt x="2742" y="392"/>
                      <a:pt x="2696" y="392"/>
                    </a:cubicBezTo>
                    <a:cubicBezTo>
                      <a:pt x="2691" y="392"/>
                      <a:pt x="2685" y="391"/>
                      <a:pt x="2680" y="389"/>
                    </a:cubicBezTo>
                    <a:cubicBezTo>
                      <a:pt x="2591" y="389"/>
                      <a:pt x="2557" y="283"/>
                      <a:pt x="2536" y="195"/>
                    </a:cubicBezTo>
                    <a:cubicBezTo>
                      <a:pt x="2325" y="617"/>
                      <a:pt x="2152" y="1023"/>
                      <a:pt x="1852" y="1323"/>
                    </a:cubicBezTo>
                    <a:cubicBezTo>
                      <a:pt x="1786" y="1389"/>
                      <a:pt x="1701" y="1455"/>
                      <a:pt x="1618" y="1455"/>
                    </a:cubicBezTo>
                    <a:cubicBezTo>
                      <a:pt x="1590" y="1455"/>
                      <a:pt x="1562" y="1447"/>
                      <a:pt x="1535" y="1429"/>
                    </a:cubicBezTo>
                    <a:cubicBezTo>
                      <a:pt x="1463" y="1395"/>
                      <a:pt x="1446" y="1323"/>
                      <a:pt x="1446" y="1251"/>
                    </a:cubicBezTo>
                    <a:cubicBezTo>
                      <a:pt x="1429" y="1184"/>
                      <a:pt x="1463" y="1129"/>
                      <a:pt x="1446" y="1078"/>
                    </a:cubicBezTo>
                    <a:cubicBezTo>
                      <a:pt x="1301" y="949"/>
                      <a:pt x="1111" y="887"/>
                      <a:pt x="920" y="887"/>
                    </a:cubicBezTo>
                    <a:cubicBezTo>
                      <a:pt x="766" y="887"/>
                      <a:pt x="612" y="927"/>
                      <a:pt x="478" y="1006"/>
                    </a:cubicBezTo>
                    <a:cubicBezTo>
                      <a:pt x="178" y="1184"/>
                      <a:pt x="0" y="1551"/>
                      <a:pt x="55" y="1902"/>
                    </a:cubicBezTo>
                    <a:cubicBezTo>
                      <a:pt x="89" y="2240"/>
                      <a:pt x="317" y="2536"/>
                      <a:pt x="617" y="2714"/>
                    </a:cubicBezTo>
                    <a:cubicBezTo>
                      <a:pt x="771" y="2808"/>
                      <a:pt x="928" y="2840"/>
                      <a:pt x="1069" y="2840"/>
                    </a:cubicBezTo>
                    <a:cubicBezTo>
                      <a:pt x="1351" y="2840"/>
                      <a:pt x="1568" y="2714"/>
                      <a:pt x="1568" y="2714"/>
                    </a:cubicBezTo>
                    <a:cubicBezTo>
                      <a:pt x="1606" y="2908"/>
                      <a:pt x="1691" y="3103"/>
                      <a:pt x="1818" y="3259"/>
                    </a:cubicBezTo>
                    <a:cubicBezTo>
                      <a:pt x="2063" y="3576"/>
                      <a:pt x="2486" y="3720"/>
                      <a:pt x="2891" y="3787"/>
                    </a:cubicBezTo>
                    <a:cubicBezTo>
                      <a:pt x="3069" y="3815"/>
                      <a:pt x="3250" y="3832"/>
                      <a:pt x="3430" y="3832"/>
                    </a:cubicBezTo>
                    <a:cubicBezTo>
                      <a:pt x="3714" y="3832"/>
                      <a:pt x="3996" y="3790"/>
                      <a:pt x="4265" y="3682"/>
                    </a:cubicBezTo>
                    <a:cubicBezTo>
                      <a:pt x="4755" y="3487"/>
                      <a:pt x="5144" y="3048"/>
                      <a:pt x="5339" y="2557"/>
                    </a:cubicBezTo>
                    <a:cubicBezTo>
                      <a:pt x="5550" y="2063"/>
                      <a:pt x="5567" y="1501"/>
                      <a:pt x="5461" y="972"/>
                    </a:cubicBezTo>
                    <a:cubicBezTo>
                      <a:pt x="5199" y="934"/>
                      <a:pt x="4899" y="846"/>
                      <a:pt x="4633" y="689"/>
                    </a:cubicBezTo>
                    <a:cubicBezTo>
                      <a:pt x="4388" y="529"/>
                      <a:pt x="4176" y="283"/>
                      <a:pt x="407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3"/>
              <p:cNvSpPr/>
              <p:nvPr/>
            </p:nvSpPr>
            <p:spPr>
              <a:xfrm>
                <a:off x="1633836" y="460652"/>
                <a:ext cx="38554" cy="4656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08" extrusionOk="0">
                    <a:moveTo>
                      <a:pt x="463" y="1"/>
                    </a:moveTo>
                    <a:cubicBezTo>
                      <a:pt x="376" y="1"/>
                      <a:pt x="288" y="27"/>
                      <a:pt x="212" y="85"/>
                    </a:cubicBezTo>
                    <a:cubicBezTo>
                      <a:pt x="68" y="174"/>
                      <a:pt x="0" y="385"/>
                      <a:pt x="51" y="542"/>
                    </a:cubicBezTo>
                    <a:cubicBezTo>
                      <a:pt x="106" y="668"/>
                      <a:pt x="191" y="774"/>
                      <a:pt x="317" y="808"/>
                    </a:cubicBezTo>
                    <a:cubicBezTo>
                      <a:pt x="423" y="668"/>
                      <a:pt x="508" y="508"/>
                      <a:pt x="563" y="351"/>
                    </a:cubicBezTo>
                    <a:cubicBezTo>
                      <a:pt x="613" y="263"/>
                      <a:pt x="651" y="157"/>
                      <a:pt x="668" y="51"/>
                    </a:cubicBezTo>
                    <a:cubicBezTo>
                      <a:pt x="605" y="19"/>
                      <a:pt x="534" y="1"/>
                      <a:pt x="463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3"/>
              <p:cNvSpPr/>
              <p:nvPr/>
            </p:nvSpPr>
            <p:spPr>
              <a:xfrm>
                <a:off x="1434843" y="433681"/>
                <a:ext cx="52904" cy="4921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54" extrusionOk="0">
                    <a:moveTo>
                      <a:pt x="457" y="0"/>
                    </a:moveTo>
                    <a:cubicBezTo>
                      <a:pt x="369" y="0"/>
                      <a:pt x="281" y="27"/>
                      <a:pt x="212" y="80"/>
                    </a:cubicBezTo>
                    <a:cubicBezTo>
                      <a:pt x="72" y="185"/>
                      <a:pt x="0" y="376"/>
                      <a:pt x="51" y="553"/>
                    </a:cubicBezTo>
                    <a:cubicBezTo>
                      <a:pt x="106" y="714"/>
                      <a:pt x="283" y="853"/>
                      <a:pt x="457" y="853"/>
                    </a:cubicBezTo>
                    <a:cubicBezTo>
                      <a:pt x="634" y="853"/>
                      <a:pt x="812" y="731"/>
                      <a:pt x="863" y="570"/>
                    </a:cubicBezTo>
                    <a:cubicBezTo>
                      <a:pt x="917" y="397"/>
                      <a:pt x="863" y="202"/>
                      <a:pt x="706" y="80"/>
                    </a:cubicBezTo>
                    <a:cubicBezTo>
                      <a:pt x="634" y="27"/>
                      <a:pt x="546" y="0"/>
                      <a:pt x="45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3"/>
              <p:cNvSpPr/>
              <p:nvPr/>
            </p:nvSpPr>
            <p:spPr>
              <a:xfrm>
                <a:off x="1389028" y="421925"/>
                <a:ext cx="35615" cy="3561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18" extrusionOk="0">
                    <a:moveTo>
                      <a:pt x="406" y="1"/>
                    </a:moveTo>
                    <a:cubicBezTo>
                      <a:pt x="267" y="1"/>
                      <a:pt x="128" y="34"/>
                      <a:pt x="22" y="123"/>
                    </a:cubicBezTo>
                    <a:cubicBezTo>
                      <a:pt x="1" y="123"/>
                      <a:pt x="1" y="157"/>
                      <a:pt x="22" y="157"/>
                    </a:cubicBezTo>
                    <a:cubicBezTo>
                      <a:pt x="22" y="172"/>
                      <a:pt x="39" y="185"/>
                      <a:pt x="55" y="185"/>
                    </a:cubicBezTo>
                    <a:cubicBezTo>
                      <a:pt x="62" y="185"/>
                      <a:pt x="68" y="183"/>
                      <a:pt x="73" y="178"/>
                    </a:cubicBezTo>
                    <a:cubicBezTo>
                      <a:pt x="161" y="106"/>
                      <a:pt x="284" y="72"/>
                      <a:pt x="406" y="72"/>
                    </a:cubicBezTo>
                    <a:cubicBezTo>
                      <a:pt x="426" y="72"/>
                      <a:pt x="447" y="72"/>
                      <a:pt x="469" y="73"/>
                    </a:cubicBezTo>
                    <a:lnTo>
                      <a:pt x="469" y="73"/>
                    </a:lnTo>
                    <a:cubicBezTo>
                      <a:pt x="429" y="94"/>
                      <a:pt x="392" y="121"/>
                      <a:pt x="356" y="157"/>
                    </a:cubicBezTo>
                    <a:cubicBezTo>
                      <a:pt x="301" y="212"/>
                      <a:pt x="250" y="301"/>
                      <a:pt x="250" y="389"/>
                    </a:cubicBezTo>
                    <a:cubicBezTo>
                      <a:pt x="250" y="440"/>
                      <a:pt x="267" y="495"/>
                      <a:pt x="301" y="529"/>
                    </a:cubicBezTo>
                    <a:cubicBezTo>
                      <a:pt x="318" y="563"/>
                      <a:pt x="356" y="601"/>
                      <a:pt x="406" y="618"/>
                    </a:cubicBezTo>
                    <a:cubicBezTo>
                      <a:pt x="423" y="618"/>
                      <a:pt x="445" y="601"/>
                      <a:pt x="461" y="580"/>
                    </a:cubicBezTo>
                    <a:cubicBezTo>
                      <a:pt x="461" y="563"/>
                      <a:pt x="445" y="546"/>
                      <a:pt x="423" y="546"/>
                    </a:cubicBezTo>
                    <a:cubicBezTo>
                      <a:pt x="390" y="529"/>
                      <a:pt x="373" y="512"/>
                      <a:pt x="356" y="495"/>
                    </a:cubicBezTo>
                    <a:cubicBezTo>
                      <a:pt x="339" y="457"/>
                      <a:pt x="318" y="423"/>
                      <a:pt x="318" y="389"/>
                    </a:cubicBezTo>
                    <a:cubicBezTo>
                      <a:pt x="318" y="318"/>
                      <a:pt x="356" y="246"/>
                      <a:pt x="406" y="212"/>
                    </a:cubicBezTo>
                    <a:cubicBezTo>
                      <a:pt x="461" y="157"/>
                      <a:pt x="529" y="123"/>
                      <a:pt x="601" y="89"/>
                    </a:cubicBezTo>
                    <a:cubicBezTo>
                      <a:pt x="618" y="89"/>
                      <a:pt x="618" y="72"/>
                      <a:pt x="618" y="51"/>
                    </a:cubicBezTo>
                    <a:cubicBezTo>
                      <a:pt x="618" y="51"/>
                      <a:pt x="618" y="34"/>
                      <a:pt x="601" y="34"/>
                    </a:cubicBezTo>
                    <a:cubicBezTo>
                      <a:pt x="529" y="1"/>
                      <a:pt x="478" y="1"/>
                      <a:pt x="406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3"/>
              <p:cNvSpPr/>
              <p:nvPr/>
            </p:nvSpPr>
            <p:spPr>
              <a:xfrm>
                <a:off x="1577820" y="417776"/>
                <a:ext cx="8356" cy="2149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73" extrusionOk="0">
                    <a:moveTo>
                      <a:pt x="21" y="1"/>
                    </a:moveTo>
                    <a:cubicBezTo>
                      <a:pt x="0" y="18"/>
                      <a:pt x="0" y="39"/>
                      <a:pt x="0" y="56"/>
                    </a:cubicBezTo>
                    <a:cubicBezTo>
                      <a:pt x="38" y="123"/>
                      <a:pt x="72" y="212"/>
                      <a:pt x="72" y="301"/>
                    </a:cubicBezTo>
                    <a:lnTo>
                      <a:pt x="72" y="335"/>
                    </a:lnTo>
                    <a:cubicBezTo>
                      <a:pt x="55" y="356"/>
                      <a:pt x="72" y="373"/>
                      <a:pt x="89" y="373"/>
                    </a:cubicBezTo>
                    <a:cubicBezTo>
                      <a:pt x="106" y="373"/>
                      <a:pt x="127" y="373"/>
                      <a:pt x="144" y="335"/>
                    </a:cubicBezTo>
                    <a:lnTo>
                      <a:pt x="144" y="301"/>
                    </a:lnTo>
                    <a:cubicBezTo>
                      <a:pt x="144" y="212"/>
                      <a:pt x="106" y="106"/>
                      <a:pt x="72" y="18"/>
                    </a:cubicBezTo>
                    <a:cubicBezTo>
                      <a:pt x="55" y="1"/>
                      <a:pt x="38" y="1"/>
                      <a:pt x="21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3"/>
              <p:cNvSpPr/>
              <p:nvPr/>
            </p:nvSpPr>
            <p:spPr>
              <a:xfrm>
                <a:off x="1498638" y="449587"/>
                <a:ext cx="113819" cy="62932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092" extrusionOk="0">
                    <a:moveTo>
                      <a:pt x="754" y="0"/>
                    </a:moveTo>
                    <a:cubicBezTo>
                      <a:pt x="513" y="0"/>
                      <a:pt x="268" y="16"/>
                      <a:pt x="22" y="49"/>
                    </a:cubicBezTo>
                    <a:cubicBezTo>
                      <a:pt x="1" y="383"/>
                      <a:pt x="178" y="734"/>
                      <a:pt x="461" y="928"/>
                    </a:cubicBezTo>
                    <a:cubicBezTo>
                      <a:pt x="619" y="1038"/>
                      <a:pt x="813" y="1091"/>
                      <a:pt x="1008" y="1091"/>
                    </a:cubicBezTo>
                    <a:cubicBezTo>
                      <a:pt x="1158" y="1091"/>
                      <a:pt x="1309" y="1060"/>
                      <a:pt x="1446" y="1000"/>
                    </a:cubicBezTo>
                    <a:cubicBezTo>
                      <a:pt x="1746" y="839"/>
                      <a:pt x="1975" y="522"/>
                      <a:pt x="1975" y="138"/>
                    </a:cubicBezTo>
                    <a:cubicBezTo>
                      <a:pt x="1575" y="47"/>
                      <a:pt x="1168" y="0"/>
                      <a:pt x="75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3"/>
              <p:cNvSpPr/>
              <p:nvPr/>
            </p:nvSpPr>
            <p:spPr>
              <a:xfrm>
                <a:off x="1525205" y="490446"/>
                <a:ext cx="52674" cy="219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81" extrusionOk="0">
                    <a:moveTo>
                      <a:pt x="416" y="0"/>
                    </a:moveTo>
                    <a:cubicBezTo>
                      <a:pt x="263" y="0"/>
                      <a:pt x="106" y="85"/>
                      <a:pt x="0" y="219"/>
                    </a:cubicBezTo>
                    <a:cubicBezTo>
                      <a:pt x="158" y="326"/>
                      <a:pt x="349" y="381"/>
                      <a:pt x="541" y="381"/>
                    </a:cubicBezTo>
                    <a:cubicBezTo>
                      <a:pt x="668" y="381"/>
                      <a:pt x="795" y="357"/>
                      <a:pt x="913" y="308"/>
                    </a:cubicBezTo>
                    <a:cubicBezTo>
                      <a:pt x="846" y="151"/>
                      <a:pt x="668" y="25"/>
                      <a:pt x="491" y="8"/>
                    </a:cubicBezTo>
                    <a:cubicBezTo>
                      <a:pt x="466" y="3"/>
                      <a:pt x="441" y="0"/>
                      <a:pt x="416" y="0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3"/>
              <p:cNvSpPr/>
              <p:nvPr/>
            </p:nvSpPr>
            <p:spPr>
              <a:xfrm>
                <a:off x="1498638" y="449587"/>
                <a:ext cx="113819" cy="21093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66" extrusionOk="0">
                    <a:moveTo>
                      <a:pt x="754" y="0"/>
                    </a:moveTo>
                    <a:cubicBezTo>
                      <a:pt x="513" y="0"/>
                      <a:pt x="268" y="16"/>
                      <a:pt x="22" y="49"/>
                    </a:cubicBezTo>
                    <a:cubicBezTo>
                      <a:pt x="1" y="138"/>
                      <a:pt x="22" y="243"/>
                      <a:pt x="39" y="332"/>
                    </a:cubicBezTo>
                    <a:cubicBezTo>
                      <a:pt x="293" y="310"/>
                      <a:pt x="548" y="299"/>
                      <a:pt x="802" y="299"/>
                    </a:cubicBezTo>
                    <a:cubicBezTo>
                      <a:pt x="1182" y="299"/>
                      <a:pt x="1561" y="323"/>
                      <a:pt x="1941" y="366"/>
                    </a:cubicBezTo>
                    <a:cubicBezTo>
                      <a:pt x="1958" y="277"/>
                      <a:pt x="1975" y="205"/>
                      <a:pt x="1975" y="138"/>
                    </a:cubicBezTo>
                    <a:cubicBezTo>
                      <a:pt x="1575" y="47"/>
                      <a:pt x="1168" y="0"/>
                      <a:pt x="754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3"/>
              <p:cNvSpPr/>
              <p:nvPr/>
            </p:nvSpPr>
            <p:spPr>
              <a:xfrm>
                <a:off x="1480370" y="415817"/>
                <a:ext cx="42704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13" extrusionOk="0">
                    <a:moveTo>
                      <a:pt x="373" y="1"/>
                    </a:moveTo>
                    <a:cubicBezTo>
                      <a:pt x="233" y="1"/>
                      <a:pt x="106" y="52"/>
                      <a:pt x="22" y="140"/>
                    </a:cubicBezTo>
                    <a:cubicBezTo>
                      <a:pt x="1" y="157"/>
                      <a:pt x="1" y="178"/>
                      <a:pt x="22" y="195"/>
                    </a:cubicBezTo>
                    <a:cubicBezTo>
                      <a:pt x="22" y="204"/>
                      <a:pt x="30" y="208"/>
                      <a:pt x="39" y="208"/>
                    </a:cubicBezTo>
                    <a:cubicBezTo>
                      <a:pt x="47" y="208"/>
                      <a:pt x="56" y="204"/>
                      <a:pt x="56" y="195"/>
                    </a:cubicBezTo>
                    <a:cubicBezTo>
                      <a:pt x="144" y="107"/>
                      <a:pt x="250" y="73"/>
                      <a:pt x="373" y="73"/>
                    </a:cubicBezTo>
                    <a:cubicBezTo>
                      <a:pt x="495" y="73"/>
                      <a:pt x="601" y="123"/>
                      <a:pt x="673" y="212"/>
                    </a:cubicBezTo>
                    <a:lnTo>
                      <a:pt x="723" y="212"/>
                    </a:lnTo>
                    <a:cubicBezTo>
                      <a:pt x="740" y="195"/>
                      <a:pt x="740" y="178"/>
                      <a:pt x="723" y="157"/>
                    </a:cubicBezTo>
                    <a:cubicBezTo>
                      <a:pt x="635" y="52"/>
                      <a:pt x="512" y="1"/>
                      <a:pt x="37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3"/>
              <p:cNvSpPr/>
              <p:nvPr/>
            </p:nvSpPr>
            <p:spPr>
              <a:xfrm>
                <a:off x="1472360" y="383429"/>
                <a:ext cx="45816" cy="2432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22" extrusionOk="0">
                    <a:moveTo>
                      <a:pt x="634" y="1"/>
                    </a:moveTo>
                    <a:cubicBezTo>
                      <a:pt x="457" y="1"/>
                      <a:pt x="266" y="51"/>
                      <a:pt x="106" y="157"/>
                    </a:cubicBezTo>
                    <a:cubicBezTo>
                      <a:pt x="55" y="174"/>
                      <a:pt x="17" y="229"/>
                      <a:pt x="17" y="280"/>
                    </a:cubicBezTo>
                    <a:cubicBezTo>
                      <a:pt x="0" y="335"/>
                      <a:pt x="72" y="385"/>
                      <a:pt x="140" y="402"/>
                    </a:cubicBezTo>
                    <a:cubicBezTo>
                      <a:pt x="179" y="416"/>
                      <a:pt x="218" y="421"/>
                      <a:pt x="259" y="421"/>
                    </a:cubicBezTo>
                    <a:cubicBezTo>
                      <a:pt x="385" y="421"/>
                      <a:pt x="516" y="364"/>
                      <a:pt x="634" y="297"/>
                    </a:cubicBezTo>
                    <a:cubicBezTo>
                      <a:pt x="740" y="246"/>
                      <a:pt x="774" y="212"/>
                      <a:pt x="795" y="157"/>
                    </a:cubicBezTo>
                    <a:cubicBezTo>
                      <a:pt x="795" y="123"/>
                      <a:pt x="795" y="68"/>
                      <a:pt x="740" y="35"/>
                    </a:cubicBezTo>
                    <a:cubicBezTo>
                      <a:pt x="723" y="18"/>
                      <a:pt x="689" y="1"/>
                      <a:pt x="634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3"/>
              <p:cNvSpPr/>
              <p:nvPr/>
            </p:nvSpPr>
            <p:spPr>
              <a:xfrm>
                <a:off x="1613377" y="426708"/>
                <a:ext cx="42704" cy="1648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6" extrusionOk="0">
                    <a:moveTo>
                      <a:pt x="313" y="0"/>
                    </a:moveTo>
                    <a:cubicBezTo>
                      <a:pt x="205" y="0"/>
                      <a:pt x="100" y="26"/>
                      <a:pt x="17" y="95"/>
                    </a:cubicBezTo>
                    <a:cubicBezTo>
                      <a:pt x="0" y="95"/>
                      <a:pt x="0" y="129"/>
                      <a:pt x="17" y="146"/>
                    </a:cubicBezTo>
                    <a:cubicBezTo>
                      <a:pt x="17" y="146"/>
                      <a:pt x="27" y="153"/>
                      <a:pt x="38" y="153"/>
                    </a:cubicBezTo>
                    <a:cubicBezTo>
                      <a:pt x="44" y="153"/>
                      <a:pt x="50" y="151"/>
                      <a:pt x="55" y="146"/>
                    </a:cubicBezTo>
                    <a:cubicBezTo>
                      <a:pt x="136" y="91"/>
                      <a:pt x="227" y="68"/>
                      <a:pt x="313" y="68"/>
                    </a:cubicBezTo>
                    <a:cubicBezTo>
                      <a:pt x="339" y="68"/>
                      <a:pt x="365" y="70"/>
                      <a:pt x="389" y="74"/>
                    </a:cubicBezTo>
                    <a:cubicBezTo>
                      <a:pt x="495" y="95"/>
                      <a:pt x="601" y="163"/>
                      <a:pt x="672" y="268"/>
                    </a:cubicBezTo>
                    <a:lnTo>
                      <a:pt x="689" y="285"/>
                    </a:lnTo>
                    <a:cubicBezTo>
                      <a:pt x="706" y="285"/>
                      <a:pt x="706" y="268"/>
                      <a:pt x="706" y="268"/>
                    </a:cubicBezTo>
                    <a:cubicBezTo>
                      <a:pt x="723" y="268"/>
                      <a:pt x="740" y="235"/>
                      <a:pt x="723" y="218"/>
                    </a:cubicBezTo>
                    <a:cubicBezTo>
                      <a:pt x="651" y="112"/>
                      <a:pt x="529" y="40"/>
                      <a:pt x="406" y="6"/>
                    </a:cubicBezTo>
                    <a:cubicBezTo>
                      <a:pt x="375" y="3"/>
                      <a:pt x="344" y="0"/>
                      <a:pt x="313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3"/>
              <p:cNvSpPr/>
              <p:nvPr/>
            </p:nvSpPr>
            <p:spPr>
              <a:xfrm>
                <a:off x="1625537" y="393687"/>
                <a:ext cx="42704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510" extrusionOk="0">
                    <a:moveTo>
                      <a:pt x="125" y="0"/>
                    </a:moveTo>
                    <a:cubicBezTo>
                      <a:pt x="107" y="0"/>
                      <a:pt x="90" y="4"/>
                      <a:pt x="73" y="13"/>
                    </a:cubicBezTo>
                    <a:cubicBezTo>
                      <a:pt x="39" y="34"/>
                      <a:pt x="1" y="85"/>
                      <a:pt x="1" y="140"/>
                    </a:cubicBezTo>
                    <a:cubicBezTo>
                      <a:pt x="1" y="190"/>
                      <a:pt x="18" y="224"/>
                      <a:pt x="123" y="313"/>
                    </a:cubicBezTo>
                    <a:cubicBezTo>
                      <a:pt x="257" y="411"/>
                      <a:pt x="387" y="509"/>
                      <a:pt x="547" y="509"/>
                    </a:cubicBezTo>
                    <a:cubicBezTo>
                      <a:pt x="559" y="509"/>
                      <a:pt x="571" y="509"/>
                      <a:pt x="584" y="507"/>
                    </a:cubicBezTo>
                    <a:cubicBezTo>
                      <a:pt x="652" y="507"/>
                      <a:pt x="724" y="474"/>
                      <a:pt x="740" y="402"/>
                    </a:cubicBezTo>
                    <a:cubicBezTo>
                      <a:pt x="740" y="351"/>
                      <a:pt x="707" y="313"/>
                      <a:pt x="673" y="279"/>
                    </a:cubicBezTo>
                    <a:cubicBezTo>
                      <a:pt x="546" y="140"/>
                      <a:pt x="373" y="51"/>
                      <a:pt x="178" y="13"/>
                    </a:cubicBezTo>
                    <a:cubicBezTo>
                      <a:pt x="161" y="4"/>
                      <a:pt x="143" y="0"/>
                      <a:pt x="125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3"/>
              <p:cNvSpPr/>
              <p:nvPr/>
            </p:nvSpPr>
            <p:spPr>
              <a:xfrm>
                <a:off x="1233891" y="795129"/>
                <a:ext cx="249711" cy="168798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929" extrusionOk="0">
                    <a:moveTo>
                      <a:pt x="998" y="1"/>
                    </a:moveTo>
                    <a:cubicBezTo>
                      <a:pt x="408" y="1"/>
                      <a:pt x="0" y="110"/>
                      <a:pt x="0" y="110"/>
                    </a:cubicBezTo>
                    <a:lnTo>
                      <a:pt x="1108" y="2684"/>
                    </a:lnTo>
                    <a:lnTo>
                      <a:pt x="3470" y="2929"/>
                    </a:lnTo>
                    <a:lnTo>
                      <a:pt x="4333" y="1010"/>
                    </a:lnTo>
                    <a:cubicBezTo>
                      <a:pt x="4333" y="1010"/>
                      <a:pt x="3065" y="359"/>
                      <a:pt x="1991" y="110"/>
                    </a:cubicBezTo>
                    <a:cubicBezTo>
                      <a:pt x="1633" y="28"/>
                      <a:pt x="1293" y="1"/>
                      <a:pt x="9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3"/>
              <p:cNvSpPr/>
              <p:nvPr/>
            </p:nvSpPr>
            <p:spPr>
              <a:xfrm>
                <a:off x="913071" y="648522"/>
                <a:ext cx="61952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492" extrusionOk="0">
                    <a:moveTo>
                      <a:pt x="894" y="1"/>
                    </a:moveTo>
                    <a:cubicBezTo>
                      <a:pt x="814" y="1"/>
                      <a:pt x="733" y="50"/>
                      <a:pt x="673" y="101"/>
                    </a:cubicBezTo>
                    <a:cubicBezTo>
                      <a:pt x="495" y="206"/>
                      <a:pt x="318" y="329"/>
                      <a:pt x="145" y="452"/>
                    </a:cubicBezTo>
                    <a:lnTo>
                      <a:pt x="1" y="1491"/>
                    </a:lnTo>
                    <a:cubicBezTo>
                      <a:pt x="390" y="1174"/>
                      <a:pt x="779" y="840"/>
                      <a:pt x="1007" y="401"/>
                    </a:cubicBezTo>
                    <a:cubicBezTo>
                      <a:pt x="1041" y="346"/>
                      <a:pt x="1058" y="278"/>
                      <a:pt x="1074" y="206"/>
                    </a:cubicBezTo>
                    <a:cubicBezTo>
                      <a:pt x="1074" y="135"/>
                      <a:pt x="1041" y="67"/>
                      <a:pt x="990" y="29"/>
                    </a:cubicBezTo>
                    <a:cubicBezTo>
                      <a:pt x="959" y="9"/>
                      <a:pt x="927" y="1"/>
                      <a:pt x="89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3"/>
              <p:cNvSpPr/>
              <p:nvPr/>
            </p:nvSpPr>
            <p:spPr>
              <a:xfrm>
                <a:off x="911170" y="647254"/>
                <a:ext cx="66044" cy="8915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7" extrusionOk="0">
                    <a:moveTo>
                      <a:pt x="934" y="0"/>
                    </a:moveTo>
                    <a:cubicBezTo>
                      <a:pt x="845" y="0"/>
                      <a:pt x="757" y="34"/>
                      <a:pt x="685" y="89"/>
                    </a:cubicBezTo>
                    <a:cubicBezTo>
                      <a:pt x="511" y="211"/>
                      <a:pt x="334" y="317"/>
                      <a:pt x="156" y="440"/>
                    </a:cubicBezTo>
                    <a:cubicBezTo>
                      <a:pt x="140" y="457"/>
                      <a:pt x="123" y="474"/>
                      <a:pt x="140" y="495"/>
                    </a:cubicBezTo>
                    <a:cubicBezTo>
                      <a:pt x="148" y="503"/>
                      <a:pt x="157" y="507"/>
                      <a:pt x="167" y="507"/>
                    </a:cubicBezTo>
                    <a:cubicBezTo>
                      <a:pt x="177" y="507"/>
                      <a:pt x="186" y="503"/>
                      <a:pt x="194" y="495"/>
                    </a:cubicBezTo>
                    <a:cubicBezTo>
                      <a:pt x="368" y="389"/>
                      <a:pt x="545" y="262"/>
                      <a:pt x="723" y="140"/>
                    </a:cubicBezTo>
                    <a:cubicBezTo>
                      <a:pt x="780" y="111"/>
                      <a:pt x="840" y="67"/>
                      <a:pt x="901" y="67"/>
                    </a:cubicBezTo>
                    <a:cubicBezTo>
                      <a:pt x="912" y="67"/>
                      <a:pt x="923" y="69"/>
                      <a:pt x="934" y="72"/>
                    </a:cubicBezTo>
                    <a:cubicBezTo>
                      <a:pt x="951" y="72"/>
                      <a:pt x="985" y="72"/>
                      <a:pt x="1002" y="89"/>
                    </a:cubicBezTo>
                    <a:cubicBezTo>
                      <a:pt x="1040" y="106"/>
                      <a:pt x="1074" y="157"/>
                      <a:pt x="1074" y="228"/>
                    </a:cubicBezTo>
                    <a:cubicBezTo>
                      <a:pt x="1074" y="283"/>
                      <a:pt x="1040" y="351"/>
                      <a:pt x="1002" y="406"/>
                    </a:cubicBezTo>
                    <a:cubicBezTo>
                      <a:pt x="790" y="845"/>
                      <a:pt x="389" y="1162"/>
                      <a:pt x="17" y="1479"/>
                    </a:cubicBezTo>
                    <a:cubicBezTo>
                      <a:pt x="0" y="1496"/>
                      <a:pt x="0" y="1513"/>
                      <a:pt x="0" y="1530"/>
                    </a:cubicBezTo>
                    <a:cubicBezTo>
                      <a:pt x="9" y="1541"/>
                      <a:pt x="17" y="1546"/>
                      <a:pt x="25" y="1546"/>
                    </a:cubicBezTo>
                    <a:cubicBezTo>
                      <a:pt x="34" y="1546"/>
                      <a:pt x="42" y="1541"/>
                      <a:pt x="51" y="1530"/>
                    </a:cubicBezTo>
                    <a:cubicBezTo>
                      <a:pt x="440" y="1213"/>
                      <a:pt x="845" y="896"/>
                      <a:pt x="1074" y="440"/>
                    </a:cubicBezTo>
                    <a:cubicBezTo>
                      <a:pt x="1107" y="389"/>
                      <a:pt x="1129" y="317"/>
                      <a:pt x="1145" y="228"/>
                    </a:cubicBezTo>
                    <a:cubicBezTo>
                      <a:pt x="1145" y="140"/>
                      <a:pt x="1107" y="72"/>
                      <a:pt x="1040" y="17"/>
                    </a:cubicBezTo>
                    <a:cubicBezTo>
                      <a:pt x="1002" y="0"/>
                      <a:pt x="968" y="0"/>
                      <a:pt x="9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3"/>
              <p:cNvSpPr/>
              <p:nvPr/>
            </p:nvSpPr>
            <p:spPr>
              <a:xfrm>
                <a:off x="831988" y="601093"/>
                <a:ext cx="26337" cy="5682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986" extrusionOk="0">
                    <a:moveTo>
                      <a:pt x="321" y="0"/>
                    </a:moveTo>
                    <a:cubicBezTo>
                      <a:pt x="309" y="0"/>
                      <a:pt x="296" y="2"/>
                      <a:pt x="284" y="7"/>
                    </a:cubicBezTo>
                    <a:cubicBezTo>
                      <a:pt x="229" y="7"/>
                      <a:pt x="178" y="78"/>
                      <a:pt x="157" y="133"/>
                    </a:cubicBezTo>
                    <a:cubicBezTo>
                      <a:pt x="51" y="345"/>
                      <a:pt x="0" y="590"/>
                      <a:pt x="0" y="818"/>
                    </a:cubicBezTo>
                    <a:cubicBezTo>
                      <a:pt x="17" y="873"/>
                      <a:pt x="17" y="907"/>
                      <a:pt x="51" y="941"/>
                    </a:cubicBezTo>
                    <a:cubicBezTo>
                      <a:pt x="79" y="969"/>
                      <a:pt x="114" y="985"/>
                      <a:pt x="146" y="985"/>
                    </a:cubicBezTo>
                    <a:cubicBezTo>
                      <a:pt x="157" y="985"/>
                      <a:pt x="168" y="983"/>
                      <a:pt x="178" y="979"/>
                    </a:cubicBezTo>
                    <a:cubicBezTo>
                      <a:pt x="229" y="958"/>
                      <a:pt x="262" y="924"/>
                      <a:pt x="284" y="890"/>
                    </a:cubicBezTo>
                    <a:cubicBezTo>
                      <a:pt x="423" y="729"/>
                      <a:pt x="440" y="501"/>
                      <a:pt x="440" y="290"/>
                    </a:cubicBezTo>
                    <a:cubicBezTo>
                      <a:pt x="457" y="150"/>
                      <a:pt x="440" y="95"/>
                      <a:pt x="423" y="61"/>
                    </a:cubicBezTo>
                    <a:cubicBezTo>
                      <a:pt x="398" y="20"/>
                      <a:pt x="360" y="0"/>
                      <a:pt x="32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3"/>
              <p:cNvSpPr/>
              <p:nvPr/>
            </p:nvSpPr>
            <p:spPr>
              <a:xfrm>
                <a:off x="830028" y="598500"/>
                <a:ext cx="30486" cy="60973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058" extrusionOk="0">
                    <a:moveTo>
                      <a:pt x="334" y="73"/>
                    </a:moveTo>
                    <a:cubicBezTo>
                      <a:pt x="368" y="73"/>
                      <a:pt x="402" y="90"/>
                      <a:pt x="423" y="123"/>
                    </a:cubicBezTo>
                    <a:cubicBezTo>
                      <a:pt x="423" y="140"/>
                      <a:pt x="440" y="140"/>
                      <a:pt x="440" y="178"/>
                    </a:cubicBezTo>
                    <a:cubicBezTo>
                      <a:pt x="440" y="195"/>
                      <a:pt x="457" y="229"/>
                      <a:pt x="457" y="263"/>
                    </a:cubicBezTo>
                    <a:cubicBezTo>
                      <a:pt x="457" y="284"/>
                      <a:pt x="440" y="301"/>
                      <a:pt x="440" y="335"/>
                    </a:cubicBezTo>
                    <a:cubicBezTo>
                      <a:pt x="440" y="440"/>
                      <a:pt x="440" y="546"/>
                      <a:pt x="423" y="652"/>
                    </a:cubicBezTo>
                    <a:cubicBezTo>
                      <a:pt x="402" y="740"/>
                      <a:pt x="368" y="846"/>
                      <a:pt x="296" y="918"/>
                    </a:cubicBezTo>
                    <a:cubicBezTo>
                      <a:pt x="263" y="952"/>
                      <a:pt x="246" y="969"/>
                      <a:pt x="212" y="986"/>
                    </a:cubicBezTo>
                    <a:lnTo>
                      <a:pt x="174" y="986"/>
                    </a:lnTo>
                    <a:cubicBezTo>
                      <a:pt x="140" y="986"/>
                      <a:pt x="123" y="986"/>
                      <a:pt x="106" y="969"/>
                    </a:cubicBezTo>
                    <a:cubicBezTo>
                      <a:pt x="85" y="952"/>
                      <a:pt x="85" y="918"/>
                      <a:pt x="68" y="863"/>
                    </a:cubicBezTo>
                    <a:lnTo>
                      <a:pt x="68" y="791"/>
                    </a:lnTo>
                    <a:cubicBezTo>
                      <a:pt x="68" y="580"/>
                      <a:pt x="123" y="369"/>
                      <a:pt x="229" y="195"/>
                    </a:cubicBezTo>
                    <a:cubicBezTo>
                      <a:pt x="229" y="157"/>
                      <a:pt x="246" y="140"/>
                      <a:pt x="263" y="123"/>
                    </a:cubicBezTo>
                    <a:cubicBezTo>
                      <a:pt x="280" y="90"/>
                      <a:pt x="296" y="90"/>
                      <a:pt x="318" y="90"/>
                    </a:cubicBezTo>
                    <a:lnTo>
                      <a:pt x="334" y="73"/>
                    </a:lnTo>
                    <a:close/>
                    <a:moveTo>
                      <a:pt x="334" y="1"/>
                    </a:moveTo>
                    <a:cubicBezTo>
                      <a:pt x="334" y="1"/>
                      <a:pt x="318" y="1"/>
                      <a:pt x="318" y="18"/>
                    </a:cubicBezTo>
                    <a:cubicBezTo>
                      <a:pt x="263" y="18"/>
                      <a:pt x="246" y="35"/>
                      <a:pt x="212" y="73"/>
                    </a:cubicBezTo>
                    <a:cubicBezTo>
                      <a:pt x="191" y="90"/>
                      <a:pt x="174" y="123"/>
                      <a:pt x="157" y="157"/>
                    </a:cubicBezTo>
                    <a:cubicBezTo>
                      <a:pt x="51" y="352"/>
                      <a:pt x="1" y="563"/>
                      <a:pt x="1" y="791"/>
                    </a:cubicBezTo>
                    <a:lnTo>
                      <a:pt x="1" y="863"/>
                    </a:lnTo>
                    <a:cubicBezTo>
                      <a:pt x="17" y="918"/>
                      <a:pt x="17" y="969"/>
                      <a:pt x="51" y="1024"/>
                    </a:cubicBezTo>
                    <a:cubicBezTo>
                      <a:pt x="85" y="1041"/>
                      <a:pt x="123" y="1057"/>
                      <a:pt x="174" y="1057"/>
                    </a:cubicBezTo>
                    <a:lnTo>
                      <a:pt x="229" y="1057"/>
                    </a:lnTo>
                    <a:cubicBezTo>
                      <a:pt x="280" y="1041"/>
                      <a:pt x="318" y="1003"/>
                      <a:pt x="351" y="952"/>
                    </a:cubicBezTo>
                    <a:cubicBezTo>
                      <a:pt x="423" y="863"/>
                      <a:pt x="457" y="774"/>
                      <a:pt x="491" y="652"/>
                    </a:cubicBezTo>
                    <a:cubicBezTo>
                      <a:pt x="508" y="546"/>
                      <a:pt x="508" y="440"/>
                      <a:pt x="508" y="335"/>
                    </a:cubicBezTo>
                    <a:cubicBezTo>
                      <a:pt x="508" y="301"/>
                      <a:pt x="529" y="284"/>
                      <a:pt x="529" y="263"/>
                    </a:cubicBezTo>
                    <a:cubicBezTo>
                      <a:pt x="529" y="212"/>
                      <a:pt x="508" y="178"/>
                      <a:pt x="508" y="157"/>
                    </a:cubicBezTo>
                    <a:cubicBezTo>
                      <a:pt x="508" y="123"/>
                      <a:pt x="491" y="106"/>
                      <a:pt x="474" y="90"/>
                    </a:cubicBezTo>
                    <a:cubicBezTo>
                      <a:pt x="440" y="35"/>
                      <a:pt x="385" y="1"/>
                      <a:pt x="33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3"/>
              <p:cNvSpPr/>
              <p:nvPr/>
            </p:nvSpPr>
            <p:spPr>
              <a:xfrm>
                <a:off x="848297" y="581384"/>
                <a:ext cx="39534" cy="7912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73" extrusionOk="0">
                    <a:moveTo>
                      <a:pt x="449" y="0"/>
                    </a:moveTo>
                    <a:cubicBezTo>
                      <a:pt x="376" y="0"/>
                      <a:pt x="300" y="43"/>
                      <a:pt x="263" y="103"/>
                    </a:cubicBezTo>
                    <a:cubicBezTo>
                      <a:pt x="212" y="209"/>
                      <a:pt x="157" y="298"/>
                      <a:pt x="123" y="475"/>
                    </a:cubicBezTo>
                    <a:cubicBezTo>
                      <a:pt x="51" y="704"/>
                      <a:pt x="1" y="949"/>
                      <a:pt x="34" y="1177"/>
                    </a:cubicBezTo>
                    <a:cubicBezTo>
                      <a:pt x="51" y="1249"/>
                      <a:pt x="85" y="1338"/>
                      <a:pt x="157" y="1354"/>
                    </a:cubicBezTo>
                    <a:cubicBezTo>
                      <a:pt x="184" y="1367"/>
                      <a:pt x="211" y="1373"/>
                      <a:pt x="236" y="1373"/>
                    </a:cubicBezTo>
                    <a:cubicBezTo>
                      <a:pt x="276" y="1373"/>
                      <a:pt x="311" y="1358"/>
                      <a:pt x="334" y="1338"/>
                    </a:cubicBezTo>
                    <a:cubicBezTo>
                      <a:pt x="385" y="1300"/>
                      <a:pt x="423" y="1249"/>
                      <a:pt x="457" y="1194"/>
                    </a:cubicBezTo>
                    <a:cubicBezTo>
                      <a:pt x="635" y="915"/>
                      <a:pt x="685" y="560"/>
                      <a:pt x="651" y="243"/>
                    </a:cubicBezTo>
                    <a:cubicBezTo>
                      <a:pt x="635" y="158"/>
                      <a:pt x="613" y="70"/>
                      <a:pt x="546" y="32"/>
                    </a:cubicBezTo>
                    <a:cubicBezTo>
                      <a:pt x="517" y="10"/>
                      <a:pt x="484" y="0"/>
                      <a:pt x="449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3"/>
              <p:cNvSpPr/>
              <p:nvPr/>
            </p:nvSpPr>
            <p:spPr>
              <a:xfrm>
                <a:off x="848297" y="579252"/>
                <a:ext cx="39534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3" extrusionOk="0">
                    <a:moveTo>
                      <a:pt x="457" y="69"/>
                    </a:moveTo>
                    <a:cubicBezTo>
                      <a:pt x="474" y="69"/>
                      <a:pt x="508" y="90"/>
                      <a:pt x="529" y="90"/>
                    </a:cubicBezTo>
                    <a:cubicBezTo>
                      <a:pt x="546" y="107"/>
                      <a:pt x="563" y="140"/>
                      <a:pt x="580" y="174"/>
                    </a:cubicBezTo>
                    <a:cubicBezTo>
                      <a:pt x="597" y="212"/>
                      <a:pt x="597" y="246"/>
                      <a:pt x="613" y="280"/>
                    </a:cubicBezTo>
                    <a:lnTo>
                      <a:pt x="613" y="474"/>
                    </a:lnTo>
                    <a:cubicBezTo>
                      <a:pt x="613" y="741"/>
                      <a:pt x="563" y="986"/>
                      <a:pt x="423" y="1214"/>
                    </a:cubicBezTo>
                    <a:cubicBezTo>
                      <a:pt x="402" y="1269"/>
                      <a:pt x="368" y="1303"/>
                      <a:pt x="318" y="1337"/>
                    </a:cubicBezTo>
                    <a:cubicBezTo>
                      <a:pt x="296" y="1358"/>
                      <a:pt x="263" y="1375"/>
                      <a:pt x="229" y="1375"/>
                    </a:cubicBezTo>
                    <a:lnTo>
                      <a:pt x="174" y="1375"/>
                    </a:lnTo>
                    <a:cubicBezTo>
                      <a:pt x="157" y="1358"/>
                      <a:pt x="123" y="1337"/>
                      <a:pt x="106" y="1303"/>
                    </a:cubicBezTo>
                    <a:cubicBezTo>
                      <a:pt x="85" y="1269"/>
                      <a:pt x="85" y="1231"/>
                      <a:pt x="68" y="1197"/>
                    </a:cubicBezTo>
                    <a:lnTo>
                      <a:pt x="68" y="1041"/>
                    </a:lnTo>
                    <a:cubicBezTo>
                      <a:pt x="68" y="863"/>
                      <a:pt x="106" y="703"/>
                      <a:pt x="157" y="529"/>
                    </a:cubicBezTo>
                    <a:cubicBezTo>
                      <a:pt x="191" y="352"/>
                      <a:pt x="229" y="246"/>
                      <a:pt x="296" y="174"/>
                    </a:cubicBezTo>
                    <a:cubicBezTo>
                      <a:pt x="334" y="107"/>
                      <a:pt x="402" y="69"/>
                      <a:pt x="457" y="69"/>
                    </a:cubicBezTo>
                    <a:close/>
                    <a:moveTo>
                      <a:pt x="457" y="1"/>
                    </a:moveTo>
                    <a:cubicBezTo>
                      <a:pt x="368" y="1"/>
                      <a:pt x="280" y="52"/>
                      <a:pt x="229" y="123"/>
                    </a:cubicBezTo>
                    <a:cubicBezTo>
                      <a:pt x="174" y="229"/>
                      <a:pt x="123" y="335"/>
                      <a:pt x="85" y="512"/>
                    </a:cubicBezTo>
                    <a:cubicBezTo>
                      <a:pt x="34" y="686"/>
                      <a:pt x="1" y="863"/>
                      <a:pt x="1" y="1041"/>
                    </a:cubicBezTo>
                    <a:cubicBezTo>
                      <a:pt x="1" y="1091"/>
                      <a:pt x="1" y="1163"/>
                      <a:pt x="17" y="1214"/>
                    </a:cubicBezTo>
                    <a:cubicBezTo>
                      <a:pt x="17" y="1252"/>
                      <a:pt x="34" y="1303"/>
                      <a:pt x="51" y="1337"/>
                    </a:cubicBezTo>
                    <a:cubicBezTo>
                      <a:pt x="68" y="1375"/>
                      <a:pt x="106" y="1408"/>
                      <a:pt x="157" y="1425"/>
                    </a:cubicBezTo>
                    <a:cubicBezTo>
                      <a:pt x="174" y="1442"/>
                      <a:pt x="191" y="1442"/>
                      <a:pt x="229" y="1442"/>
                    </a:cubicBezTo>
                    <a:cubicBezTo>
                      <a:pt x="280" y="1442"/>
                      <a:pt x="318" y="1425"/>
                      <a:pt x="368" y="1391"/>
                    </a:cubicBezTo>
                    <a:cubicBezTo>
                      <a:pt x="423" y="1358"/>
                      <a:pt x="457" y="1303"/>
                      <a:pt x="491" y="1252"/>
                    </a:cubicBezTo>
                    <a:cubicBezTo>
                      <a:pt x="613" y="1020"/>
                      <a:pt x="685" y="741"/>
                      <a:pt x="685" y="474"/>
                    </a:cubicBezTo>
                    <a:lnTo>
                      <a:pt x="685" y="263"/>
                    </a:lnTo>
                    <a:cubicBezTo>
                      <a:pt x="668" y="229"/>
                      <a:pt x="668" y="174"/>
                      <a:pt x="651" y="140"/>
                    </a:cubicBezTo>
                    <a:cubicBezTo>
                      <a:pt x="635" y="107"/>
                      <a:pt x="597" y="52"/>
                      <a:pt x="563" y="35"/>
                    </a:cubicBezTo>
                    <a:cubicBezTo>
                      <a:pt x="529" y="18"/>
                      <a:pt x="491" y="1"/>
                      <a:pt x="457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3"/>
              <p:cNvSpPr/>
              <p:nvPr/>
            </p:nvSpPr>
            <p:spPr>
              <a:xfrm>
                <a:off x="877514" y="577581"/>
                <a:ext cx="37805" cy="80279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93" extrusionOk="0">
                    <a:moveTo>
                      <a:pt x="401" y="1"/>
                    </a:moveTo>
                    <a:cubicBezTo>
                      <a:pt x="323" y="1"/>
                      <a:pt x="238" y="53"/>
                      <a:pt x="195" y="136"/>
                    </a:cubicBezTo>
                    <a:cubicBezTo>
                      <a:pt x="144" y="224"/>
                      <a:pt x="106" y="330"/>
                      <a:pt x="90" y="503"/>
                    </a:cubicBezTo>
                    <a:cubicBezTo>
                      <a:pt x="39" y="732"/>
                      <a:pt x="1" y="981"/>
                      <a:pt x="73" y="1209"/>
                    </a:cubicBezTo>
                    <a:cubicBezTo>
                      <a:pt x="90" y="1281"/>
                      <a:pt x="128" y="1349"/>
                      <a:pt x="195" y="1387"/>
                    </a:cubicBezTo>
                    <a:cubicBezTo>
                      <a:pt x="213" y="1391"/>
                      <a:pt x="231" y="1393"/>
                      <a:pt x="248" y="1393"/>
                    </a:cubicBezTo>
                    <a:cubicBezTo>
                      <a:pt x="300" y="1393"/>
                      <a:pt x="347" y="1373"/>
                      <a:pt x="373" y="1332"/>
                    </a:cubicBezTo>
                    <a:cubicBezTo>
                      <a:pt x="423" y="1298"/>
                      <a:pt x="461" y="1243"/>
                      <a:pt x="478" y="1192"/>
                    </a:cubicBezTo>
                    <a:cubicBezTo>
                      <a:pt x="618" y="892"/>
                      <a:pt x="656" y="541"/>
                      <a:pt x="584" y="224"/>
                    </a:cubicBezTo>
                    <a:cubicBezTo>
                      <a:pt x="567" y="136"/>
                      <a:pt x="529" y="64"/>
                      <a:pt x="461" y="13"/>
                    </a:cubicBezTo>
                    <a:cubicBezTo>
                      <a:pt x="442" y="5"/>
                      <a:pt x="422" y="1"/>
                      <a:pt x="40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3"/>
              <p:cNvSpPr/>
              <p:nvPr/>
            </p:nvSpPr>
            <p:spPr>
              <a:xfrm>
                <a:off x="877514" y="575160"/>
                <a:ext cx="37805" cy="8431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463" extrusionOk="0">
                    <a:moveTo>
                      <a:pt x="390" y="72"/>
                    </a:moveTo>
                    <a:cubicBezTo>
                      <a:pt x="407" y="72"/>
                      <a:pt x="423" y="89"/>
                      <a:pt x="445" y="89"/>
                    </a:cubicBezTo>
                    <a:cubicBezTo>
                      <a:pt x="478" y="106"/>
                      <a:pt x="495" y="123"/>
                      <a:pt x="512" y="161"/>
                    </a:cubicBezTo>
                    <a:cubicBezTo>
                      <a:pt x="529" y="194"/>
                      <a:pt x="550" y="228"/>
                      <a:pt x="550" y="266"/>
                    </a:cubicBezTo>
                    <a:cubicBezTo>
                      <a:pt x="584" y="372"/>
                      <a:pt x="584" y="478"/>
                      <a:pt x="584" y="583"/>
                    </a:cubicBezTo>
                    <a:cubicBezTo>
                      <a:pt x="584" y="812"/>
                      <a:pt x="550" y="1023"/>
                      <a:pt x="445" y="1217"/>
                    </a:cubicBezTo>
                    <a:cubicBezTo>
                      <a:pt x="423" y="1268"/>
                      <a:pt x="390" y="1323"/>
                      <a:pt x="356" y="1357"/>
                    </a:cubicBezTo>
                    <a:cubicBezTo>
                      <a:pt x="318" y="1374"/>
                      <a:pt x="284" y="1391"/>
                      <a:pt x="250" y="1391"/>
                    </a:cubicBezTo>
                    <a:lnTo>
                      <a:pt x="212" y="1391"/>
                    </a:lnTo>
                    <a:cubicBezTo>
                      <a:pt x="178" y="1374"/>
                      <a:pt x="161" y="1357"/>
                      <a:pt x="144" y="1340"/>
                    </a:cubicBezTo>
                    <a:cubicBezTo>
                      <a:pt x="128" y="1302"/>
                      <a:pt x="106" y="1268"/>
                      <a:pt x="106" y="1234"/>
                    </a:cubicBezTo>
                    <a:cubicBezTo>
                      <a:pt x="73" y="1145"/>
                      <a:pt x="73" y="1074"/>
                      <a:pt x="73" y="985"/>
                    </a:cubicBezTo>
                    <a:cubicBezTo>
                      <a:pt x="73" y="845"/>
                      <a:pt x="90" y="706"/>
                      <a:pt x="106" y="562"/>
                    </a:cubicBezTo>
                    <a:cubicBezTo>
                      <a:pt x="144" y="372"/>
                      <a:pt x="178" y="283"/>
                      <a:pt x="233" y="194"/>
                    </a:cubicBezTo>
                    <a:cubicBezTo>
                      <a:pt x="267" y="123"/>
                      <a:pt x="339" y="72"/>
                      <a:pt x="390" y="72"/>
                    </a:cubicBezTo>
                    <a:close/>
                    <a:moveTo>
                      <a:pt x="390" y="0"/>
                    </a:moveTo>
                    <a:cubicBezTo>
                      <a:pt x="301" y="0"/>
                      <a:pt x="212" y="72"/>
                      <a:pt x="161" y="161"/>
                    </a:cubicBezTo>
                    <a:cubicBezTo>
                      <a:pt x="106" y="245"/>
                      <a:pt x="73" y="372"/>
                      <a:pt x="56" y="545"/>
                    </a:cubicBezTo>
                    <a:cubicBezTo>
                      <a:pt x="22" y="689"/>
                      <a:pt x="1" y="828"/>
                      <a:pt x="1" y="985"/>
                    </a:cubicBezTo>
                    <a:cubicBezTo>
                      <a:pt x="1" y="1074"/>
                      <a:pt x="1" y="1162"/>
                      <a:pt x="39" y="1251"/>
                    </a:cubicBezTo>
                    <a:cubicBezTo>
                      <a:pt x="39" y="1285"/>
                      <a:pt x="56" y="1340"/>
                      <a:pt x="90" y="1374"/>
                    </a:cubicBezTo>
                    <a:cubicBezTo>
                      <a:pt x="106" y="1408"/>
                      <a:pt x="144" y="1446"/>
                      <a:pt x="195" y="1462"/>
                    </a:cubicBezTo>
                    <a:lnTo>
                      <a:pt x="250" y="1462"/>
                    </a:lnTo>
                    <a:cubicBezTo>
                      <a:pt x="301" y="1462"/>
                      <a:pt x="356" y="1446"/>
                      <a:pt x="390" y="1408"/>
                    </a:cubicBezTo>
                    <a:cubicBezTo>
                      <a:pt x="461" y="1357"/>
                      <a:pt x="478" y="1302"/>
                      <a:pt x="512" y="1251"/>
                    </a:cubicBezTo>
                    <a:cubicBezTo>
                      <a:pt x="618" y="1040"/>
                      <a:pt x="656" y="812"/>
                      <a:pt x="656" y="583"/>
                    </a:cubicBezTo>
                    <a:cubicBezTo>
                      <a:pt x="656" y="478"/>
                      <a:pt x="656" y="372"/>
                      <a:pt x="618" y="266"/>
                    </a:cubicBezTo>
                    <a:cubicBezTo>
                      <a:pt x="618" y="211"/>
                      <a:pt x="601" y="178"/>
                      <a:pt x="584" y="123"/>
                    </a:cubicBezTo>
                    <a:cubicBezTo>
                      <a:pt x="567" y="89"/>
                      <a:pt x="529" y="55"/>
                      <a:pt x="478" y="34"/>
                    </a:cubicBezTo>
                    <a:cubicBezTo>
                      <a:pt x="461" y="17"/>
                      <a:pt x="423" y="0"/>
                      <a:pt x="390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3"/>
              <p:cNvSpPr/>
              <p:nvPr/>
            </p:nvSpPr>
            <p:spPr>
              <a:xfrm>
                <a:off x="907020" y="574642"/>
                <a:ext cx="37575" cy="80106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390" extrusionOk="0">
                    <a:moveTo>
                      <a:pt x="391" y="0"/>
                    </a:moveTo>
                    <a:cubicBezTo>
                      <a:pt x="312" y="0"/>
                      <a:pt x="219" y="59"/>
                      <a:pt x="178" y="132"/>
                    </a:cubicBezTo>
                    <a:cubicBezTo>
                      <a:pt x="123" y="220"/>
                      <a:pt x="106" y="326"/>
                      <a:pt x="72" y="520"/>
                    </a:cubicBezTo>
                    <a:cubicBezTo>
                      <a:pt x="38" y="749"/>
                      <a:pt x="0" y="994"/>
                      <a:pt x="89" y="1205"/>
                    </a:cubicBezTo>
                    <a:cubicBezTo>
                      <a:pt x="106" y="1277"/>
                      <a:pt x="144" y="1366"/>
                      <a:pt x="228" y="1383"/>
                    </a:cubicBezTo>
                    <a:cubicBezTo>
                      <a:pt x="242" y="1387"/>
                      <a:pt x="257" y="1389"/>
                      <a:pt x="272" y="1389"/>
                    </a:cubicBezTo>
                    <a:cubicBezTo>
                      <a:pt x="317" y="1389"/>
                      <a:pt x="364" y="1370"/>
                      <a:pt x="389" y="1332"/>
                    </a:cubicBezTo>
                    <a:cubicBezTo>
                      <a:pt x="440" y="1294"/>
                      <a:pt x="478" y="1243"/>
                      <a:pt x="495" y="1171"/>
                    </a:cubicBezTo>
                    <a:cubicBezTo>
                      <a:pt x="634" y="871"/>
                      <a:pt x="651" y="537"/>
                      <a:pt x="567" y="220"/>
                    </a:cubicBezTo>
                    <a:cubicBezTo>
                      <a:pt x="545" y="132"/>
                      <a:pt x="512" y="43"/>
                      <a:pt x="440" y="9"/>
                    </a:cubicBezTo>
                    <a:cubicBezTo>
                      <a:pt x="425" y="3"/>
                      <a:pt x="408" y="0"/>
                      <a:pt x="39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907020" y="572221"/>
                <a:ext cx="37575" cy="8408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459" extrusionOk="0">
                    <a:moveTo>
                      <a:pt x="372" y="68"/>
                    </a:moveTo>
                    <a:cubicBezTo>
                      <a:pt x="389" y="68"/>
                      <a:pt x="406" y="85"/>
                      <a:pt x="423" y="85"/>
                    </a:cubicBezTo>
                    <a:cubicBezTo>
                      <a:pt x="461" y="106"/>
                      <a:pt x="478" y="123"/>
                      <a:pt x="495" y="157"/>
                    </a:cubicBezTo>
                    <a:cubicBezTo>
                      <a:pt x="512" y="191"/>
                      <a:pt x="529" y="229"/>
                      <a:pt x="529" y="262"/>
                    </a:cubicBezTo>
                    <a:cubicBezTo>
                      <a:pt x="567" y="385"/>
                      <a:pt x="583" y="508"/>
                      <a:pt x="583" y="634"/>
                    </a:cubicBezTo>
                    <a:cubicBezTo>
                      <a:pt x="583" y="825"/>
                      <a:pt x="545" y="1019"/>
                      <a:pt x="461" y="1213"/>
                    </a:cubicBezTo>
                    <a:cubicBezTo>
                      <a:pt x="440" y="1268"/>
                      <a:pt x="406" y="1319"/>
                      <a:pt x="372" y="1353"/>
                    </a:cubicBezTo>
                    <a:cubicBezTo>
                      <a:pt x="334" y="1374"/>
                      <a:pt x="300" y="1391"/>
                      <a:pt x="266" y="1391"/>
                    </a:cubicBezTo>
                    <a:lnTo>
                      <a:pt x="228" y="1391"/>
                    </a:lnTo>
                    <a:cubicBezTo>
                      <a:pt x="212" y="1391"/>
                      <a:pt x="178" y="1374"/>
                      <a:pt x="161" y="1336"/>
                    </a:cubicBezTo>
                    <a:cubicBezTo>
                      <a:pt x="144" y="1319"/>
                      <a:pt x="123" y="1285"/>
                      <a:pt x="106" y="1247"/>
                    </a:cubicBezTo>
                    <a:cubicBezTo>
                      <a:pt x="89" y="1142"/>
                      <a:pt x="72" y="1057"/>
                      <a:pt x="72" y="951"/>
                    </a:cubicBezTo>
                    <a:cubicBezTo>
                      <a:pt x="72" y="825"/>
                      <a:pt x="89" y="685"/>
                      <a:pt x="106" y="562"/>
                    </a:cubicBezTo>
                    <a:cubicBezTo>
                      <a:pt x="144" y="385"/>
                      <a:pt x="161" y="279"/>
                      <a:pt x="212" y="191"/>
                    </a:cubicBezTo>
                    <a:cubicBezTo>
                      <a:pt x="250" y="123"/>
                      <a:pt x="317" y="68"/>
                      <a:pt x="372" y="68"/>
                    </a:cubicBezTo>
                    <a:close/>
                    <a:moveTo>
                      <a:pt x="372" y="0"/>
                    </a:moveTo>
                    <a:cubicBezTo>
                      <a:pt x="283" y="0"/>
                      <a:pt x="195" y="68"/>
                      <a:pt x="144" y="157"/>
                    </a:cubicBezTo>
                    <a:cubicBezTo>
                      <a:pt x="89" y="262"/>
                      <a:pt x="72" y="368"/>
                      <a:pt x="38" y="546"/>
                    </a:cubicBezTo>
                    <a:cubicBezTo>
                      <a:pt x="17" y="685"/>
                      <a:pt x="0" y="808"/>
                      <a:pt x="0" y="951"/>
                    </a:cubicBezTo>
                    <a:cubicBezTo>
                      <a:pt x="0" y="1057"/>
                      <a:pt x="17" y="1163"/>
                      <a:pt x="55" y="1268"/>
                    </a:cubicBezTo>
                    <a:cubicBezTo>
                      <a:pt x="55" y="1302"/>
                      <a:pt x="72" y="1336"/>
                      <a:pt x="106" y="1374"/>
                    </a:cubicBezTo>
                    <a:cubicBezTo>
                      <a:pt x="123" y="1425"/>
                      <a:pt x="178" y="1442"/>
                      <a:pt x="212" y="1459"/>
                    </a:cubicBezTo>
                    <a:lnTo>
                      <a:pt x="266" y="1459"/>
                    </a:lnTo>
                    <a:cubicBezTo>
                      <a:pt x="317" y="1459"/>
                      <a:pt x="372" y="1442"/>
                      <a:pt x="423" y="1408"/>
                    </a:cubicBezTo>
                    <a:cubicBezTo>
                      <a:pt x="478" y="1353"/>
                      <a:pt x="512" y="1302"/>
                      <a:pt x="529" y="1230"/>
                    </a:cubicBezTo>
                    <a:cubicBezTo>
                      <a:pt x="617" y="1036"/>
                      <a:pt x="651" y="846"/>
                      <a:pt x="651" y="634"/>
                    </a:cubicBezTo>
                    <a:cubicBezTo>
                      <a:pt x="651" y="508"/>
                      <a:pt x="634" y="368"/>
                      <a:pt x="600" y="245"/>
                    </a:cubicBezTo>
                    <a:cubicBezTo>
                      <a:pt x="600" y="212"/>
                      <a:pt x="583" y="157"/>
                      <a:pt x="567" y="123"/>
                    </a:cubicBezTo>
                    <a:cubicBezTo>
                      <a:pt x="529" y="85"/>
                      <a:pt x="495" y="51"/>
                      <a:pt x="461" y="17"/>
                    </a:cubicBezTo>
                    <a:cubicBezTo>
                      <a:pt x="423" y="17"/>
                      <a:pt x="406" y="0"/>
                      <a:pt x="372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3"/>
              <p:cNvSpPr/>
              <p:nvPr/>
            </p:nvSpPr>
            <p:spPr>
              <a:xfrm>
                <a:off x="802482" y="1210403"/>
                <a:ext cx="992677" cy="567598"/>
              </a:xfrm>
              <a:custGeom>
                <a:avLst/>
                <a:gdLst/>
                <a:ahLst/>
                <a:cxnLst/>
                <a:rect l="l" t="t" r="r" b="b"/>
                <a:pathLst>
                  <a:path w="17225" h="9849" extrusionOk="0">
                    <a:moveTo>
                      <a:pt x="17225" y="0"/>
                    </a:moveTo>
                    <a:lnTo>
                      <a:pt x="17225" y="0"/>
                    </a:lnTo>
                    <a:cubicBezTo>
                      <a:pt x="16751" y="55"/>
                      <a:pt x="16290" y="211"/>
                      <a:pt x="15851" y="406"/>
                    </a:cubicBezTo>
                    <a:cubicBezTo>
                      <a:pt x="13315" y="1534"/>
                      <a:pt x="11413" y="3681"/>
                      <a:pt x="9583" y="5761"/>
                    </a:cubicBezTo>
                    <a:cubicBezTo>
                      <a:pt x="8509" y="5623"/>
                      <a:pt x="7468" y="5556"/>
                      <a:pt x="6448" y="5556"/>
                    </a:cubicBezTo>
                    <a:cubicBezTo>
                      <a:pt x="5245" y="5556"/>
                      <a:pt x="4071" y="5650"/>
                      <a:pt x="2909" y="5833"/>
                    </a:cubicBezTo>
                    <a:cubicBezTo>
                      <a:pt x="2220" y="5938"/>
                      <a:pt x="1535" y="6078"/>
                      <a:pt x="952" y="6446"/>
                    </a:cubicBezTo>
                    <a:cubicBezTo>
                      <a:pt x="495" y="6746"/>
                      <a:pt x="107" y="7223"/>
                      <a:pt x="1" y="7752"/>
                    </a:cubicBezTo>
                    <a:cubicBezTo>
                      <a:pt x="1" y="7752"/>
                      <a:pt x="4984" y="9721"/>
                      <a:pt x="12592" y="9848"/>
                    </a:cubicBezTo>
                    <a:cubicBezTo>
                      <a:pt x="12592" y="9848"/>
                      <a:pt x="14600" y="7485"/>
                      <a:pt x="15779" y="4704"/>
                    </a:cubicBezTo>
                    <a:cubicBezTo>
                      <a:pt x="16941" y="1940"/>
                      <a:pt x="17224" y="0"/>
                      <a:pt x="172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3"/>
              <p:cNvSpPr/>
              <p:nvPr/>
            </p:nvSpPr>
            <p:spPr>
              <a:xfrm>
                <a:off x="1306965" y="1437864"/>
                <a:ext cx="422197" cy="340132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5902" extrusionOk="0">
                    <a:moveTo>
                      <a:pt x="3804" y="5901"/>
                    </a:moveTo>
                    <a:lnTo>
                      <a:pt x="3804" y="5901"/>
                    </a:lnTo>
                    <a:lnTo>
                      <a:pt x="3804" y="5901"/>
                    </a:lnTo>
                    <a:close/>
                    <a:moveTo>
                      <a:pt x="3770" y="5901"/>
                    </a:moveTo>
                    <a:lnTo>
                      <a:pt x="3787" y="5901"/>
                    </a:lnTo>
                    <a:lnTo>
                      <a:pt x="3770" y="5901"/>
                    </a:lnTo>
                    <a:close/>
                    <a:moveTo>
                      <a:pt x="3749" y="5901"/>
                    </a:moveTo>
                    <a:lnTo>
                      <a:pt x="3770" y="5901"/>
                    </a:lnTo>
                    <a:lnTo>
                      <a:pt x="3749" y="5901"/>
                    </a:lnTo>
                    <a:close/>
                    <a:moveTo>
                      <a:pt x="3732" y="5901"/>
                    </a:moveTo>
                    <a:lnTo>
                      <a:pt x="3732" y="5901"/>
                    </a:lnTo>
                    <a:lnTo>
                      <a:pt x="3732" y="5901"/>
                    </a:lnTo>
                    <a:close/>
                    <a:moveTo>
                      <a:pt x="3699" y="5880"/>
                    </a:moveTo>
                    <a:cubicBezTo>
                      <a:pt x="3716" y="5880"/>
                      <a:pt x="3716" y="5901"/>
                      <a:pt x="3716" y="5901"/>
                    </a:cubicBezTo>
                    <a:cubicBezTo>
                      <a:pt x="3716" y="5901"/>
                      <a:pt x="3716" y="5880"/>
                      <a:pt x="3699" y="5880"/>
                    </a:cubicBezTo>
                    <a:close/>
                    <a:moveTo>
                      <a:pt x="3682" y="5880"/>
                    </a:moveTo>
                    <a:lnTo>
                      <a:pt x="3699" y="5880"/>
                    </a:lnTo>
                    <a:lnTo>
                      <a:pt x="3682" y="5880"/>
                    </a:lnTo>
                    <a:close/>
                    <a:moveTo>
                      <a:pt x="3665" y="5880"/>
                    </a:moveTo>
                    <a:lnTo>
                      <a:pt x="3682" y="5880"/>
                    </a:lnTo>
                    <a:lnTo>
                      <a:pt x="3665" y="5880"/>
                    </a:lnTo>
                    <a:close/>
                    <a:moveTo>
                      <a:pt x="3627" y="5880"/>
                    </a:moveTo>
                    <a:lnTo>
                      <a:pt x="3644" y="5880"/>
                    </a:lnTo>
                    <a:lnTo>
                      <a:pt x="3627" y="5880"/>
                    </a:lnTo>
                    <a:close/>
                    <a:moveTo>
                      <a:pt x="3610" y="5880"/>
                    </a:moveTo>
                    <a:lnTo>
                      <a:pt x="3627" y="5880"/>
                    </a:lnTo>
                    <a:lnTo>
                      <a:pt x="3610" y="5880"/>
                    </a:lnTo>
                    <a:close/>
                    <a:moveTo>
                      <a:pt x="245" y="5707"/>
                    </a:moveTo>
                    <a:cubicBezTo>
                      <a:pt x="1285" y="5795"/>
                      <a:pt x="2414" y="5863"/>
                      <a:pt x="3610" y="5880"/>
                    </a:cubicBezTo>
                    <a:cubicBezTo>
                      <a:pt x="2414" y="5863"/>
                      <a:pt x="1285" y="5795"/>
                      <a:pt x="245" y="5707"/>
                    </a:cubicBezTo>
                    <a:close/>
                    <a:moveTo>
                      <a:pt x="140" y="5690"/>
                    </a:moveTo>
                    <a:cubicBezTo>
                      <a:pt x="178" y="5690"/>
                      <a:pt x="212" y="5690"/>
                      <a:pt x="245" y="5707"/>
                    </a:cubicBezTo>
                    <a:cubicBezTo>
                      <a:pt x="212" y="5690"/>
                      <a:pt x="178" y="5690"/>
                      <a:pt x="140" y="5690"/>
                    </a:cubicBezTo>
                    <a:close/>
                    <a:moveTo>
                      <a:pt x="123" y="5690"/>
                    </a:moveTo>
                    <a:lnTo>
                      <a:pt x="140" y="5690"/>
                    </a:lnTo>
                    <a:lnTo>
                      <a:pt x="123" y="5690"/>
                    </a:lnTo>
                    <a:close/>
                    <a:moveTo>
                      <a:pt x="106" y="5690"/>
                    </a:moveTo>
                    <a:lnTo>
                      <a:pt x="123" y="5690"/>
                    </a:lnTo>
                    <a:lnTo>
                      <a:pt x="106" y="5690"/>
                    </a:lnTo>
                    <a:close/>
                    <a:moveTo>
                      <a:pt x="89" y="5690"/>
                    </a:moveTo>
                    <a:lnTo>
                      <a:pt x="106" y="5690"/>
                    </a:lnTo>
                    <a:lnTo>
                      <a:pt x="89" y="5690"/>
                    </a:lnTo>
                    <a:close/>
                    <a:moveTo>
                      <a:pt x="72" y="5690"/>
                    </a:moveTo>
                    <a:lnTo>
                      <a:pt x="72" y="5690"/>
                    </a:lnTo>
                    <a:lnTo>
                      <a:pt x="72" y="5690"/>
                    </a:lnTo>
                    <a:close/>
                    <a:moveTo>
                      <a:pt x="51" y="5690"/>
                    </a:moveTo>
                    <a:lnTo>
                      <a:pt x="51" y="5690"/>
                    </a:lnTo>
                    <a:lnTo>
                      <a:pt x="51" y="5690"/>
                    </a:lnTo>
                    <a:close/>
                    <a:moveTo>
                      <a:pt x="34" y="5669"/>
                    </a:moveTo>
                    <a:lnTo>
                      <a:pt x="34" y="5669"/>
                    </a:lnTo>
                    <a:lnTo>
                      <a:pt x="34" y="5669"/>
                    </a:lnTo>
                    <a:close/>
                    <a:moveTo>
                      <a:pt x="0" y="5669"/>
                    </a:moveTo>
                    <a:lnTo>
                      <a:pt x="0" y="5669"/>
                    </a:lnTo>
                    <a:lnTo>
                      <a:pt x="0" y="5669"/>
                    </a:lnTo>
                    <a:close/>
                    <a:moveTo>
                      <a:pt x="7025" y="740"/>
                    </a:moveTo>
                    <a:lnTo>
                      <a:pt x="7025" y="740"/>
                    </a:lnTo>
                    <a:lnTo>
                      <a:pt x="7025" y="740"/>
                    </a:lnTo>
                    <a:close/>
                    <a:moveTo>
                      <a:pt x="7325" y="18"/>
                    </a:moveTo>
                    <a:cubicBezTo>
                      <a:pt x="7236" y="246"/>
                      <a:pt x="7131" y="491"/>
                      <a:pt x="7025" y="723"/>
                    </a:cubicBezTo>
                    <a:cubicBezTo>
                      <a:pt x="7131" y="491"/>
                      <a:pt x="7236" y="246"/>
                      <a:pt x="7325" y="18"/>
                    </a:cubicBezTo>
                    <a:close/>
                    <a:moveTo>
                      <a:pt x="7325" y="18"/>
                    </a:moveTo>
                    <a:lnTo>
                      <a:pt x="7325" y="18"/>
                    </a:lnTo>
                    <a:lnTo>
                      <a:pt x="7325" y="18"/>
                    </a:lnTo>
                    <a:close/>
                    <a:moveTo>
                      <a:pt x="7325" y="1"/>
                    </a:moveTo>
                    <a:lnTo>
                      <a:pt x="7325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3"/>
              <p:cNvSpPr/>
              <p:nvPr/>
            </p:nvSpPr>
            <p:spPr>
              <a:xfrm>
                <a:off x="961825" y="1324104"/>
                <a:ext cx="800942" cy="453894"/>
              </a:xfrm>
              <a:custGeom>
                <a:avLst/>
                <a:gdLst/>
                <a:ahLst/>
                <a:cxnLst/>
                <a:rect l="l" t="t" r="r" b="b"/>
                <a:pathLst>
                  <a:path w="13898" h="7876" extrusionOk="0">
                    <a:moveTo>
                      <a:pt x="13648" y="1"/>
                    </a:moveTo>
                    <a:cubicBezTo>
                      <a:pt x="11746" y="1620"/>
                      <a:pt x="10288" y="3682"/>
                      <a:pt x="9054" y="5867"/>
                    </a:cubicBezTo>
                    <a:cubicBezTo>
                      <a:pt x="8842" y="5884"/>
                      <a:pt x="8631" y="5901"/>
                      <a:pt x="8403" y="5901"/>
                    </a:cubicBezTo>
                    <a:cubicBezTo>
                      <a:pt x="7118" y="5901"/>
                      <a:pt x="5812" y="5618"/>
                      <a:pt x="4527" y="5584"/>
                    </a:cubicBezTo>
                    <a:lnTo>
                      <a:pt x="3737" y="5584"/>
                    </a:lnTo>
                    <a:cubicBezTo>
                      <a:pt x="1463" y="5584"/>
                      <a:pt x="0" y="5867"/>
                      <a:pt x="0" y="5867"/>
                    </a:cubicBezTo>
                    <a:lnTo>
                      <a:pt x="144" y="6658"/>
                    </a:lnTo>
                    <a:cubicBezTo>
                      <a:pt x="1602" y="7009"/>
                      <a:pt x="3593" y="7414"/>
                      <a:pt x="5989" y="7643"/>
                    </a:cubicBezTo>
                    <a:lnTo>
                      <a:pt x="6023" y="7643"/>
                    </a:lnTo>
                    <a:cubicBezTo>
                      <a:pt x="6023" y="7643"/>
                      <a:pt x="6040" y="7643"/>
                      <a:pt x="6040" y="7664"/>
                    </a:cubicBezTo>
                    <a:lnTo>
                      <a:pt x="6129" y="7664"/>
                    </a:lnTo>
                    <a:cubicBezTo>
                      <a:pt x="6167" y="7664"/>
                      <a:pt x="6201" y="7664"/>
                      <a:pt x="6234" y="7681"/>
                    </a:cubicBezTo>
                    <a:cubicBezTo>
                      <a:pt x="7274" y="7769"/>
                      <a:pt x="8403" y="7837"/>
                      <a:pt x="9599" y="7854"/>
                    </a:cubicBezTo>
                    <a:lnTo>
                      <a:pt x="9688" y="7854"/>
                    </a:lnTo>
                    <a:cubicBezTo>
                      <a:pt x="9705" y="7854"/>
                      <a:pt x="9705" y="7875"/>
                      <a:pt x="9705" y="7875"/>
                    </a:cubicBezTo>
                    <a:lnTo>
                      <a:pt x="9827" y="7875"/>
                    </a:lnTo>
                    <a:cubicBezTo>
                      <a:pt x="9827" y="7875"/>
                      <a:pt x="11835" y="5512"/>
                      <a:pt x="13014" y="2731"/>
                    </a:cubicBezTo>
                    <a:lnTo>
                      <a:pt x="13014" y="2714"/>
                    </a:lnTo>
                    <a:lnTo>
                      <a:pt x="13014" y="2697"/>
                    </a:lnTo>
                    <a:cubicBezTo>
                      <a:pt x="13120" y="2465"/>
                      <a:pt x="13225" y="2220"/>
                      <a:pt x="13314" y="1992"/>
                    </a:cubicBezTo>
                    <a:lnTo>
                      <a:pt x="13314" y="1975"/>
                    </a:lnTo>
                    <a:cubicBezTo>
                      <a:pt x="13563" y="1358"/>
                      <a:pt x="13754" y="796"/>
                      <a:pt x="13897" y="301"/>
                    </a:cubicBezTo>
                    <a:lnTo>
                      <a:pt x="136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3"/>
              <p:cNvSpPr/>
              <p:nvPr/>
            </p:nvSpPr>
            <p:spPr>
              <a:xfrm>
                <a:off x="1525205" y="1685322"/>
                <a:ext cx="209024" cy="97107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85" extrusionOk="0">
                    <a:moveTo>
                      <a:pt x="351" y="1"/>
                    </a:moveTo>
                    <a:cubicBezTo>
                      <a:pt x="229" y="390"/>
                      <a:pt x="106" y="796"/>
                      <a:pt x="0" y="1218"/>
                    </a:cubicBezTo>
                    <a:cubicBezTo>
                      <a:pt x="0" y="1218"/>
                      <a:pt x="943" y="1684"/>
                      <a:pt x="2060" y="1684"/>
                    </a:cubicBezTo>
                    <a:cubicBezTo>
                      <a:pt x="2335" y="1684"/>
                      <a:pt x="2620" y="1656"/>
                      <a:pt x="2904" y="1586"/>
                    </a:cubicBezTo>
                    <a:cubicBezTo>
                      <a:pt x="3170" y="1163"/>
                      <a:pt x="3399" y="796"/>
                      <a:pt x="3627" y="445"/>
                    </a:cubicBezTo>
                    <a:lnTo>
                      <a:pt x="35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3"/>
              <p:cNvSpPr/>
              <p:nvPr/>
            </p:nvSpPr>
            <p:spPr>
              <a:xfrm>
                <a:off x="1513045" y="1755514"/>
                <a:ext cx="236571" cy="73017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1267" extrusionOk="0">
                    <a:moveTo>
                      <a:pt x="211" y="0"/>
                    </a:moveTo>
                    <a:cubicBezTo>
                      <a:pt x="140" y="283"/>
                      <a:pt x="68" y="579"/>
                      <a:pt x="0" y="896"/>
                    </a:cubicBezTo>
                    <a:cubicBezTo>
                      <a:pt x="995" y="1170"/>
                      <a:pt x="2004" y="1266"/>
                      <a:pt x="3016" y="1266"/>
                    </a:cubicBezTo>
                    <a:cubicBezTo>
                      <a:pt x="3255" y="1266"/>
                      <a:pt x="3493" y="1261"/>
                      <a:pt x="3732" y="1251"/>
                    </a:cubicBezTo>
                    <a:cubicBezTo>
                      <a:pt x="3821" y="1251"/>
                      <a:pt x="3910" y="1251"/>
                      <a:pt x="3977" y="1196"/>
                    </a:cubicBezTo>
                    <a:cubicBezTo>
                      <a:pt x="4066" y="1163"/>
                      <a:pt x="4104" y="1057"/>
                      <a:pt x="4066" y="985"/>
                    </a:cubicBezTo>
                    <a:cubicBezTo>
                      <a:pt x="4032" y="917"/>
                      <a:pt x="3960" y="879"/>
                      <a:pt x="3872" y="862"/>
                    </a:cubicBezTo>
                    <a:cubicBezTo>
                      <a:pt x="3576" y="791"/>
                      <a:pt x="3259" y="706"/>
                      <a:pt x="2942" y="634"/>
                    </a:cubicBezTo>
                    <a:cubicBezTo>
                      <a:pt x="2993" y="545"/>
                      <a:pt x="3047" y="457"/>
                      <a:pt x="3115" y="368"/>
                    </a:cubicBezTo>
                    <a:cubicBezTo>
                      <a:pt x="2147" y="245"/>
                      <a:pt x="1179" y="123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3"/>
              <p:cNvSpPr/>
              <p:nvPr/>
            </p:nvSpPr>
            <p:spPr>
              <a:xfrm>
                <a:off x="1545433" y="1209423"/>
                <a:ext cx="377592" cy="54420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443" extrusionOk="0">
                    <a:moveTo>
                      <a:pt x="4561" y="0"/>
                    </a:moveTo>
                    <a:cubicBezTo>
                      <a:pt x="4493" y="0"/>
                      <a:pt x="4404" y="17"/>
                      <a:pt x="4333" y="17"/>
                    </a:cubicBezTo>
                    <a:lnTo>
                      <a:pt x="3521" y="1991"/>
                    </a:lnTo>
                    <a:cubicBezTo>
                      <a:pt x="1957" y="3821"/>
                      <a:pt x="757" y="5972"/>
                      <a:pt x="0" y="8259"/>
                    </a:cubicBezTo>
                    <a:cubicBezTo>
                      <a:pt x="1057" y="8948"/>
                      <a:pt x="2308" y="9371"/>
                      <a:pt x="3576" y="9442"/>
                    </a:cubicBezTo>
                    <a:cubicBezTo>
                      <a:pt x="4755" y="7329"/>
                      <a:pt x="5951" y="5178"/>
                      <a:pt x="6395" y="2819"/>
                    </a:cubicBezTo>
                    <a:cubicBezTo>
                      <a:pt x="6518" y="2080"/>
                      <a:pt x="6551" y="1217"/>
                      <a:pt x="6057" y="634"/>
                    </a:cubicBezTo>
                    <a:cubicBezTo>
                      <a:pt x="5706" y="195"/>
                      <a:pt x="5127" y="0"/>
                      <a:pt x="4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3"/>
              <p:cNvSpPr/>
              <p:nvPr/>
            </p:nvSpPr>
            <p:spPr>
              <a:xfrm>
                <a:off x="1543474" y="1322433"/>
                <a:ext cx="207122" cy="365201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6337" extrusionOk="0">
                    <a:moveTo>
                      <a:pt x="3547" y="0"/>
                    </a:moveTo>
                    <a:cubicBezTo>
                      <a:pt x="3538" y="0"/>
                      <a:pt x="3530" y="5"/>
                      <a:pt x="3521" y="13"/>
                    </a:cubicBezTo>
                    <a:cubicBezTo>
                      <a:pt x="1970" y="1826"/>
                      <a:pt x="757" y="3994"/>
                      <a:pt x="0" y="6281"/>
                    </a:cubicBezTo>
                    <a:cubicBezTo>
                      <a:pt x="0" y="6298"/>
                      <a:pt x="0" y="6319"/>
                      <a:pt x="17" y="6336"/>
                    </a:cubicBezTo>
                    <a:lnTo>
                      <a:pt x="34" y="6336"/>
                    </a:lnTo>
                    <a:cubicBezTo>
                      <a:pt x="51" y="6336"/>
                      <a:pt x="68" y="6319"/>
                      <a:pt x="68" y="6298"/>
                    </a:cubicBezTo>
                    <a:cubicBezTo>
                      <a:pt x="829" y="4028"/>
                      <a:pt x="2025" y="1860"/>
                      <a:pt x="3576" y="64"/>
                    </a:cubicBezTo>
                    <a:cubicBezTo>
                      <a:pt x="3593" y="47"/>
                      <a:pt x="3593" y="30"/>
                      <a:pt x="3576" y="13"/>
                    </a:cubicBezTo>
                    <a:cubicBezTo>
                      <a:pt x="3566" y="5"/>
                      <a:pt x="3556" y="0"/>
                      <a:pt x="354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3"/>
              <p:cNvSpPr/>
              <p:nvPr/>
            </p:nvSpPr>
            <p:spPr>
              <a:xfrm>
                <a:off x="1370760" y="1697539"/>
                <a:ext cx="143268" cy="132088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292" extrusionOk="0">
                    <a:moveTo>
                      <a:pt x="423" y="0"/>
                    </a:moveTo>
                    <a:lnTo>
                      <a:pt x="1" y="2185"/>
                    </a:lnTo>
                    <a:cubicBezTo>
                      <a:pt x="762" y="2257"/>
                      <a:pt x="1518" y="2291"/>
                      <a:pt x="2275" y="2291"/>
                    </a:cubicBezTo>
                    <a:cubicBezTo>
                      <a:pt x="2486" y="1234"/>
                      <a:pt x="1163" y="89"/>
                      <a:pt x="1163" y="89"/>
                    </a:cubicBezTo>
                    <a:cubicBezTo>
                      <a:pt x="918" y="55"/>
                      <a:pt x="673" y="38"/>
                      <a:pt x="423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3"/>
              <p:cNvSpPr/>
              <p:nvPr/>
            </p:nvSpPr>
            <p:spPr>
              <a:xfrm>
                <a:off x="800580" y="1657084"/>
                <a:ext cx="607996" cy="240490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4173" extrusionOk="0">
                    <a:moveTo>
                      <a:pt x="34" y="1"/>
                    </a:moveTo>
                    <a:cubicBezTo>
                      <a:pt x="17" y="140"/>
                      <a:pt x="0" y="280"/>
                      <a:pt x="17" y="423"/>
                    </a:cubicBezTo>
                    <a:cubicBezTo>
                      <a:pt x="89" y="1180"/>
                      <a:pt x="740" y="1759"/>
                      <a:pt x="1374" y="2182"/>
                    </a:cubicBezTo>
                    <a:cubicBezTo>
                      <a:pt x="3838" y="3767"/>
                      <a:pt x="6885" y="4172"/>
                      <a:pt x="10106" y="4172"/>
                    </a:cubicBezTo>
                    <a:cubicBezTo>
                      <a:pt x="10478" y="3065"/>
                      <a:pt x="10550" y="1848"/>
                      <a:pt x="10317" y="702"/>
                    </a:cubicBezTo>
                    <a:cubicBezTo>
                      <a:pt x="7781" y="368"/>
                      <a:pt x="5300" y="174"/>
                      <a:pt x="2798" y="89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3"/>
              <p:cNvSpPr/>
              <p:nvPr/>
            </p:nvSpPr>
            <p:spPr>
              <a:xfrm>
                <a:off x="959866" y="1660023"/>
                <a:ext cx="437527" cy="3976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690" extrusionOk="0">
                    <a:moveTo>
                      <a:pt x="34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55"/>
                      <a:pt x="17" y="72"/>
                      <a:pt x="34" y="72"/>
                    </a:cubicBezTo>
                    <a:cubicBezTo>
                      <a:pt x="2553" y="161"/>
                      <a:pt x="5017" y="355"/>
                      <a:pt x="7536" y="689"/>
                    </a:cubicBezTo>
                    <a:lnTo>
                      <a:pt x="7553" y="689"/>
                    </a:lnTo>
                    <a:cubicBezTo>
                      <a:pt x="7575" y="689"/>
                      <a:pt x="7575" y="672"/>
                      <a:pt x="7591" y="651"/>
                    </a:cubicBezTo>
                    <a:cubicBezTo>
                      <a:pt x="7591" y="634"/>
                      <a:pt x="7575" y="618"/>
                      <a:pt x="7553" y="618"/>
                    </a:cubicBezTo>
                    <a:cubicBezTo>
                      <a:pt x="5017" y="284"/>
                      <a:pt x="2570" y="89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3"/>
              <p:cNvSpPr/>
              <p:nvPr/>
            </p:nvSpPr>
            <p:spPr>
              <a:xfrm>
                <a:off x="1437782" y="1702668"/>
                <a:ext cx="152258" cy="159116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2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2" y="740"/>
                      <a:pt x="740" y="1479"/>
                      <a:pt x="1112" y="2202"/>
                    </a:cubicBezTo>
                    <a:lnTo>
                      <a:pt x="1500" y="2202"/>
                    </a:lnTo>
                    <a:cubicBezTo>
                      <a:pt x="1796" y="2380"/>
                      <a:pt x="2046" y="2536"/>
                      <a:pt x="2291" y="2697"/>
                    </a:cubicBezTo>
                    <a:cubicBezTo>
                      <a:pt x="2358" y="2722"/>
                      <a:pt x="2426" y="2760"/>
                      <a:pt x="2493" y="2760"/>
                    </a:cubicBezTo>
                    <a:cubicBezTo>
                      <a:pt x="2515" y="2760"/>
                      <a:pt x="2536" y="2757"/>
                      <a:pt x="2557" y="2747"/>
                    </a:cubicBezTo>
                    <a:cubicBezTo>
                      <a:pt x="2625" y="2714"/>
                      <a:pt x="2642" y="2625"/>
                      <a:pt x="2625" y="2536"/>
                    </a:cubicBezTo>
                    <a:cubicBezTo>
                      <a:pt x="2608" y="2468"/>
                      <a:pt x="2574" y="2397"/>
                      <a:pt x="2519" y="2342"/>
                    </a:cubicBezTo>
                    <a:cubicBezTo>
                      <a:pt x="1885" y="1534"/>
                      <a:pt x="1217" y="795"/>
                      <a:pt x="495" y="72"/>
                    </a:cubicBezTo>
                    <a:cubicBezTo>
                      <a:pt x="338" y="55"/>
                      <a:pt x="161" y="3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3"/>
              <p:cNvSpPr/>
              <p:nvPr/>
            </p:nvSpPr>
            <p:spPr>
              <a:xfrm>
                <a:off x="1106993" y="1128282"/>
                <a:ext cx="86272" cy="62701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8" extrusionOk="0">
                    <a:moveTo>
                      <a:pt x="17" y="1"/>
                    </a:moveTo>
                    <a:cubicBezTo>
                      <a:pt x="0" y="352"/>
                      <a:pt x="0" y="685"/>
                      <a:pt x="17" y="1024"/>
                    </a:cubicBezTo>
                    <a:cubicBezTo>
                      <a:pt x="17" y="1024"/>
                      <a:pt x="206" y="1088"/>
                      <a:pt x="493" y="1088"/>
                    </a:cubicBezTo>
                    <a:cubicBezTo>
                      <a:pt x="748" y="1088"/>
                      <a:pt x="1081" y="1037"/>
                      <a:pt x="1429" y="846"/>
                    </a:cubicBezTo>
                    <a:cubicBezTo>
                      <a:pt x="1446" y="669"/>
                      <a:pt x="1463" y="495"/>
                      <a:pt x="1496" y="301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3"/>
              <p:cNvSpPr/>
              <p:nvPr/>
            </p:nvSpPr>
            <p:spPr>
              <a:xfrm>
                <a:off x="1081636" y="801411"/>
                <a:ext cx="267057" cy="353214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6129" extrusionOk="0">
                    <a:moveTo>
                      <a:pt x="2642" y="1"/>
                    </a:moveTo>
                    <a:cubicBezTo>
                      <a:pt x="1725" y="690"/>
                      <a:pt x="1057" y="1657"/>
                      <a:pt x="652" y="2714"/>
                    </a:cubicBezTo>
                    <a:cubicBezTo>
                      <a:pt x="229" y="3771"/>
                      <a:pt x="51" y="4916"/>
                      <a:pt x="1" y="6062"/>
                    </a:cubicBezTo>
                    <a:cubicBezTo>
                      <a:pt x="226" y="6108"/>
                      <a:pt x="463" y="6129"/>
                      <a:pt x="706" y="6129"/>
                    </a:cubicBezTo>
                    <a:cubicBezTo>
                      <a:pt x="1110" y="6129"/>
                      <a:pt x="1530" y="6070"/>
                      <a:pt x="1936" y="5973"/>
                    </a:cubicBezTo>
                    <a:cubicBezTo>
                      <a:pt x="2220" y="4282"/>
                      <a:pt x="3365" y="2854"/>
                      <a:pt x="4633" y="1674"/>
                    </a:cubicBezTo>
                    <a:cubicBezTo>
                      <a:pt x="4633" y="1674"/>
                      <a:pt x="4016" y="846"/>
                      <a:pt x="3576" y="529"/>
                    </a:cubicBezTo>
                    <a:cubicBezTo>
                      <a:pt x="3154" y="212"/>
                      <a:pt x="2642" y="1"/>
                      <a:pt x="2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3"/>
              <p:cNvSpPr/>
              <p:nvPr/>
            </p:nvSpPr>
            <p:spPr>
              <a:xfrm>
                <a:off x="1065327" y="1177036"/>
                <a:ext cx="12402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960" extrusionOk="0">
                    <a:moveTo>
                      <a:pt x="2152" y="0"/>
                    </a:moveTo>
                    <a:lnTo>
                      <a:pt x="2152" y="0"/>
                    </a:lnTo>
                    <a:cubicBezTo>
                      <a:pt x="1674" y="34"/>
                      <a:pt x="1218" y="89"/>
                      <a:pt x="740" y="178"/>
                    </a:cubicBezTo>
                    <a:cubicBezTo>
                      <a:pt x="757" y="228"/>
                      <a:pt x="757" y="262"/>
                      <a:pt x="757" y="300"/>
                    </a:cubicBezTo>
                    <a:cubicBezTo>
                      <a:pt x="546" y="440"/>
                      <a:pt x="372" y="545"/>
                      <a:pt x="195" y="651"/>
                    </a:cubicBezTo>
                    <a:cubicBezTo>
                      <a:pt x="106" y="706"/>
                      <a:pt x="1" y="790"/>
                      <a:pt x="55" y="879"/>
                    </a:cubicBezTo>
                    <a:cubicBezTo>
                      <a:pt x="67" y="941"/>
                      <a:pt x="130" y="960"/>
                      <a:pt x="203" y="960"/>
                    </a:cubicBezTo>
                    <a:cubicBezTo>
                      <a:pt x="235" y="960"/>
                      <a:pt x="268" y="956"/>
                      <a:pt x="301" y="951"/>
                    </a:cubicBezTo>
                    <a:cubicBezTo>
                      <a:pt x="918" y="845"/>
                      <a:pt x="1535" y="706"/>
                      <a:pt x="2114" y="495"/>
                    </a:cubicBezTo>
                    <a:cubicBezTo>
                      <a:pt x="2131" y="334"/>
                      <a:pt x="2131" y="178"/>
                      <a:pt x="215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3"/>
              <p:cNvSpPr/>
              <p:nvPr/>
            </p:nvSpPr>
            <p:spPr>
              <a:xfrm>
                <a:off x="1389028" y="1196226"/>
                <a:ext cx="87540" cy="10068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47" extrusionOk="0">
                    <a:moveTo>
                      <a:pt x="373" y="1"/>
                    </a:moveTo>
                    <a:cubicBezTo>
                      <a:pt x="267" y="178"/>
                      <a:pt x="128" y="335"/>
                      <a:pt x="1" y="495"/>
                    </a:cubicBezTo>
                    <a:cubicBezTo>
                      <a:pt x="1" y="495"/>
                      <a:pt x="106" y="1218"/>
                      <a:pt x="740" y="1747"/>
                    </a:cubicBezTo>
                    <a:cubicBezTo>
                      <a:pt x="1007" y="1569"/>
                      <a:pt x="1269" y="1391"/>
                      <a:pt x="1518" y="1197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3"/>
              <p:cNvSpPr/>
              <p:nvPr/>
            </p:nvSpPr>
            <p:spPr>
              <a:xfrm>
                <a:off x="1386089" y="853277"/>
                <a:ext cx="217380" cy="433378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7520" extrusionOk="0">
                    <a:moveTo>
                      <a:pt x="1692" y="1"/>
                    </a:moveTo>
                    <a:lnTo>
                      <a:pt x="1" y="1041"/>
                    </a:lnTo>
                    <a:cubicBezTo>
                      <a:pt x="686" y="1831"/>
                      <a:pt x="1392" y="2854"/>
                      <a:pt x="1235" y="3910"/>
                    </a:cubicBezTo>
                    <a:cubicBezTo>
                      <a:pt x="1129" y="4650"/>
                      <a:pt x="846" y="5352"/>
                      <a:pt x="424" y="5952"/>
                    </a:cubicBezTo>
                    <a:cubicBezTo>
                      <a:pt x="791" y="6497"/>
                      <a:pt x="1214" y="7025"/>
                      <a:pt x="1637" y="7520"/>
                    </a:cubicBezTo>
                    <a:cubicBezTo>
                      <a:pt x="2343" y="6831"/>
                      <a:pt x="2943" y="6024"/>
                      <a:pt x="3294" y="5107"/>
                    </a:cubicBezTo>
                    <a:cubicBezTo>
                      <a:pt x="3665" y="4189"/>
                      <a:pt x="3771" y="3154"/>
                      <a:pt x="3505" y="2220"/>
                    </a:cubicBezTo>
                    <a:cubicBezTo>
                      <a:pt x="3243" y="1269"/>
                      <a:pt x="2588" y="407"/>
                      <a:pt x="16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3"/>
              <p:cNvSpPr/>
              <p:nvPr/>
            </p:nvSpPr>
            <p:spPr>
              <a:xfrm>
                <a:off x="1373929" y="1224752"/>
                <a:ext cx="57803" cy="13001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256" extrusionOk="0">
                    <a:moveTo>
                      <a:pt x="263" y="0"/>
                    </a:moveTo>
                    <a:cubicBezTo>
                      <a:pt x="178" y="106"/>
                      <a:pt x="89" y="195"/>
                      <a:pt x="1" y="279"/>
                    </a:cubicBezTo>
                    <a:cubicBezTo>
                      <a:pt x="73" y="935"/>
                      <a:pt x="301" y="1530"/>
                      <a:pt x="563" y="2097"/>
                    </a:cubicBezTo>
                    <a:cubicBezTo>
                      <a:pt x="598" y="2174"/>
                      <a:pt x="657" y="2255"/>
                      <a:pt x="748" y="2255"/>
                    </a:cubicBezTo>
                    <a:cubicBezTo>
                      <a:pt x="757" y="2255"/>
                      <a:pt x="765" y="2255"/>
                      <a:pt x="774" y="2253"/>
                    </a:cubicBezTo>
                    <a:cubicBezTo>
                      <a:pt x="863" y="2236"/>
                      <a:pt x="880" y="2114"/>
                      <a:pt x="863" y="2008"/>
                    </a:cubicBezTo>
                    <a:cubicBezTo>
                      <a:pt x="846" y="1797"/>
                      <a:pt x="846" y="1602"/>
                      <a:pt x="846" y="1336"/>
                    </a:cubicBezTo>
                    <a:cubicBezTo>
                      <a:pt x="897" y="1319"/>
                      <a:pt x="952" y="1285"/>
                      <a:pt x="1002" y="1252"/>
                    </a:cubicBezTo>
                    <a:cubicBezTo>
                      <a:pt x="829" y="791"/>
                      <a:pt x="546" y="385"/>
                      <a:pt x="263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3"/>
              <p:cNvSpPr/>
              <p:nvPr/>
            </p:nvSpPr>
            <p:spPr>
              <a:xfrm>
                <a:off x="1086765" y="489754"/>
                <a:ext cx="409980" cy="324457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5630" extrusionOk="0">
                    <a:moveTo>
                      <a:pt x="3667" y="0"/>
                    </a:moveTo>
                    <a:cubicBezTo>
                      <a:pt x="3572" y="0"/>
                      <a:pt x="3479" y="64"/>
                      <a:pt x="3399" y="125"/>
                    </a:cubicBezTo>
                    <a:cubicBezTo>
                      <a:pt x="3221" y="269"/>
                      <a:pt x="3065" y="459"/>
                      <a:pt x="2976" y="692"/>
                    </a:cubicBezTo>
                    <a:cubicBezTo>
                      <a:pt x="2926" y="436"/>
                      <a:pt x="2709" y="298"/>
                      <a:pt x="2486" y="298"/>
                    </a:cubicBezTo>
                    <a:cubicBezTo>
                      <a:pt x="2462" y="298"/>
                      <a:pt x="2438" y="300"/>
                      <a:pt x="2414" y="303"/>
                    </a:cubicBezTo>
                    <a:cubicBezTo>
                      <a:pt x="2164" y="337"/>
                      <a:pt x="1970" y="497"/>
                      <a:pt x="1814" y="692"/>
                    </a:cubicBezTo>
                    <a:cubicBezTo>
                      <a:pt x="1514" y="1042"/>
                      <a:pt x="1319" y="1499"/>
                      <a:pt x="1285" y="1977"/>
                    </a:cubicBezTo>
                    <a:cubicBezTo>
                      <a:pt x="723" y="2044"/>
                      <a:pt x="334" y="2450"/>
                      <a:pt x="157" y="2911"/>
                    </a:cubicBezTo>
                    <a:cubicBezTo>
                      <a:pt x="0" y="3367"/>
                      <a:pt x="34" y="3879"/>
                      <a:pt x="140" y="4407"/>
                    </a:cubicBezTo>
                    <a:cubicBezTo>
                      <a:pt x="157" y="4830"/>
                      <a:pt x="491" y="5214"/>
                      <a:pt x="880" y="5392"/>
                    </a:cubicBezTo>
                    <a:cubicBezTo>
                      <a:pt x="1268" y="5586"/>
                      <a:pt x="1708" y="5620"/>
                      <a:pt x="2148" y="5620"/>
                    </a:cubicBezTo>
                    <a:cubicBezTo>
                      <a:pt x="2418" y="5623"/>
                      <a:pt x="2696" y="5630"/>
                      <a:pt x="2978" y="5630"/>
                    </a:cubicBezTo>
                    <a:cubicBezTo>
                      <a:pt x="4095" y="5630"/>
                      <a:pt x="5265" y="5530"/>
                      <a:pt x="6180" y="4758"/>
                    </a:cubicBezTo>
                    <a:cubicBezTo>
                      <a:pt x="6408" y="4546"/>
                      <a:pt x="6657" y="4318"/>
                      <a:pt x="6763" y="4018"/>
                    </a:cubicBezTo>
                    <a:cubicBezTo>
                      <a:pt x="6886" y="3718"/>
                      <a:pt x="6852" y="3350"/>
                      <a:pt x="6640" y="3122"/>
                    </a:cubicBezTo>
                    <a:cubicBezTo>
                      <a:pt x="7008" y="2627"/>
                      <a:pt x="7114" y="1977"/>
                      <a:pt x="6919" y="1410"/>
                    </a:cubicBezTo>
                    <a:cubicBezTo>
                      <a:pt x="6725" y="848"/>
                      <a:pt x="6252" y="392"/>
                      <a:pt x="5690" y="214"/>
                    </a:cubicBezTo>
                    <a:cubicBezTo>
                      <a:pt x="5507" y="157"/>
                      <a:pt x="5315" y="129"/>
                      <a:pt x="5123" y="129"/>
                    </a:cubicBezTo>
                    <a:cubicBezTo>
                      <a:pt x="4721" y="129"/>
                      <a:pt x="4319" y="251"/>
                      <a:pt x="3999" y="480"/>
                    </a:cubicBezTo>
                    <a:cubicBezTo>
                      <a:pt x="3999" y="425"/>
                      <a:pt x="3978" y="303"/>
                      <a:pt x="3944" y="197"/>
                    </a:cubicBezTo>
                    <a:cubicBezTo>
                      <a:pt x="3893" y="108"/>
                      <a:pt x="3804" y="20"/>
                      <a:pt x="3699" y="3"/>
                    </a:cubicBezTo>
                    <a:cubicBezTo>
                      <a:pt x="3688" y="1"/>
                      <a:pt x="3678" y="0"/>
                      <a:pt x="3667" y="0"/>
                    </a:cubicBezTo>
                    <a:close/>
                  </a:path>
                </a:pathLst>
              </a:custGeom>
              <a:solidFill>
                <a:srgbClr val="5C1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3"/>
              <p:cNvSpPr/>
              <p:nvPr/>
            </p:nvSpPr>
            <p:spPr>
              <a:xfrm>
                <a:off x="1292846" y="883763"/>
                <a:ext cx="61895" cy="87252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514" extrusionOk="0">
                    <a:moveTo>
                      <a:pt x="879" y="0"/>
                    </a:moveTo>
                    <a:lnTo>
                      <a:pt x="0" y="89"/>
                    </a:lnTo>
                    <a:cubicBezTo>
                      <a:pt x="17" y="562"/>
                      <a:pt x="34" y="1040"/>
                      <a:pt x="51" y="1513"/>
                    </a:cubicBezTo>
                    <a:lnTo>
                      <a:pt x="1074" y="1480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3"/>
              <p:cNvSpPr/>
              <p:nvPr/>
            </p:nvSpPr>
            <p:spPr>
              <a:xfrm>
                <a:off x="1337393" y="883763"/>
                <a:ext cx="11295" cy="3561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618" extrusionOk="0">
                    <a:moveTo>
                      <a:pt x="140" y="300"/>
                    </a:moveTo>
                    <a:lnTo>
                      <a:pt x="140" y="300"/>
                    </a:lnTo>
                    <a:lnTo>
                      <a:pt x="195" y="617"/>
                    </a:lnTo>
                    <a:lnTo>
                      <a:pt x="195" y="617"/>
                    </a:lnTo>
                    <a:lnTo>
                      <a:pt x="140" y="300"/>
                    </a:lnTo>
                    <a:close/>
                    <a:moveTo>
                      <a:pt x="106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06" y="0"/>
                    </a:lnTo>
                    <a:lnTo>
                      <a:pt x="123" y="173"/>
                    </a:lnTo>
                    <a:lnTo>
                      <a:pt x="123" y="173"/>
                    </a:ln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3"/>
              <p:cNvSpPr/>
              <p:nvPr/>
            </p:nvSpPr>
            <p:spPr>
              <a:xfrm>
                <a:off x="1292846" y="883763"/>
                <a:ext cx="52674" cy="4264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0" extrusionOk="0">
                    <a:moveTo>
                      <a:pt x="896" y="173"/>
                    </a:moveTo>
                    <a:lnTo>
                      <a:pt x="913" y="300"/>
                    </a:lnTo>
                    <a:lnTo>
                      <a:pt x="913" y="300"/>
                    </a:lnTo>
                    <a:lnTo>
                      <a:pt x="896" y="173"/>
                    </a:lnTo>
                    <a:lnTo>
                      <a:pt x="896" y="173"/>
                    </a:lnTo>
                    <a:close/>
                    <a:moveTo>
                      <a:pt x="0" y="89"/>
                    </a:moveTo>
                    <a:cubicBezTo>
                      <a:pt x="17" y="317"/>
                      <a:pt x="17" y="529"/>
                      <a:pt x="34" y="740"/>
                    </a:cubicBezTo>
                    <a:lnTo>
                      <a:pt x="34" y="740"/>
                    </a:lnTo>
                    <a:cubicBezTo>
                      <a:pt x="17" y="529"/>
                      <a:pt x="17" y="317"/>
                      <a:pt x="0" y="89"/>
                    </a:cubicBezTo>
                    <a:close/>
                    <a:moveTo>
                      <a:pt x="774" y="0"/>
                    </a:moveTo>
                    <a:lnTo>
                      <a:pt x="0" y="89"/>
                    </a:lnTo>
                    <a:lnTo>
                      <a:pt x="0" y="89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3"/>
              <p:cNvSpPr/>
              <p:nvPr/>
            </p:nvSpPr>
            <p:spPr>
              <a:xfrm>
                <a:off x="1292846" y="883763"/>
                <a:ext cx="55843" cy="4264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740" extrusionOk="0">
                    <a:moveTo>
                      <a:pt x="774" y="0"/>
                    </a:moveTo>
                    <a:lnTo>
                      <a:pt x="0" y="89"/>
                    </a:lnTo>
                    <a:cubicBezTo>
                      <a:pt x="17" y="317"/>
                      <a:pt x="17" y="529"/>
                      <a:pt x="34" y="740"/>
                    </a:cubicBezTo>
                    <a:lnTo>
                      <a:pt x="85" y="740"/>
                    </a:lnTo>
                    <a:cubicBezTo>
                      <a:pt x="385" y="740"/>
                      <a:pt x="685" y="702"/>
                      <a:pt x="968" y="617"/>
                    </a:cubicBezTo>
                    <a:lnTo>
                      <a:pt x="913" y="300"/>
                    </a:lnTo>
                    <a:lnTo>
                      <a:pt x="896" y="173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3"/>
              <p:cNvSpPr/>
              <p:nvPr/>
            </p:nvSpPr>
            <p:spPr>
              <a:xfrm>
                <a:off x="1433863" y="686614"/>
                <a:ext cx="76072" cy="121542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2109" extrusionOk="0">
                    <a:moveTo>
                      <a:pt x="624" y="1"/>
                    </a:moveTo>
                    <a:cubicBezTo>
                      <a:pt x="429" y="1"/>
                      <a:pt x="223" y="105"/>
                      <a:pt x="140" y="285"/>
                    </a:cubicBezTo>
                    <a:lnTo>
                      <a:pt x="0" y="2098"/>
                    </a:lnTo>
                    <a:cubicBezTo>
                      <a:pt x="44" y="2105"/>
                      <a:pt x="87" y="2108"/>
                      <a:pt x="131" y="2108"/>
                    </a:cubicBezTo>
                    <a:cubicBezTo>
                      <a:pt x="338" y="2108"/>
                      <a:pt x="549" y="2036"/>
                      <a:pt x="723" y="1904"/>
                    </a:cubicBezTo>
                    <a:cubicBezTo>
                      <a:pt x="934" y="1747"/>
                      <a:pt x="1091" y="1519"/>
                      <a:pt x="1180" y="1291"/>
                    </a:cubicBezTo>
                    <a:cubicBezTo>
                      <a:pt x="1285" y="1059"/>
                      <a:pt x="1319" y="796"/>
                      <a:pt x="1251" y="551"/>
                    </a:cubicBezTo>
                    <a:cubicBezTo>
                      <a:pt x="1197" y="319"/>
                      <a:pt x="1019" y="91"/>
                      <a:pt x="774" y="23"/>
                    </a:cubicBezTo>
                    <a:cubicBezTo>
                      <a:pt x="726" y="8"/>
                      <a:pt x="675" y="1"/>
                      <a:pt x="62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3"/>
              <p:cNvSpPr/>
              <p:nvPr/>
            </p:nvSpPr>
            <p:spPr>
              <a:xfrm>
                <a:off x="1442854" y="701079"/>
                <a:ext cx="58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1" y="17"/>
                    </a:moveTo>
                    <a:lnTo>
                      <a:pt x="1" y="34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3"/>
              <p:cNvSpPr/>
              <p:nvPr/>
            </p:nvSpPr>
            <p:spPr>
              <a:xfrm>
                <a:off x="1436803" y="703039"/>
                <a:ext cx="6109" cy="65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29" extrusionOk="0">
                    <a:moveTo>
                      <a:pt x="106" y="0"/>
                    </a:moveTo>
                    <a:lnTo>
                      <a:pt x="89" y="0"/>
                    </a:lnTo>
                    <a:lnTo>
                      <a:pt x="0" y="1129"/>
                    </a:lnTo>
                    <a:lnTo>
                      <a:pt x="0" y="1129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3"/>
              <p:cNvSpPr/>
              <p:nvPr/>
            </p:nvSpPr>
            <p:spPr>
              <a:xfrm>
                <a:off x="1433863" y="691801"/>
                <a:ext cx="37575" cy="11577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009" extrusionOk="0">
                    <a:moveTo>
                      <a:pt x="334" y="1"/>
                    </a:moveTo>
                    <a:lnTo>
                      <a:pt x="334" y="1"/>
                    </a:lnTo>
                    <a:cubicBezTo>
                      <a:pt x="262" y="39"/>
                      <a:pt x="212" y="89"/>
                      <a:pt x="157" y="161"/>
                    </a:cubicBezTo>
                    <a:lnTo>
                      <a:pt x="157" y="178"/>
                    </a:lnTo>
                    <a:lnTo>
                      <a:pt x="157" y="195"/>
                    </a:lnTo>
                    <a:lnTo>
                      <a:pt x="140" y="195"/>
                    </a:lnTo>
                    <a:lnTo>
                      <a:pt x="51" y="1324"/>
                    </a:lnTo>
                    <a:lnTo>
                      <a:pt x="0" y="2008"/>
                    </a:lnTo>
                    <a:lnTo>
                      <a:pt x="262" y="2008"/>
                    </a:lnTo>
                    <a:cubicBezTo>
                      <a:pt x="651" y="1286"/>
                      <a:pt x="440" y="373"/>
                      <a:pt x="334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3"/>
              <p:cNvSpPr/>
              <p:nvPr/>
            </p:nvSpPr>
            <p:spPr>
              <a:xfrm>
                <a:off x="1041930" y="653305"/>
                <a:ext cx="415397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7208" h="4420" extrusionOk="0">
                    <a:moveTo>
                      <a:pt x="5901" y="1"/>
                    </a:moveTo>
                    <a:cubicBezTo>
                      <a:pt x="5533" y="669"/>
                      <a:pt x="4933" y="1129"/>
                      <a:pt x="4282" y="1252"/>
                    </a:cubicBezTo>
                    <a:cubicBezTo>
                      <a:pt x="4151" y="1276"/>
                      <a:pt x="4018" y="1288"/>
                      <a:pt x="3886" y="1288"/>
                    </a:cubicBezTo>
                    <a:cubicBezTo>
                      <a:pt x="3344" y="1288"/>
                      <a:pt x="2808" y="1090"/>
                      <a:pt x="2397" y="724"/>
                    </a:cubicBezTo>
                    <a:cubicBezTo>
                      <a:pt x="2325" y="1252"/>
                      <a:pt x="2258" y="1708"/>
                      <a:pt x="2135" y="2148"/>
                    </a:cubicBezTo>
                    <a:cubicBezTo>
                      <a:pt x="2114" y="2220"/>
                      <a:pt x="2080" y="2309"/>
                      <a:pt x="2008" y="2325"/>
                    </a:cubicBezTo>
                    <a:cubicBezTo>
                      <a:pt x="2001" y="2327"/>
                      <a:pt x="1994" y="2328"/>
                      <a:pt x="1987" y="2328"/>
                    </a:cubicBezTo>
                    <a:cubicBezTo>
                      <a:pt x="1912" y="2328"/>
                      <a:pt x="1849" y="2248"/>
                      <a:pt x="1818" y="2186"/>
                    </a:cubicBezTo>
                    <a:cubicBezTo>
                      <a:pt x="1713" y="1975"/>
                      <a:pt x="1641" y="1763"/>
                      <a:pt x="1586" y="1531"/>
                    </a:cubicBezTo>
                    <a:cubicBezTo>
                      <a:pt x="1447" y="1456"/>
                      <a:pt x="1291" y="1421"/>
                      <a:pt x="1135" y="1421"/>
                    </a:cubicBezTo>
                    <a:cubicBezTo>
                      <a:pt x="815" y="1421"/>
                      <a:pt x="491" y="1567"/>
                      <a:pt x="301" y="1814"/>
                    </a:cubicBezTo>
                    <a:cubicBezTo>
                      <a:pt x="1" y="2203"/>
                      <a:pt x="39" y="2799"/>
                      <a:pt x="356" y="3154"/>
                    </a:cubicBezTo>
                    <a:cubicBezTo>
                      <a:pt x="587" y="3400"/>
                      <a:pt x="945" y="3528"/>
                      <a:pt x="1293" y="3528"/>
                    </a:cubicBezTo>
                    <a:cubicBezTo>
                      <a:pt x="1339" y="3528"/>
                      <a:pt x="1384" y="3526"/>
                      <a:pt x="1429" y="3522"/>
                    </a:cubicBezTo>
                    <a:cubicBezTo>
                      <a:pt x="1691" y="3488"/>
                      <a:pt x="2186" y="3276"/>
                      <a:pt x="2186" y="3276"/>
                    </a:cubicBezTo>
                    <a:cubicBezTo>
                      <a:pt x="2503" y="3750"/>
                      <a:pt x="2981" y="4122"/>
                      <a:pt x="3526" y="4299"/>
                    </a:cubicBezTo>
                    <a:cubicBezTo>
                      <a:pt x="3778" y="4381"/>
                      <a:pt x="4040" y="4420"/>
                      <a:pt x="4301" y="4420"/>
                    </a:cubicBezTo>
                    <a:cubicBezTo>
                      <a:pt x="4824" y="4420"/>
                      <a:pt x="5345" y="4264"/>
                      <a:pt x="5779" y="3982"/>
                    </a:cubicBezTo>
                    <a:cubicBezTo>
                      <a:pt x="6446" y="3577"/>
                      <a:pt x="6924" y="2871"/>
                      <a:pt x="7080" y="2097"/>
                    </a:cubicBezTo>
                    <a:cubicBezTo>
                      <a:pt x="7207" y="1531"/>
                      <a:pt x="7152" y="935"/>
                      <a:pt x="6869" y="423"/>
                    </a:cubicBezTo>
                    <a:cubicBezTo>
                      <a:pt x="6808" y="439"/>
                      <a:pt x="6746" y="446"/>
                      <a:pt x="6682" y="446"/>
                    </a:cubicBezTo>
                    <a:cubicBezTo>
                      <a:pt x="6379" y="446"/>
                      <a:pt x="6062" y="277"/>
                      <a:pt x="590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3"/>
              <p:cNvSpPr/>
              <p:nvPr/>
            </p:nvSpPr>
            <p:spPr>
              <a:xfrm>
                <a:off x="1394157" y="782682"/>
                <a:ext cx="52904" cy="6748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71" extrusionOk="0">
                    <a:moveTo>
                      <a:pt x="641" y="0"/>
                    </a:moveTo>
                    <a:cubicBezTo>
                      <a:pt x="568" y="0"/>
                      <a:pt x="494" y="15"/>
                      <a:pt x="423" y="47"/>
                    </a:cubicBezTo>
                    <a:cubicBezTo>
                      <a:pt x="178" y="131"/>
                      <a:pt x="0" y="397"/>
                      <a:pt x="17" y="659"/>
                    </a:cubicBezTo>
                    <a:cubicBezTo>
                      <a:pt x="17" y="871"/>
                      <a:pt x="144" y="1065"/>
                      <a:pt x="317" y="1171"/>
                    </a:cubicBezTo>
                    <a:cubicBezTo>
                      <a:pt x="584" y="854"/>
                      <a:pt x="795" y="469"/>
                      <a:pt x="918" y="64"/>
                    </a:cubicBezTo>
                    <a:cubicBezTo>
                      <a:pt x="828" y="23"/>
                      <a:pt x="734" y="0"/>
                      <a:pt x="641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3"/>
              <p:cNvSpPr/>
              <p:nvPr/>
            </p:nvSpPr>
            <p:spPr>
              <a:xfrm>
                <a:off x="1181046" y="795302"/>
                <a:ext cx="77224" cy="73997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84" extrusionOk="0">
                    <a:moveTo>
                      <a:pt x="645" y="1"/>
                    </a:moveTo>
                    <a:cubicBezTo>
                      <a:pt x="570" y="1"/>
                      <a:pt x="494" y="13"/>
                      <a:pt x="423" y="39"/>
                    </a:cubicBezTo>
                    <a:cubicBezTo>
                      <a:pt x="178" y="145"/>
                      <a:pt x="0" y="407"/>
                      <a:pt x="17" y="673"/>
                    </a:cubicBezTo>
                    <a:cubicBezTo>
                      <a:pt x="17" y="935"/>
                      <a:pt x="211" y="1180"/>
                      <a:pt x="478" y="1252"/>
                    </a:cubicBezTo>
                    <a:cubicBezTo>
                      <a:pt x="536" y="1273"/>
                      <a:pt x="598" y="1283"/>
                      <a:pt x="660" y="1283"/>
                    </a:cubicBezTo>
                    <a:cubicBezTo>
                      <a:pt x="858" y="1283"/>
                      <a:pt x="1060" y="1181"/>
                      <a:pt x="1179" y="1007"/>
                    </a:cubicBezTo>
                    <a:cubicBezTo>
                      <a:pt x="1340" y="796"/>
                      <a:pt x="1340" y="479"/>
                      <a:pt x="1146" y="229"/>
                    </a:cubicBezTo>
                    <a:cubicBezTo>
                      <a:pt x="1019" y="79"/>
                      <a:pt x="832" y="1"/>
                      <a:pt x="645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3"/>
              <p:cNvSpPr/>
              <p:nvPr/>
            </p:nvSpPr>
            <p:spPr>
              <a:xfrm>
                <a:off x="1362749" y="742687"/>
                <a:ext cx="10258" cy="2541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41" extrusionOk="0">
                    <a:moveTo>
                      <a:pt x="34" y="1"/>
                    </a:moveTo>
                    <a:cubicBezTo>
                      <a:pt x="17" y="1"/>
                      <a:pt x="0" y="35"/>
                      <a:pt x="0" y="52"/>
                    </a:cubicBezTo>
                    <a:cubicBezTo>
                      <a:pt x="55" y="157"/>
                      <a:pt x="89" y="280"/>
                      <a:pt x="106" y="424"/>
                    </a:cubicBezTo>
                    <a:cubicBezTo>
                      <a:pt x="106" y="441"/>
                      <a:pt x="123" y="441"/>
                      <a:pt x="140" y="441"/>
                    </a:cubicBezTo>
                    <a:cubicBezTo>
                      <a:pt x="161" y="441"/>
                      <a:pt x="178" y="424"/>
                      <a:pt x="178" y="403"/>
                    </a:cubicBezTo>
                    <a:cubicBezTo>
                      <a:pt x="161" y="280"/>
                      <a:pt x="123" y="140"/>
                      <a:pt x="72" y="18"/>
                    </a:cubicBezTo>
                    <a:cubicBezTo>
                      <a:pt x="72" y="1"/>
                      <a:pt x="55" y="1"/>
                      <a:pt x="3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3"/>
              <p:cNvSpPr/>
              <p:nvPr/>
            </p:nvSpPr>
            <p:spPr>
              <a:xfrm>
                <a:off x="1299876" y="788272"/>
                <a:ext cx="75092" cy="11238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95" extrusionOk="0">
                    <a:moveTo>
                      <a:pt x="1252" y="0"/>
                    </a:moveTo>
                    <a:cubicBezTo>
                      <a:pt x="898" y="78"/>
                      <a:pt x="545" y="126"/>
                      <a:pt x="191" y="126"/>
                    </a:cubicBezTo>
                    <a:cubicBezTo>
                      <a:pt x="139" y="126"/>
                      <a:pt x="87" y="125"/>
                      <a:pt x="35" y="123"/>
                    </a:cubicBezTo>
                    <a:cubicBezTo>
                      <a:pt x="18" y="123"/>
                      <a:pt x="1" y="140"/>
                      <a:pt x="1" y="161"/>
                    </a:cubicBezTo>
                    <a:cubicBezTo>
                      <a:pt x="1" y="178"/>
                      <a:pt x="18" y="195"/>
                      <a:pt x="35" y="195"/>
                    </a:cubicBezTo>
                    <a:lnTo>
                      <a:pt x="212" y="195"/>
                    </a:lnTo>
                    <a:cubicBezTo>
                      <a:pt x="563" y="195"/>
                      <a:pt x="914" y="161"/>
                      <a:pt x="1269" y="72"/>
                    </a:cubicBezTo>
                    <a:cubicBezTo>
                      <a:pt x="1286" y="55"/>
                      <a:pt x="1303" y="34"/>
                      <a:pt x="1286" y="17"/>
                    </a:cubicBezTo>
                    <a:cubicBezTo>
                      <a:pt x="1286" y="0"/>
                      <a:pt x="1269" y="0"/>
                      <a:pt x="125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3"/>
              <p:cNvSpPr/>
              <p:nvPr/>
            </p:nvSpPr>
            <p:spPr>
              <a:xfrm>
                <a:off x="1250200" y="758766"/>
                <a:ext cx="14177" cy="224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90" extrusionOk="0">
                    <a:moveTo>
                      <a:pt x="123" y="1"/>
                    </a:moveTo>
                    <a:cubicBezTo>
                      <a:pt x="51" y="1"/>
                      <a:pt x="1" y="90"/>
                      <a:pt x="1" y="195"/>
                    </a:cubicBezTo>
                    <a:cubicBezTo>
                      <a:pt x="1" y="301"/>
                      <a:pt x="51" y="390"/>
                      <a:pt x="123" y="390"/>
                    </a:cubicBezTo>
                    <a:cubicBezTo>
                      <a:pt x="191" y="390"/>
                      <a:pt x="246" y="301"/>
                      <a:pt x="246" y="195"/>
                    </a:cubicBezTo>
                    <a:cubicBezTo>
                      <a:pt x="246" y="90"/>
                      <a:pt x="191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3"/>
              <p:cNvSpPr/>
              <p:nvPr/>
            </p:nvSpPr>
            <p:spPr>
              <a:xfrm>
                <a:off x="1224613" y="716639"/>
                <a:ext cx="58033" cy="3221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559" extrusionOk="0">
                    <a:moveTo>
                      <a:pt x="778" y="0"/>
                    </a:moveTo>
                    <a:cubicBezTo>
                      <a:pt x="747" y="0"/>
                      <a:pt x="717" y="4"/>
                      <a:pt x="690" y="9"/>
                    </a:cubicBezTo>
                    <a:cubicBezTo>
                      <a:pt x="478" y="64"/>
                      <a:pt x="284" y="115"/>
                      <a:pt x="128" y="242"/>
                    </a:cubicBezTo>
                    <a:cubicBezTo>
                      <a:pt x="73" y="275"/>
                      <a:pt x="39" y="309"/>
                      <a:pt x="22" y="364"/>
                    </a:cubicBezTo>
                    <a:cubicBezTo>
                      <a:pt x="1" y="398"/>
                      <a:pt x="1" y="470"/>
                      <a:pt x="39" y="504"/>
                    </a:cubicBezTo>
                    <a:cubicBezTo>
                      <a:pt x="89" y="538"/>
                      <a:pt x="144" y="559"/>
                      <a:pt x="195" y="559"/>
                    </a:cubicBezTo>
                    <a:cubicBezTo>
                      <a:pt x="406" y="559"/>
                      <a:pt x="618" y="504"/>
                      <a:pt x="795" y="415"/>
                    </a:cubicBezTo>
                    <a:cubicBezTo>
                      <a:pt x="901" y="364"/>
                      <a:pt x="935" y="309"/>
                      <a:pt x="973" y="259"/>
                    </a:cubicBezTo>
                    <a:cubicBezTo>
                      <a:pt x="1007" y="204"/>
                      <a:pt x="1007" y="136"/>
                      <a:pt x="973" y="81"/>
                    </a:cubicBezTo>
                    <a:cubicBezTo>
                      <a:pt x="923" y="19"/>
                      <a:pt x="848" y="0"/>
                      <a:pt x="77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3"/>
              <p:cNvSpPr/>
              <p:nvPr/>
            </p:nvSpPr>
            <p:spPr>
              <a:xfrm>
                <a:off x="1411446" y="738480"/>
                <a:ext cx="15387" cy="2149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73" extrusionOk="0">
                    <a:moveTo>
                      <a:pt x="124" y="0"/>
                    </a:moveTo>
                    <a:cubicBezTo>
                      <a:pt x="118" y="0"/>
                      <a:pt x="112" y="1"/>
                      <a:pt x="106" y="2"/>
                    </a:cubicBezTo>
                    <a:cubicBezTo>
                      <a:pt x="34" y="2"/>
                      <a:pt x="1" y="91"/>
                      <a:pt x="1" y="197"/>
                    </a:cubicBezTo>
                    <a:cubicBezTo>
                      <a:pt x="16" y="292"/>
                      <a:pt x="62" y="373"/>
                      <a:pt x="120" y="373"/>
                    </a:cubicBezTo>
                    <a:cubicBezTo>
                      <a:pt x="127" y="373"/>
                      <a:pt x="133" y="372"/>
                      <a:pt x="140" y="370"/>
                    </a:cubicBezTo>
                    <a:cubicBezTo>
                      <a:pt x="212" y="370"/>
                      <a:pt x="267" y="285"/>
                      <a:pt x="246" y="180"/>
                    </a:cubicBezTo>
                    <a:cubicBezTo>
                      <a:pt x="246" y="83"/>
                      <a:pt x="189" y="0"/>
                      <a:pt x="12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3"/>
              <p:cNvSpPr/>
              <p:nvPr/>
            </p:nvSpPr>
            <p:spPr>
              <a:xfrm>
                <a:off x="1389028" y="697391"/>
                <a:ext cx="59013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3" extrusionOk="0">
                    <a:moveTo>
                      <a:pt x="219" y="1"/>
                    </a:moveTo>
                    <a:cubicBezTo>
                      <a:pt x="144" y="1"/>
                      <a:pt x="74" y="19"/>
                      <a:pt x="39" y="81"/>
                    </a:cubicBezTo>
                    <a:cubicBezTo>
                      <a:pt x="1" y="132"/>
                      <a:pt x="22" y="221"/>
                      <a:pt x="56" y="276"/>
                    </a:cubicBezTo>
                    <a:cubicBezTo>
                      <a:pt x="89" y="326"/>
                      <a:pt x="128" y="364"/>
                      <a:pt x="233" y="415"/>
                    </a:cubicBezTo>
                    <a:cubicBezTo>
                      <a:pt x="379" y="470"/>
                      <a:pt x="537" y="493"/>
                      <a:pt x="699" y="493"/>
                    </a:cubicBezTo>
                    <a:cubicBezTo>
                      <a:pt x="748" y="493"/>
                      <a:pt x="797" y="491"/>
                      <a:pt x="846" y="487"/>
                    </a:cubicBezTo>
                    <a:cubicBezTo>
                      <a:pt x="901" y="487"/>
                      <a:pt x="952" y="470"/>
                      <a:pt x="990" y="432"/>
                    </a:cubicBezTo>
                    <a:cubicBezTo>
                      <a:pt x="1024" y="381"/>
                      <a:pt x="1024" y="326"/>
                      <a:pt x="1007" y="276"/>
                    </a:cubicBezTo>
                    <a:cubicBezTo>
                      <a:pt x="973" y="238"/>
                      <a:pt x="935" y="204"/>
                      <a:pt x="901" y="170"/>
                    </a:cubicBezTo>
                    <a:cubicBezTo>
                      <a:pt x="723" y="64"/>
                      <a:pt x="512" y="26"/>
                      <a:pt x="318" y="9"/>
                    </a:cubicBezTo>
                    <a:cubicBezTo>
                      <a:pt x="286" y="4"/>
                      <a:pt x="252" y="1"/>
                      <a:pt x="21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3"/>
              <p:cNvSpPr/>
              <p:nvPr/>
            </p:nvSpPr>
            <p:spPr>
              <a:xfrm>
                <a:off x="1082616" y="775132"/>
                <a:ext cx="36595" cy="4460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774" extrusionOk="0">
                    <a:moveTo>
                      <a:pt x="563" y="0"/>
                    </a:moveTo>
                    <a:cubicBezTo>
                      <a:pt x="373" y="72"/>
                      <a:pt x="195" y="140"/>
                      <a:pt x="18" y="211"/>
                    </a:cubicBezTo>
                    <a:cubicBezTo>
                      <a:pt x="1" y="211"/>
                      <a:pt x="1" y="228"/>
                      <a:pt x="1" y="245"/>
                    </a:cubicBezTo>
                    <a:cubicBezTo>
                      <a:pt x="1" y="257"/>
                      <a:pt x="9" y="271"/>
                      <a:pt x="20" y="271"/>
                    </a:cubicBezTo>
                    <a:cubicBezTo>
                      <a:pt x="24" y="271"/>
                      <a:pt x="29" y="268"/>
                      <a:pt x="34" y="262"/>
                    </a:cubicBezTo>
                    <a:cubicBezTo>
                      <a:pt x="182" y="224"/>
                      <a:pt x="319" y="173"/>
                      <a:pt x="455" y="122"/>
                    </a:cubicBezTo>
                    <a:lnTo>
                      <a:pt x="455" y="122"/>
                    </a:lnTo>
                    <a:cubicBezTo>
                      <a:pt x="417" y="167"/>
                      <a:pt x="382" y="215"/>
                      <a:pt x="351" y="262"/>
                    </a:cubicBezTo>
                    <a:cubicBezTo>
                      <a:pt x="318" y="334"/>
                      <a:pt x="301" y="406"/>
                      <a:pt x="301" y="473"/>
                    </a:cubicBezTo>
                    <a:cubicBezTo>
                      <a:pt x="301" y="528"/>
                      <a:pt x="301" y="562"/>
                      <a:pt x="318" y="600"/>
                    </a:cubicBezTo>
                    <a:cubicBezTo>
                      <a:pt x="351" y="706"/>
                      <a:pt x="457" y="774"/>
                      <a:pt x="563" y="774"/>
                    </a:cubicBezTo>
                    <a:lnTo>
                      <a:pt x="601" y="774"/>
                    </a:lnTo>
                    <a:cubicBezTo>
                      <a:pt x="618" y="774"/>
                      <a:pt x="635" y="757"/>
                      <a:pt x="635" y="723"/>
                    </a:cubicBezTo>
                    <a:cubicBezTo>
                      <a:pt x="635" y="706"/>
                      <a:pt x="618" y="706"/>
                      <a:pt x="601" y="706"/>
                    </a:cubicBezTo>
                    <a:lnTo>
                      <a:pt x="563" y="706"/>
                    </a:lnTo>
                    <a:cubicBezTo>
                      <a:pt x="495" y="706"/>
                      <a:pt x="406" y="651"/>
                      <a:pt x="389" y="579"/>
                    </a:cubicBezTo>
                    <a:cubicBezTo>
                      <a:pt x="373" y="545"/>
                      <a:pt x="373" y="512"/>
                      <a:pt x="373" y="473"/>
                    </a:cubicBezTo>
                    <a:cubicBezTo>
                      <a:pt x="373" y="423"/>
                      <a:pt x="389" y="351"/>
                      <a:pt x="406" y="300"/>
                    </a:cubicBezTo>
                    <a:cubicBezTo>
                      <a:pt x="457" y="211"/>
                      <a:pt x="529" y="140"/>
                      <a:pt x="601" y="72"/>
                    </a:cubicBezTo>
                    <a:cubicBezTo>
                      <a:pt x="601" y="51"/>
                      <a:pt x="618" y="34"/>
                      <a:pt x="601" y="17"/>
                    </a:cubicBezTo>
                    <a:cubicBezTo>
                      <a:pt x="601" y="0"/>
                      <a:pt x="584" y="0"/>
                      <a:pt x="563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0" name="Google Shape;620;p33"/>
            <p:cNvGrpSpPr/>
            <p:nvPr/>
          </p:nvGrpSpPr>
          <p:grpSpPr>
            <a:xfrm flipH="1">
              <a:off x="4321637" y="1821008"/>
              <a:ext cx="2285466" cy="2646798"/>
              <a:chOff x="5814428" y="2318427"/>
              <a:chExt cx="1546324" cy="1790797"/>
            </a:xfrm>
          </p:grpSpPr>
          <p:sp>
            <p:nvSpPr>
              <p:cNvPr id="621" name="Google Shape;621;p33"/>
              <p:cNvSpPr/>
              <p:nvPr/>
            </p:nvSpPr>
            <p:spPr>
              <a:xfrm>
                <a:off x="6467872" y="3982427"/>
                <a:ext cx="121949" cy="9705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501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8" y="390"/>
                      <a:pt x="38" y="779"/>
                      <a:pt x="0" y="1218"/>
                    </a:cubicBezTo>
                    <a:cubicBezTo>
                      <a:pt x="0" y="1218"/>
                      <a:pt x="508" y="1501"/>
                      <a:pt x="1070" y="1501"/>
                    </a:cubicBezTo>
                    <a:cubicBezTo>
                      <a:pt x="1328" y="1501"/>
                      <a:pt x="1597" y="1442"/>
                      <a:pt x="1835" y="1269"/>
                    </a:cubicBezTo>
                    <a:cubicBezTo>
                      <a:pt x="1852" y="884"/>
                      <a:pt x="1869" y="479"/>
                      <a:pt x="1886" y="73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3"/>
              <p:cNvSpPr/>
              <p:nvPr/>
            </p:nvSpPr>
            <p:spPr>
              <a:xfrm>
                <a:off x="6694696" y="3967684"/>
                <a:ext cx="127445" cy="100482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554" extrusionOk="0">
                    <a:moveTo>
                      <a:pt x="1831" y="1"/>
                    </a:moveTo>
                    <a:lnTo>
                      <a:pt x="1" y="423"/>
                    </a:lnTo>
                    <a:cubicBezTo>
                      <a:pt x="51" y="757"/>
                      <a:pt x="85" y="1095"/>
                      <a:pt x="140" y="1446"/>
                    </a:cubicBezTo>
                    <a:cubicBezTo>
                      <a:pt x="140" y="1446"/>
                      <a:pt x="522" y="1553"/>
                      <a:pt x="991" y="1553"/>
                    </a:cubicBezTo>
                    <a:cubicBezTo>
                      <a:pt x="1308" y="1553"/>
                      <a:pt x="1665" y="1504"/>
                      <a:pt x="1970" y="1341"/>
                    </a:cubicBezTo>
                    <a:cubicBezTo>
                      <a:pt x="1936" y="901"/>
                      <a:pt x="1881" y="440"/>
                      <a:pt x="183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3"/>
              <p:cNvSpPr/>
              <p:nvPr/>
            </p:nvSpPr>
            <p:spPr>
              <a:xfrm>
                <a:off x="6420024" y="4061181"/>
                <a:ext cx="166500" cy="48042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743" extrusionOk="0">
                    <a:moveTo>
                      <a:pt x="740" y="0"/>
                    </a:moveTo>
                    <a:cubicBezTo>
                      <a:pt x="740" y="51"/>
                      <a:pt x="724" y="106"/>
                      <a:pt x="724" y="157"/>
                    </a:cubicBezTo>
                    <a:cubicBezTo>
                      <a:pt x="512" y="212"/>
                      <a:pt x="318" y="300"/>
                      <a:pt x="128" y="423"/>
                    </a:cubicBezTo>
                    <a:cubicBezTo>
                      <a:pt x="73" y="457"/>
                      <a:pt x="1" y="529"/>
                      <a:pt x="22" y="600"/>
                    </a:cubicBezTo>
                    <a:cubicBezTo>
                      <a:pt x="22" y="685"/>
                      <a:pt x="161" y="723"/>
                      <a:pt x="250" y="723"/>
                    </a:cubicBezTo>
                    <a:cubicBezTo>
                      <a:pt x="516" y="735"/>
                      <a:pt x="781" y="742"/>
                      <a:pt x="1044" y="742"/>
                    </a:cubicBezTo>
                    <a:cubicBezTo>
                      <a:pt x="1545" y="742"/>
                      <a:pt x="2041" y="715"/>
                      <a:pt x="2537" y="634"/>
                    </a:cubicBezTo>
                    <a:cubicBezTo>
                      <a:pt x="2558" y="440"/>
                      <a:pt x="2558" y="245"/>
                      <a:pt x="2575" y="51"/>
                    </a:cubicBezTo>
                    <a:lnTo>
                      <a:pt x="7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3"/>
              <p:cNvSpPr/>
              <p:nvPr/>
            </p:nvSpPr>
            <p:spPr>
              <a:xfrm>
                <a:off x="6703748" y="4054328"/>
                <a:ext cx="167275" cy="52439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811" extrusionOk="0">
                    <a:moveTo>
                      <a:pt x="1830" y="1"/>
                    </a:moveTo>
                    <a:lnTo>
                      <a:pt x="0" y="106"/>
                    </a:lnTo>
                    <a:cubicBezTo>
                      <a:pt x="34" y="334"/>
                      <a:pt x="72" y="563"/>
                      <a:pt x="106" y="791"/>
                    </a:cubicBezTo>
                    <a:cubicBezTo>
                      <a:pt x="313" y="804"/>
                      <a:pt x="523" y="811"/>
                      <a:pt x="732" y="811"/>
                    </a:cubicBezTo>
                    <a:cubicBezTo>
                      <a:pt x="1129" y="811"/>
                      <a:pt x="1526" y="787"/>
                      <a:pt x="1919" y="740"/>
                    </a:cubicBezTo>
                    <a:cubicBezTo>
                      <a:pt x="2130" y="723"/>
                      <a:pt x="2375" y="685"/>
                      <a:pt x="2536" y="546"/>
                    </a:cubicBezTo>
                    <a:cubicBezTo>
                      <a:pt x="2570" y="512"/>
                      <a:pt x="2587" y="474"/>
                      <a:pt x="2587" y="440"/>
                    </a:cubicBezTo>
                    <a:cubicBezTo>
                      <a:pt x="2570" y="406"/>
                      <a:pt x="2536" y="389"/>
                      <a:pt x="2502" y="368"/>
                    </a:cubicBezTo>
                    <a:cubicBezTo>
                      <a:pt x="2270" y="301"/>
                      <a:pt x="2041" y="246"/>
                      <a:pt x="1847" y="157"/>
                    </a:cubicBezTo>
                    <a:cubicBezTo>
                      <a:pt x="1847" y="106"/>
                      <a:pt x="1847" y="51"/>
                      <a:pt x="18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3"/>
              <p:cNvSpPr/>
              <p:nvPr/>
            </p:nvSpPr>
            <p:spPr>
              <a:xfrm>
                <a:off x="6411037" y="3298140"/>
                <a:ext cx="437296" cy="700009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0826" extrusionOk="0">
                    <a:moveTo>
                      <a:pt x="584" y="1"/>
                    </a:moveTo>
                    <a:cubicBezTo>
                      <a:pt x="161" y="3542"/>
                      <a:pt x="0" y="7097"/>
                      <a:pt x="229" y="10711"/>
                    </a:cubicBezTo>
                    <a:cubicBezTo>
                      <a:pt x="563" y="10738"/>
                      <a:pt x="898" y="10751"/>
                      <a:pt x="1233" y="10751"/>
                    </a:cubicBezTo>
                    <a:cubicBezTo>
                      <a:pt x="1743" y="10751"/>
                      <a:pt x="2254" y="10720"/>
                      <a:pt x="2765" y="10656"/>
                    </a:cubicBezTo>
                    <a:cubicBezTo>
                      <a:pt x="2887" y="7997"/>
                      <a:pt x="3014" y="5322"/>
                      <a:pt x="3153" y="2659"/>
                    </a:cubicBezTo>
                    <a:cubicBezTo>
                      <a:pt x="3204" y="2680"/>
                      <a:pt x="3259" y="2697"/>
                      <a:pt x="3310" y="2697"/>
                    </a:cubicBezTo>
                    <a:cubicBezTo>
                      <a:pt x="3665" y="5373"/>
                      <a:pt x="3999" y="8048"/>
                      <a:pt x="4388" y="10778"/>
                    </a:cubicBezTo>
                    <a:cubicBezTo>
                      <a:pt x="4711" y="10808"/>
                      <a:pt x="5034" y="10826"/>
                      <a:pt x="5361" y="10826"/>
                    </a:cubicBezTo>
                    <a:cubicBezTo>
                      <a:pt x="5817" y="10826"/>
                      <a:pt x="6281" y="10792"/>
                      <a:pt x="6763" y="10711"/>
                    </a:cubicBezTo>
                    <a:cubicBezTo>
                      <a:pt x="6691" y="7169"/>
                      <a:pt x="6412" y="3631"/>
                      <a:pt x="5918" y="123"/>
                    </a:cubicBezTo>
                    <a:lnTo>
                      <a:pt x="5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3"/>
              <p:cNvSpPr/>
              <p:nvPr/>
            </p:nvSpPr>
            <p:spPr>
              <a:xfrm>
                <a:off x="6596608" y="3470069"/>
                <a:ext cx="18363" cy="378261"/>
              </a:xfrm>
              <a:custGeom>
                <a:avLst/>
                <a:gdLst/>
                <a:ahLst/>
                <a:cxnLst/>
                <a:rect l="l" t="t" r="r" b="b"/>
                <a:pathLst>
                  <a:path w="284" h="5850" extrusionOk="0">
                    <a:moveTo>
                      <a:pt x="195" y="1851"/>
                    </a:moveTo>
                    <a:cubicBezTo>
                      <a:pt x="123" y="3191"/>
                      <a:pt x="55" y="4510"/>
                      <a:pt x="0" y="5850"/>
                    </a:cubicBezTo>
                    <a:lnTo>
                      <a:pt x="0" y="5850"/>
                    </a:lnTo>
                    <a:cubicBezTo>
                      <a:pt x="55" y="4510"/>
                      <a:pt x="123" y="3191"/>
                      <a:pt x="195" y="1851"/>
                    </a:cubicBezTo>
                    <a:close/>
                    <a:moveTo>
                      <a:pt x="283" y="0"/>
                    </a:moveTo>
                    <a:cubicBezTo>
                      <a:pt x="266" y="233"/>
                      <a:pt x="250" y="461"/>
                      <a:pt x="250" y="689"/>
                    </a:cubicBezTo>
                    <a:cubicBezTo>
                      <a:pt x="250" y="461"/>
                      <a:pt x="266" y="233"/>
                      <a:pt x="283" y="0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3"/>
              <p:cNvSpPr/>
              <p:nvPr/>
            </p:nvSpPr>
            <p:spPr>
              <a:xfrm>
                <a:off x="6559171" y="3432631"/>
                <a:ext cx="55802" cy="41569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6429" extrusionOk="0">
                    <a:moveTo>
                      <a:pt x="0" y="0"/>
                    </a:moveTo>
                    <a:cubicBezTo>
                      <a:pt x="0" y="0"/>
                      <a:pt x="17" y="351"/>
                      <a:pt x="579" y="1002"/>
                    </a:cubicBezTo>
                    <a:lnTo>
                      <a:pt x="579" y="6429"/>
                    </a:lnTo>
                    <a:cubicBezTo>
                      <a:pt x="634" y="5089"/>
                      <a:pt x="702" y="3770"/>
                      <a:pt x="774" y="2430"/>
                    </a:cubicBezTo>
                    <a:cubicBezTo>
                      <a:pt x="791" y="2041"/>
                      <a:pt x="807" y="1657"/>
                      <a:pt x="829" y="1268"/>
                    </a:cubicBezTo>
                    <a:cubicBezTo>
                      <a:pt x="829" y="1040"/>
                      <a:pt x="845" y="812"/>
                      <a:pt x="862" y="579"/>
                    </a:cubicBezTo>
                    <a:cubicBezTo>
                      <a:pt x="457" y="456"/>
                      <a:pt x="173" y="262"/>
                      <a:pt x="0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3"/>
              <p:cNvSpPr/>
              <p:nvPr/>
            </p:nvSpPr>
            <p:spPr>
              <a:xfrm>
                <a:off x="6556714" y="3430691"/>
                <a:ext cx="60457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648" extrusionOk="0">
                    <a:moveTo>
                      <a:pt x="47" y="0"/>
                    </a:moveTo>
                    <a:cubicBezTo>
                      <a:pt x="38" y="0"/>
                      <a:pt x="30" y="5"/>
                      <a:pt x="21" y="13"/>
                    </a:cubicBezTo>
                    <a:cubicBezTo>
                      <a:pt x="0" y="13"/>
                      <a:pt x="0" y="47"/>
                      <a:pt x="21" y="47"/>
                    </a:cubicBezTo>
                    <a:cubicBezTo>
                      <a:pt x="211" y="330"/>
                      <a:pt x="495" y="525"/>
                      <a:pt x="883" y="647"/>
                    </a:cubicBezTo>
                    <a:lnTo>
                      <a:pt x="900" y="647"/>
                    </a:lnTo>
                    <a:cubicBezTo>
                      <a:pt x="900" y="647"/>
                      <a:pt x="917" y="630"/>
                      <a:pt x="917" y="609"/>
                    </a:cubicBezTo>
                    <a:cubicBezTo>
                      <a:pt x="934" y="592"/>
                      <a:pt x="917" y="575"/>
                      <a:pt x="900" y="575"/>
                    </a:cubicBezTo>
                    <a:cubicBezTo>
                      <a:pt x="528" y="470"/>
                      <a:pt x="249" y="275"/>
                      <a:pt x="72" y="13"/>
                    </a:cubicBezTo>
                    <a:cubicBezTo>
                      <a:pt x="63" y="5"/>
                      <a:pt x="55" y="0"/>
                      <a:pt x="4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3"/>
              <p:cNvSpPr/>
              <p:nvPr/>
            </p:nvSpPr>
            <p:spPr>
              <a:xfrm>
                <a:off x="6733233" y="3365386"/>
                <a:ext cx="44615" cy="52504"/>
              </a:xfrm>
              <a:custGeom>
                <a:avLst/>
                <a:gdLst/>
                <a:ahLst/>
                <a:cxnLst/>
                <a:rect l="l" t="t" r="r" b="b"/>
                <a:pathLst>
                  <a:path w="690" h="812" extrusionOk="0">
                    <a:moveTo>
                      <a:pt x="17" y="0"/>
                    </a:moveTo>
                    <a:cubicBezTo>
                      <a:pt x="0" y="0"/>
                      <a:pt x="0" y="17"/>
                      <a:pt x="0" y="34"/>
                    </a:cubicBezTo>
                    <a:cubicBezTo>
                      <a:pt x="72" y="372"/>
                      <a:pt x="317" y="668"/>
                      <a:pt x="634" y="812"/>
                    </a:cubicBezTo>
                    <a:lnTo>
                      <a:pt x="651" y="812"/>
                    </a:lnTo>
                    <a:cubicBezTo>
                      <a:pt x="651" y="812"/>
                      <a:pt x="673" y="795"/>
                      <a:pt x="673" y="774"/>
                    </a:cubicBezTo>
                    <a:cubicBezTo>
                      <a:pt x="689" y="757"/>
                      <a:pt x="673" y="740"/>
                      <a:pt x="651" y="740"/>
                    </a:cubicBezTo>
                    <a:cubicBezTo>
                      <a:pt x="372" y="617"/>
                      <a:pt x="144" y="334"/>
                      <a:pt x="72" y="34"/>
                    </a:cubicBezTo>
                    <a:cubicBezTo>
                      <a:pt x="72" y="0"/>
                      <a:pt x="55" y="0"/>
                      <a:pt x="1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3"/>
              <p:cNvSpPr/>
              <p:nvPr/>
            </p:nvSpPr>
            <p:spPr>
              <a:xfrm>
                <a:off x="6441879" y="3366485"/>
                <a:ext cx="45456" cy="7300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29" extrusionOk="0">
                    <a:moveTo>
                      <a:pt x="669" y="0"/>
                    </a:moveTo>
                    <a:cubicBezTo>
                      <a:pt x="652" y="0"/>
                      <a:pt x="635" y="17"/>
                      <a:pt x="635" y="38"/>
                    </a:cubicBezTo>
                    <a:cubicBezTo>
                      <a:pt x="597" y="440"/>
                      <a:pt x="352" y="829"/>
                      <a:pt x="18" y="1057"/>
                    </a:cubicBezTo>
                    <a:cubicBezTo>
                      <a:pt x="1" y="1074"/>
                      <a:pt x="1" y="1095"/>
                      <a:pt x="1" y="1112"/>
                    </a:cubicBezTo>
                    <a:cubicBezTo>
                      <a:pt x="18" y="1129"/>
                      <a:pt x="18" y="1129"/>
                      <a:pt x="35" y="1129"/>
                    </a:cubicBezTo>
                    <a:lnTo>
                      <a:pt x="52" y="1129"/>
                    </a:lnTo>
                    <a:cubicBezTo>
                      <a:pt x="424" y="884"/>
                      <a:pt x="652" y="478"/>
                      <a:pt x="703" y="38"/>
                    </a:cubicBezTo>
                    <a:cubicBezTo>
                      <a:pt x="703" y="17"/>
                      <a:pt x="686" y="0"/>
                      <a:pt x="66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3"/>
              <p:cNvSpPr/>
              <p:nvPr/>
            </p:nvSpPr>
            <p:spPr>
              <a:xfrm>
                <a:off x="6611351" y="3467870"/>
                <a:ext cx="85610" cy="52969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8192" extrusionOk="0">
                    <a:moveTo>
                      <a:pt x="55" y="0"/>
                    </a:moveTo>
                    <a:cubicBezTo>
                      <a:pt x="38" y="0"/>
                      <a:pt x="22" y="0"/>
                      <a:pt x="22" y="17"/>
                    </a:cubicBezTo>
                    <a:cubicBezTo>
                      <a:pt x="0" y="34"/>
                      <a:pt x="22" y="72"/>
                      <a:pt x="38" y="72"/>
                    </a:cubicBezTo>
                    <a:cubicBezTo>
                      <a:pt x="89" y="89"/>
                      <a:pt x="127" y="89"/>
                      <a:pt x="178" y="106"/>
                    </a:cubicBezTo>
                    <a:cubicBezTo>
                      <a:pt x="512" y="2731"/>
                      <a:pt x="867" y="5423"/>
                      <a:pt x="1251" y="8153"/>
                    </a:cubicBezTo>
                    <a:cubicBezTo>
                      <a:pt x="1251" y="8170"/>
                      <a:pt x="1268" y="8191"/>
                      <a:pt x="1290" y="8191"/>
                    </a:cubicBezTo>
                    <a:cubicBezTo>
                      <a:pt x="1306" y="8170"/>
                      <a:pt x="1323" y="8153"/>
                      <a:pt x="1323" y="8137"/>
                    </a:cubicBezTo>
                    <a:cubicBezTo>
                      <a:pt x="934" y="5406"/>
                      <a:pt x="584" y="2697"/>
                      <a:pt x="250" y="72"/>
                    </a:cubicBezTo>
                    <a:cubicBezTo>
                      <a:pt x="250" y="55"/>
                      <a:pt x="250" y="55"/>
                      <a:pt x="233" y="34"/>
                    </a:cubicBezTo>
                    <a:cubicBezTo>
                      <a:pt x="161" y="34"/>
                      <a:pt x="106" y="17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3"/>
              <p:cNvSpPr/>
              <p:nvPr/>
            </p:nvSpPr>
            <p:spPr>
              <a:xfrm>
                <a:off x="6873414" y="3031681"/>
                <a:ext cx="297177" cy="235944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3649" extrusionOk="0">
                    <a:moveTo>
                      <a:pt x="2114" y="1"/>
                    </a:moveTo>
                    <a:lnTo>
                      <a:pt x="1" y="1269"/>
                    </a:lnTo>
                    <a:cubicBezTo>
                      <a:pt x="407" y="1903"/>
                      <a:pt x="986" y="2397"/>
                      <a:pt x="1620" y="2786"/>
                    </a:cubicBezTo>
                    <a:cubicBezTo>
                      <a:pt x="2270" y="3171"/>
                      <a:pt x="3310" y="3365"/>
                      <a:pt x="3999" y="3648"/>
                    </a:cubicBezTo>
                    <a:cubicBezTo>
                      <a:pt x="4333" y="3209"/>
                      <a:pt x="4295" y="2892"/>
                      <a:pt x="4595" y="2448"/>
                    </a:cubicBezTo>
                    <a:cubicBezTo>
                      <a:pt x="3610" y="1852"/>
                      <a:pt x="2837" y="952"/>
                      <a:pt x="211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3"/>
              <p:cNvSpPr/>
              <p:nvPr/>
            </p:nvSpPr>
            <p:spPr>
              <a:xfrm>
                <a:off x="6778882" y="2805115"/>
                <a:ext cx="231289" cy="389512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6024" extrusionOk="0">
                    <a:moveTo>
                      <a:pt x="178" y="1"/>
                    </a:moveTo>
                    <a:lnTo>
                      <a:pt x="0" y="4895"/>
                    </a:lnTo>
                    <a:cubicBezTo>
                      <a:pt x="423" y="5318"/>
                      <a:pt x="896" y="5707"/>
                      <a:pt x="1408" y="6024"/>
                    </a:cubicBezTo>
                    <a:cubicBezTo>
                      <a:pt x="2359" y="5373"/>
                      <a:pt x="3082" y="4511"/>
                      <a:pt x="3576" y="3505"/>
                    </a:cubicBezTo>
                    <a:cubicBezTo>
                      <a:pt x="3504" y="3416"/>
                      <a:pt x="3432" y="3331"/>
                      <a:pt x="3365" y="3243"/>
                    </a:cubicBezTo>
                    <a:cubicBezTo>
                      <a:pt x="2608" y="2220"/>
                      <a:pt x="1847" y="1146"/>
                      <a:pt x="812" y="390"/>
                    </a:cubicBezTo>
                    <a:cubicBezTo>
                      <a:pt x="617" y="246"/>
                      <a:pt x="406" y="106"/>
                      <a:pt x="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3"/>
              <p:cNvSpPr/>
              <p:nvPr/>
            </p:nvSpPr>
            <p:spPr>
              <a:xfrm>
                <a:off x="6832420" y="3005429"/>
                <a:ext cx="177750" cy="18919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926" extrusionOk="0">
                    <a:moveTo>
                      <a:pt x="2431" y="1"/>
                    </a:moveTo>
                    <a:cubicBezTo>
                      <a:pt x="1797" y="990"/>
                      <a:pt x="969" y="1852"/>
                      <a:pt x="1" y="2520"/>
                    </a:cubicBezTo>
                    <a:cubicBezTo>
                      <a:pt x="195" y="2664"/>
                      <a:pt x="385" y="2803"/>
                      <a:pt x="580" y="2926"/>
                    </a:cubicBezTo>
                    <a:cubicBezTo>
                      <a:pt x="1531" y="2275"/>
                      <a:pt x="2254" y="1413"/>
                      <a:pt x="2748" y="407"/>
                    </a:cubicBezTo>
                    <a:cubicBezTo>
                      <a:pt x="2676" y="318"/>
                      <a:pt x="2604" y="233"/>
                      <a:pt x="2537" y="145"/>
                    </a:cubicBezTo>
                    <a:cubicBezTo>
                      <a:pt x="2499" y="106"/>
                      <a:pt x="2465" y="56"/>
                      <a:pt x="2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3"/>
              <p:cNvSpPr/>
              <p:nvPr/>
            </p:nvSpPr>
            <p:spPr>
              <a:xfrm>
                <a:off x="6799379" y="2952150"/>
                <a:ext cx="11729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3644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106" y="635"/>
                      <a:pt x="157" y="1831"/>
                      <a:pt x="178" y="3082"/>
                    </a:cubicBezTo>
                    <a:cubicBezTo>
                      <a:pt x="356" y="3235"/>
                      <a:pt x="543" y="3380"/>
                      <a:pt x="734" y="3508"/>
                    </a:cubicBezTo>
                    <a:lnTo>
                      <a:pt x="734" y="3508"/>
                    </a:lnTo>
                    <a:cubicBezTo>
                      <a:pt x="658" y="3455"/>
                      <a:pt x="585" y="3399"/>
                      <a:pt x="512" y="3344"/>
                    </a:cubicBezTo>
                    <a:cubicBezTo>
                      <a:pt x="968" y="3010"/>
                      <a:pt x="1408" y="2642"/>
                      <a:pt x="1814" y="2237"/>
                    </a:cubicBezTo>
                    <a:cubicBezTo>
                      <a:pt x="1180" y="1514"/>
                      <a:pt x="562" y="774"/>
                      <a:pt x="0" y="1"/>
                    </a:cubicBezTo>
                    <a:close/>
                    <a:moveTo>
                      <a:pt x="734" y="3508"/>
                    </a:moveTo>
                    <a:cubicBezTo>
                      <a:pt x="803" y="3556"/>
                      <a:pt x="875" y="3602"/>
                      <a:pt x="951" y="3644"/>
                    </a:cubicBezTo>
                    <a:cubicBezTo>
                      <a:pt x="879" y="3601"/>
                      <a:pt x="806" y="3556"/>
                      <a:pt x="734" y="3508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3"/>
              <p:cNvSpPr/>
              <p:nvPr/>
            </p:nvSpPr>
            <p:spPr>
              <a:xfrm>
                <a:off x="6874513" y="3191259"/>
                <a:ext cx="65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"/>
                    </a:move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3"/>
              <p:cNvSpPr/>
              <p:nvPr/>
            </p:nvSpPr>
            <p:spPr>
              <a:xfrm>
                <a:off x="6866625" y="3192358"/>
                <a:ext cx="1099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7" h="1" extrusionOk="0">
                    <a:moveTo>
                      <a:pt x="17" y="1"/>
                    </a:moveTo>
                    <a:lnTo>
                      <a:pt x="17" y="1"/>
                    </a:lnTo>
                    <a:lnTo>
                      <a:pt x="17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3"/>
              <p:cNvSpPr/>
              <p:nvPr/>
            </p:nvSpPr>
            <p:spPr>
              <a:xfrm>
                <a:off x="6867659" y="3192358"/>
                <a:ext cx="5819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" extrusionOk="0">
                    <a:moveTo>
                      <a:pt x="1" y="18"/>
                    </a:moveTo>
                    <a:lnTo>
                      <a:pt x="18" y="18"/>
                    </a:lnTo>
                    <a:lnTo>
                      <a:pt x="1" y="18"/>
                    </a:lnTo>
                    <a:close/>
                    <a:moveTo>
                      <a:pt x="90" y="1"/>
                    </a:move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3"/>
              <p:cNvSpPr/>
              <p:nvPr/>
            </p:nvSpPr>
            <p:spPr>
              <a:xfrm>
                <a:off x="6867659" y="3193457"/>
                <a:ext cx="116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8" y="1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3"/>
              <p:cNvSpPr/>
              <p:nvPr/>
            </p:nvSpPr>
            <p:spPr>
              <a:xfrm>
                <a:off x="6868758" y="3193457"/>
                <a:ext cx="226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35" y="1"/>
                    </a:moveTo>
                    <a:lnTo>
                      <a:pt x="35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3"/>
              <p:cNvSpPr/>
              <p:nvPr/>
            </p:nvSpPr>
            <p:spPr>
              <a:xfrm>
                <a:off x="6868758" y="3193457"/>
                <a:ext cx="1164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" y="1"/>
                    </a:moveTo>
                    <a:lnTo>
                      <a:pt x="18" y="18"/>
                    </a:lnTo>
                    <a:cubicBezTo>
                      <a:pt x="18" y="18"/>
                      <a:pt x="18" y="1"/>
                      <a:pt x="1" y="1"/>
                    </a:cubicBez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3"/>
              <p:cNvSpPr/>
              <p:nvPr/>
            </p:nvSpPr>
            <p:spPr>
              <a:xfrm>
                <a:off x="6832420" y="3096728"/>
                <a:ext cx="11270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514" extrusionOk="0">
                    <a:moveTo>
                      <a:pt x="1303" y="1"/>
                    </a:moveTo>
                    <a:cubicBezTo>
                      <a:pt x="897" y="406"/>
                      <a:pt x="457" y="774"/>
                      <a:pt x="1" y="1108"/>
                    </a:cubicBezTo>
                    <a:cubicBezTo>
                      <a:pt x="140" y="1214"/>
                      <a:pt x="280" y="1319"/>
                      <a:pt x="440" y="1408"/>
                    </a:cubicBezTo>
                    <a:cubicBezTo>
                      <a:pt x="440" y="1425"/>
                      <a:pt x="440" y="1425"/>
                      <a:pt x="457" y="1425"/>
                    </a:cubicBezTo>
                    <a:lnTo>
                      <a:pt x="474" y="1442"/>
                    </a:lnTo>
                    <a:cubicBezTo>
                      <a:pt x="491" y="1463"/>
                      <a:pt x="512" y="1463"/>
                      <a:pt x="529" y="1480"/>
                    </a:cubicBezTo>
                    <a:lnTo>
                      <a:pt x="546" y="1480"/>
                    </a:lnTo>
                    <a:lnTo>
                      <a:pt x="546" y="1497"/>
                    </a:lnTo>
                    <a:lnTo>
                      <a:pt x="563" y="1497"/>
                    </a:lnTo>
                    <a:cubicBezTo>
                      <a:pt x="580" y="1497"/>
                      <a:pt x="580" y="1514"/>
                      <a:pt x="580" y="1514"/>
                    </a:cubicBezTo>
                    <a:cubicBezTo>
                      <a:pt x="597" y="1514"/>
                      <a:pt x="597" y="1497"/>
                      <a:pt x="597" y="1497"/>
                    </a:cubicBezTo>
                    <a:cubicBezTo>
                      <a:pt x="618" y="1497"/>
                      <a:pt x="618" y="1497"/>
                      <a:pt x="618" y="1480"/>
                    </a:cubicBezTo>
                    <a:lnTo>
                      <a:pt x="652" y="1480"/>
                    </a:lnTo>
                    <a:lnTo>
                      <a:pt x="652" y="1463"/>
                    </a:lnTo>
                    <a:cubicBezTo>
                      <a:pt x="1057" y="1180"/>
                      <a:pt x="1408" y="863"/>
                      <a:pt x="1742" y="491"/>
                    </a:cubicBezTo>
                    <a:cubicBezTo>
                      <a:pt x="1586" y="334"/>
                      <a:pt x="1442" y="174"/>
                      <a:pt x="1303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3"/>
              <p:cNvSpPr/>
              <p:nvPr/>
            </p:nvSpPr>
            <p:spPr>
              <a:xfrm>
                <a:off x="6388341" y="2773562"/>
                <a:ext cx="424752" cy="563512"/>
              </a:xfrm>
              <a:custGeom>
                <a:avLst/>
                <a:gdLst/>
                <a:ahLst/>
                <a:cxnLst/>
                <a:rect l="l" t="t" r="r" b="b"/>
                <a:pathLst>
                  <a:path w="6569" h="8715" extrusionOk="0">
                    <a:moveTo>
                      <a:pt x="4366" y="1"/>
                    </a:moveTo>
                    <a:cubicBezTo>
                      <a:pt x="3973" y="1"/>
                      <a:pt x="3585" y="71"/>
                      <a:pt x="3221" y="227"/>
                    </a:cubicBezTo>
                    <a:cubicBezTo>
                      <a:pt x="3195" y="226"/>
                      <a:pt x="3169" y="226"/>
                      <a:pt x="3143" y="226"/>
                    </a:cubicBezTo>
                    <a:cubicBezTo>
                      <a:pt x="2174" y="226"/>
                      <a:pt x="1317" y="609"/>
                      <a:pt x="596" y="1157"/>
                    </a:cubicBezTo>
                    <a:lnTo>
                      <a:pt x="317" y="3147"/>
                    </a:lnTo>
                    <a:cubicBezTo>
                      <a:pt x="0" y="4855"/>
                      <a:pt x="440" y="6689"/>
                      <a:pt x="474" y="8519"/>
                    </a:cubicBezTo>
                    <a:cubicBezTo>
                      <a:pt x="474" y="8519"/>
                      <a:pt x="1870" y="8714"/>
                      <a:pt x="3511" y="8714"/>
                    </a:cubicBezTo>
                    <a:cubicBezTo>
                      <a:pt x="4528" y="8714"/>
                      <a:pt x="5639" y="8639"/>
                      <a:pt x="6569" y="8397"/>
                    </a:cubicBezTo>
                    <a:cubicBezTo>
                      <a:pt x="6569" y="6495"/>
                      <a:pt x="6535" y="3342"/>
                      <a:pt x="6302" y="2551"/>
                    </a:cubicBezTo>
                    <a:lnTo>
                      <a:pt x="6218" y="489"/>
                    </a:lnTo>
                    <a:cubicBezTo>
                      <a:pt x="5642" y="184"/>
                      <a:pt x="4998" y="1"/>
                      <a:pt x="4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3"/>
              <p:cNvSpPr/>
              <p:nvPr/>
            </p:nvSpPr>
            <p:spPr>
              <a:xfrm>
                <a:off x="6504469" y="2982475"/>
                <a:ext cx="209434" cy="18861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917" extrusionOk="0">
                    <a:moveTo>
                      <a:pt x="1573" y="0"/>
                    </a:moveTo>
                    <a:cubicBezTo>
                      <a:pt x="1174" y="0"/>
                      <a:pt x="782" y="156"/>
                      <a:pt x="512" y="445"/>
                    </a:cubicBezTo>
                    <a:cubicBezTo>
                      <a:pt x="1" y="973"/>
                      <a:pt x="1" y="1907"/>
                      <a:pt x="491" y="2452"/>
                    </a:cubicBezTo>
                    <a:cubicBezTo>
                      <a:pt x="770" y="2759"/>
                      <a:pt x="1187" y="2916"/>
                      <a:pt x="1603" y="2916"/>
                    </a:cubicBezTo>
                    <a:cubicBezTo>
                      <a:pt x="1925" y="2916"/>
                      <a:pt x="2246" y="2822"/>
                      <a:pt x="2499" y="2630"/>
                    </a:cubicBezTo>
                    <a:cubicBezTo>
                      <a:pt x="3099" y="2190"/>
                      <a:pt x="3238" y="1328"/>
                      <a:pt x="2765" y="622"/>
                    </a:cubicBezTo>
                    <a:cubicBezTo>
                      <a:pt x="2520" y="271"/>
                      <a:pt x="2114" y="39"/>
                      <a:pt x="1691" y="5"/>
                    </a:cubicBezTo>
                    <a:cubicBezTo>
                      <a:pt x="1652" y="2"/>
                      <a:pt x="1613" y="0"/>
                      <a:pt x="15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3"/>
              <p:cNvSpPr/>
              <p:nvPr/>
            </p:nvSpPr>
            <p:spPr>
              <a:xfrm>
                <a:off x="6461018" y="2773303"/>
                <a:ext cx="311079" cy="133394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2063" extrusionOk="0">
                    <a:moveTo>
                      <a:pt x="3250" y="0"/>
                    </a:moveTo>
                    <a:cubicBezTo>
                      <a:pt x="2856" y="0"/>
                      <a:pt x="2465" y="72"/>
                      <a:pt x="2097" y="231"/>
                    </a:cubicBezTo>
                    <a:cubicBezTo>
                      <a:pt x="2065" y="230"/>
                      <a:pt x="2032" y="229"/>
                      <a:pt x="2000" y="229"/>
                    </a:cubicBezTo>
                    <a:cubicBezTo>
                      <a:pt x="1264" y="229"/>
                      <a:pt x="592" y="457"/>
                      <a:pt x="1" y="810"/>
                    </a:cubicBezTo>
                    <a:cubicBezTo>
                      <a:pt x="513" y="1559"/>
                      <a:pt x="1405" y="2062"/>
                      <a:pt x="2325" y="2062"/>
                    </a:cubicBezTo>
                    <a:cubicBezTo>
                      <a:pt x="2355" y="2062"/>
                      <a:pt x="2384" y="2062"/>
                      <a:pt x="2414" y="2061"/>
                    </a:cubicBezTo>
                    <a:cubicBezTo>
                      <a:pt x="3454" y="2006"/>
                      <a:pt x="4422" y="1304"/>
                      <a:pt x="4811" y="353"/>
                    </a:cubicBezTo>
                    <a:cubicBezTo>
                      <a:pt x="4316" y="130"/>
                      <a:pt x="3780" y="0"/>
                      <a:pt x="32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3"/>
              <p:cNvSpPr/>
              <p:nvPr/>
            </p:nvSpPr>
            <p:spPr>
              <a:xfrm>
                <a:off x="6499814" y="2773562"/>
                <a:ext cx="225534" cy="8632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1335" extrusionOk="0">
                    <a:moveTo>
                      <a:pt x="2654" y="0"/>
                    </a:moveTo>
                    <a:cubicBezTo>
                      <a:pt x="2260" y="0"/>
                      <a:pt x="1869" y="71"/>
                      <a:pt x="1497" y="227"/>
                    </a:cubicBezTo>
                    <a:cubicBezTo>
                      <a:pt x="1457" y="225"/>
                      <a:pt x="1418" y="224"/>
                      <a:pt x="1378" y="224"/>
                    </a:cubicBezTo>
                    <a:cubicBezTo>
                      <a:pt x="880" y="224"/>
                      <a:pt x="424" y="345"/>
                      <a:pt x="1" y="506"/>
                    </a:cubicBezTo>
                    <a:cubicBezTo>
                      <a:pt x="380" y="1005"/>
                      <a:pt x="1009" y="1335"/>
                      <a:pt x="1644" y="1335"/>
                    </a:cubicBezTo>
                    <a:cubicBezTo>
                      <a:pt x="1660" y="1335"/>
                      <a:pt x="1676" y="1334"/>
                      <a:pt x="1692" y="1334"/>
                    </a:cubicBezTo>
                    <a:cubicBezTo>
                      <a:pt x="2448" y="1300"/>
                      <a:pt x="3171" y="789"/>
                      <a:pt x="3488" y="100"/>
                    </a:cubicBezTo>
                    <a:cubicBezTo>
                      <a:pt x="3212" y="35"/>
                      <a:pt x="2932" y="0"/>
                      <a:pt x="265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3"/>
              <p:cNvSpPr/>
              <p:nvPr/>
            </p:nvSpPr>
            <p:spPr>
              <a:xfrm>
                <a:off x="6793624" y="2936050"/>
                <a:ext cx="20562" cy="21977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399" extrusionOk="0">
                    <a:moveTo>
                      <a:pt x="17" y="0"/>
                    </a:moveTo>
                    <a:cubicBezTo>
                      <a:pt x="1" y="0"/>
                      <a:pt x="1" y="17"/>
                      <a:pt x="1" y="38"/>
                    </a:cubicBezTo>
                    <a:cubicBezTo>
                      <a:pt x="123" y="461"/>
                      <a:pt x="195" y="1535"/>
                      <a:pt x="229" y="3365"/>
                    </a:cubicBezTo>
                    <a:cubicBezTo>
                      <a:pt x="246" y="3382"/>
                      <a:pt x="246" y="3398"/>
                      <a:pt x="267" y="3398"/>
                    </a:cubicBezTo>
                    <a:lnTo>
                      <a:pt x="284" y="3398"/>
                    </a:lnTo>
                    <a:cubicBezTo>
                      <a:pt x="301" y="3398"/>
                      <a:pt x="318" y="3382"/>
                      <a:pt x="301" y="3365"/>
                    </a:cubicBezTo>
                    <a:cubicBezTo>
                      <a:pt x="267" y="1535"/>
                      <a:pt x="195" y="440"/>
                      <a:pt x="72" y="17"/>
                    </a:cubicBezTo>
                    <a:cubicBezTo>
                      <a:pt x="72" y="0"/>
                      <a:pt x="34" y="0"/>
                      <a:pt x="1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3"/>
              <p:cNvSpPr/>
              <p:nvPr/>
            </p:nvSpPr>
            <p:spPr>
              <a:xfrm>
                <a:off x="6396295" y="3011184"/>
                <a:ext cx="14807" cy="174453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698" extrusionOk="0">
                    <a:moveTo>
                      <a:pt x="123" y="1"/>
                    </a:moveTo>
                    <a:cubicBezTo>
                      <a:pt x="106" y="1"/>
                      <a:pt x="89" y="17"/>
                      <a:pt x="89" y="39"/>
                    </a:cubicBezTo>
                    <a:cubicBezTo>
                      <a:pt x="0" y="901"/>
                      <a:pt x="72" y="1763"/>
                      <a:pt x="156" y="2659"/>
                    </a:cubicBezTo>
                    <a:cubicBezTo>
                      <a:pt x="156" y="2680"/>
                      <a:pt x="178" y="2697"/>
                      <a:pt x="194" y="2697"/>
                    </a:cubicBezTo>
                    <a:cubicBezTo>
                      <a:pt x="211" y="2697"/>
                      <a:pt x="228" y="2680"/>
                      <a:pt x="228" y="2642"/>
                    </a:cubicBezTo>
                    <a:cubicBezTo>
                      <a:pt x="140" y="1763"/>
                      <a:pt x="72" y="901"/>
                      <a:pt x="156" y="39"/>
                    </a:cubicBezTo>
                    <a:cubicBezTo>
                      <a:pt x="156" y="17"/>
                      <a:pt x="140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3"/>
              <p:cNvSpPr/>
              <p:nvPr/>
            </p:nvSpPr>
            <p:spPr>
              <a:xfrm>
                <a:off x="5982800" y="3066920"/>
                <a:ext cx="337267" cy="182341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820" extrusionOk="0">
                    <a:moveTo>
                      <a:pt x="3508" y="1"/>
                    </a:moveTo>
                    <a:cubicBezTo>
                      <a:pt x="2574" y="795"/>
                      <a:pt x="233" y="1691"/>
                      <a:pt x="233" y="1691"/>
                    </a:cubicBezTo>
                    <a:cubicBezTo>
                      <a:pt x="0" y="2292"/>
                      <a:pt x="355" y="2203"/>
                      <a:pt x="600" y="2820"/>
                    </a:cubicBezTo>
                    <a:cubicBezTo>
                      <a:pt x="2346" y="2786"/>
                      <a:pt x="3859" y="2520"/>
                      <a:pt x="5216" y="1429"/>
                    </a:cubicBezTo>
                    <a:lnTo>
                      <a:pt x="3508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3"/>
              <p:cNvSpPr/>
              <p:nvPr/>
            </p:nvSpPr>
            <p:spPr>
              <a:xfrm>
                <a:off x="6209624" y="2848308"/>
                <a:ext cx="239177" cy="377226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5834" extrusionOk="0">
                    <a:moveTo>
                      <a:pt x="3360" y="1"/>
                    </a:moveTo>
                    <a:cubicBezTo>
                      <a:pt x="3098" y="195"/>
                      <a:pt x="2853" y="423"/>
                      <a:pt x="2604" y="656"/>
                    </a:cubicBezTo>
                    <a:cubicBezTo>
                      <a:pt x="1725" y="1518"/>
                      <a:pt x="985" y="2536"/>
                      <a:pt x="51" y="3348"/>
                    </a:cubicBezTo>
                    <a:cubicBezTo>
                      <a:pt x="34" y="3348"/>
                      <a:pt x="17" y="3365"/>
                      <a:pt x="0" y="3382"/>
                    </a:cubicBezTo>
                    <a:cubicBezTo>
                      <a:pt x="457" y="4371"/>
                      <a:pt x="1196" y="5233"/>
                      <a:pt x="2198" y="5833"/>
                    </a:cubicBezTo>
                    <a:cubicBezTo>
                      <a:pt x="2642" y="5495"/>
                      <a:pt x="3098" y="5161"/>
                      <a:pt x="3538" y="4827"/>
                    </a:cubicBezTo>
                    <a:cubicBezTo>
                      <a:pt x="3538" y="4827"/>
                      <a:pt x="3699" y="4071"/>
                      <a:pt x="3572" y="2680"/>
                    </a:cubicBezTo>
                    <a:cubicBezTo>
                      <a:pt x="3466" y="1290"/>
                      <a:pt x="3360" y="1"/>
                      <a:pt x="33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3"/>
              <p:cNvSpPr/>
              <p:nvPr/>
            </p:nvSpPr>
            <p:spPr>
              <a:xfrm>
                <a:off x="6209624" y="3035237"/>
                <a:ext cx="179884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943" extrusionOk="0">
                    <a:moveTo>
                      <a:pt x="529" y="1"/>
                    </a:moveTo>
                    <a:cubicBezTo>
                      <a:pt x="368" y="157"/>
                      <a:pt x="212" y="301"/>
                      <a:pt x="51" y="457"/>
                    </a:cubicBezTo>
                    <a:cubicBezTo>
                      <a:pt x="34" y="457"/>
                      <a:pt x="17" y="474"/>
                      <a:pt x="0" y="491"/>
                    </a:cubicBezTo>
                    <a:cubicBezTo>
                      <a:pt x="457" y="1480"/>
                      <a:pt x="1196" y="2342"/>
                      <a:pt x="2198" y="2942"/>
                    </a:cubicBezTo>
                    <a:cubicBezTo>
                      <a:pt x="2393" y="2799"/>
                      <a:pt x="2587" y="2659"/>
                      <a:pt x="2781" y="2520"/>
                    </a:cubicBezTo>
                    <a:cubicBezTo>
                      <a:pt x="1797" y="1919"/>
                      <a:pt x="1002" y="1040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3"/>
              <p:cNvSpPr/>
              <p:nvPr/>
            </p:nvSpPr>
            <p:spPr>
              <a:xfrm>
                <a:off x="6389441" y="3184470"/>
                <a:ext cx="17006" cy="1370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12" extrusionOk="0">
                    <a:moveTo>
                      <a:pt x="262" y="0"/>
                    </a:moveTo>
                    <a:cubicBezTo>
                      <a:pt x="178" y="68"/>
                      <a:pt x="89" y="140"/>
                      <a:pt x="0" y="212"/>
                    </a:cubicBezTo>
                    <a:lnTo>
                      <a:pt x="0" y="212"/>
                    </a:lnTo>
                    <a:cubicBezTo>
                      <a:pt x="89" y="140"/>
                      <a:pt x="178" y="68"/>
                      <a:pt x="262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3"/>
              <p:cNvSpPr/>
              <p:nvPr/>
            </p:nvSpPr>
            <p:spPr>
              <a:xfrm>
                <a:off x="6411037" y="3179814"/>
                <a:ext cx="3621" cy="2263"/>
              </a:xfrm>
              <a:custGeom>
                <a:avLst/>
                <a:gdLst/>
                <a:ahLst/>
                <a:cxnLst/>
                <a:rect l="l" t="t" r="r" b="b"/>
                <a:pathLst>
                  <a:path w="56" h="35" extrusionOk="0">
                    <a:moveTo>
                      <a:pt x="55" y="0"/>
                    </a:moveTo>
                    <a:cubicBezTo>
                      <a:pt x="34" y="0"/>
                      <a:pt x="17" y="17"/>
                      <a:pt x="0" y="34"/>
                    </a:cubicBezTo>
                    <a:lnTo>
                      <a:pt x="0" y="34"/>
                    </a:lnTo>
                    <a:cubicBezTo>
                      <a:pt x="17" y="17"/>
                      <a:pt x="34" y="0"/>
                      <a:pt x="55" y="0"/>
                    </a:cubicBez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3"/>
              <p:cNvSpPr/>
              <p:nvPr/>
            </p:nvSpPr>
            <p:spPr>
              <a:xfrm>
                <a:off x="6406381" y="3182013"/>
                <a:ext cx="4720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3" h="39" extrusionOk="0">
                    <a:moveTo>
                      <a:pt x="72" y="0"/>
                    </a:moveTo>
                    <a:cubicBezTo>
                      <a:pt x="55" y="0"/>
                      <a:pt x="38" y="17"/>
                      <a:pt x="0" y="38"/>
                    </a:cubicBezTo>
                    <a:lnTo>
                      <a:pt x="0" y="38"/>
                    </a:lnTo>
                    <a:cubicBezTo>
                      <a:pt x="38" y="17"/>
                      <a:pt x="55" y="0"/>
                      <a:pt x="72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3"/>
              <p:cNvSpPr/>
              <p:nvPr/>
            </p:nvSpPr>
            <p:spPr>
              <a:xfrm>
                <a:off x="6334804" y="3054635"/>
                <a:ext cx="79855" cy="14354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20" extrusionOk="0">
                    <a:moveTo>
                      <a:pt x="1213" y="1"/>
                    </a:moveTo>
                    <a:cubicBezTo>
                      <a:pt x="896" y="597"/>
                      <a:pt x="495" y="1125"/>
                      <a:pt x="0" y="1602"/>
                    </a:cubicBezTo>
                    <a:cubicBezTo>
                      <a:pt x="262" y="1831"/>
                      <a:pt x="545" y="2025"/>
                      <a:pt x="845" y="2220"/>
                    </a:cubicBezTo>
                    <a:cubicBezTo>
                      <a:pt x="934" y="2148"/>
                      <a:pt x="1023" y="2076"/>
                      <a:pt x="1107" y="2008"/>
                    </a:cubicBezTo>
                    <a:cubicBezTo>
                      <a:pt x="1145" y="1987"/>
                      <a:pt x="1162" y="1970"/>
                      <a:pt x="1179" y="1970"/>
                    </a:cubicBezTo>
                    <a:cubicBezTo>
                      <a:pt x="1196" y="1953"/>
                      <a:pt x="1213" y="1936"/>
                      <a:pt x="1234" y="1936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3"/>
              <p:cNvSpPr/>
              <p:nvPr/>
            </p:nvSpPr>
            <p:spPr>
              <a:xfrm>
                <a:off x="6299500" y="3158218"/>
                <a:ext cx="90007" cy="67311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041" extrusionOk="0">
                    <a:moveTo>
                      <a:pt x="546" y="0"/>
                    </a:moveTo>
                    <a:cubicBezTo>
                      <a:pt x="369" y="157"/>
                      <a:pt x="195" y="317"/>
                      <a:pt x="1" y="457"/>
                    </a:cubicBezTo>
                    <a:cubicBezTo>
                      <a:pt x="246" y="668"/>
                      <a:pt x="512" y="863"/>
                      <a:pt x="808" y="1040"/>
                    </a:cubicBezTo>
                    <a:cubicBezTo>
                      <a:pt x="1003" y="897"/>
                      <a:pt x="1197" y="757"/>
                      <a:pt x="1391" y="618"/>
                    </a:cubicBezTo>
                    <a:cubicBezTo>
                      <a:pt x="1091" y="423"/>
                      <a:pt x="808" y="229"/>
                      <a:pt x="546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3"/>
              <p:cNvSpPr/>
              <p:nvPr/>
            </p:nvSpPr>
            <p:spPr>
              <a:xfrm>
                <a:off x="6423581" y="2318427"/>
                <a:ext cx="405354" cy="318644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4928" extrusionOk="0">
                    <a:moveTo>
                      <a:pt x="1641" y="0"/>
                    </a:moveTo>
                    <a:cubicBezTo>
                      <a:pt x="1219" y="0"/>
                      <a:pt x="796" y="154"/>
                      <a:pt x="512" y="465"/>
                    </a:cubicBezTo>
                    <a:cubicBezTo>
                      <a:pt x="178" y="820"/>
                      <a:pt x="73" y="1327"/>
                      <a:pt x="35" y="1805"/>
                    </a:cubicBezTo>
                    <a:cubicBezTo>
                      <a:pt x="1" y="2595"/>
                      <a:pt x="195" y="3390"/>
                      <a:pt x="618" y="4096"/>
                    </a:cubicBezTo>
                    <a:cubicBezTo>
                      <a:pt x="846" y="4358"/>
                      <a:pt x="1163" y="4535"/>
                      <a:pt x="1480" y="4658"/>
                    </a:cubicBezTo>
                    <a:cubicBezTo>
                      <a:pt x="1937" y="4837"/>
                      <a:pt x="2427" y="4927"/>
                      <a:pt x="2917" y="4927"/>
                    </a:cubicBezTo>
                    <a:cubicBezTo>
                      <a:pt x="3143" y="4927"/>
                      <a:pt x="3370" y="4908"/>
                      <a:pt x="3593" y="4869"/>
                    </a:cubicBezTo>
                    <a:cubicBezTo>
                      <a:pt x="4299" y="4747"/>
                      <a:pt x="5039" y="4497"/>
                      <a:pt x="5584" y="3813"/>
                    </a:cubicBezTo>
                    <a:cubicBezTo>
                      <a:pt x="5863" y="3496"/>
                      <a:pt x="6096" y="3124"/>
                      <a:pt x="6180" y="2701"/>
                    </a:cubicBezTo>
                    <a:cubicBezTo>
                      <a:pt x="6269" y="2299"/>
                      <a:pt x="6201" y="1839"/>
                      <a:pt x="5935" y="1505"/>
                    </a:cubicBezTo>
                    <a:cubicBezTo>
                      <a:pt x="5747" y="1278"/>
                      <a:pt x="5449" y="1133"/>
                      <a:pt x="5151" y="1133"/>
                    </a:cubicBezTo>
                    <a:cubicBezTo>
                      <a:pt x="5034" y="1133"/>
                      <a:pt x="4917" y="1156"/>
                      <a:pt x="4806" y="1205"/>
                    </a:cubicBezTo>
                    <a:cubicBezTo>
                      <a:pt x="4663" y="1026"/>
                      <a:pt x="4488" y="941"/>
                      <a:pt x="4323" y="941"/>
                    </a:cubicBezTo>
                    <a:cubicBezTo>
                      <a:pt x="4308" y="941"/>
                      <a:pt x="4293" y="941"/>
                      <a:pt x="4278" y="943"/>
                    </a:cubicBezTo>
                    <a:cubicBezTo>
                      <a:pt x="4105" y="943"/>
                      <a:pt x="3910" y="1048"/>
                      <a:pt x="3805" y="1188"/>
                    </a:cubicBezTo>
                    <a:cubicBezTo>
                      <a:pt x="3822" y="1116"/>
                      <a:pt x="3855" y="1048"/>
                      <a:pt x="3855" y="976"/>
                    </a:cubicBezTo>
                    <a:cubicBezTo>
                      <a:pt x="3855" y="905"/>
                      <a:pt x="3822" y="820"/>
                      <a:pt x="3771" y="782"/>
                    </a:cubicBezTo>
                    <a:cubicBezTo>
                      <a:pt x="3729" y="742"/>
                      <a:pt x="3675" y="726"/>
                      <a:pt x="3617" y="726"/>
                    </a:cubicBezTo>
                    <a:cubicBezTo>
                      <a:pt x="3575" y="726"/>
                      <a:pt x="3531" y="734"/>
                      <a:pt x="3488" y="748"/>
                    </a:cubicBezTo>
                    <a:cubicBezTo>
                      <a:pt x="3399" y="799"/>
                      <a:pt x="3327" y="871"/>
                      <a:pt x="3276" y="943"/>
                    </a:cubicBezTo>
                    <a:cubicBezTo>
                      <a:pt x="2926" y="431"/>
                      <a:pt x="2465" y="114"/>
                      <a:pt x="1937" y="25"/>
                    </a:cubicBezTo>
                    <a:cubicBezTo>
                      <a:pt x="1839" y="9"/>
                      <a:pt x="1740" y="0"/>
                      <a:pt x="1641" y="0"/>
                    </a:cubicBezTo>
                    <a:close/>
                  </a:path>
                </a:pathLst>
              </a:custGeom>
              <a:solidFill>
                <a:srgbClr val="9D6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3"/>
              <p:cNvSpPr/>
              <p:nvPr/>
            </p:nvSpPr>
            <p:spPr>
              <a:xfrm>
                <a:off x="6577211" y="2703730"/>
                <a:ext cx="66147" cy="11406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764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1763"/>
                    </a:lnTo>
                    <a:lnTo>
                      <a:pt x="1023" y="1708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>
                <a:off x="6577211" y="2703730"/>
                <a:ext cx="61556" cy="38861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01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601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>
                <a:off x="6577211" y="2703730"/>
                <a:ext cx="64013" cy="60457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35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601"/>
                    </a:lnTo>
                    <a:lnTo>
                      <a:pt x="0" y="918"/>
                    </a:lnTo>
                    <a:cubicBezTo>
                      <a:pt x="55" y="935"/>
                      <a:pt x="106" y="935"/>
                      <a:pt x="178" y="935"/>
                    </a:cubicBezTo>
                    <a:cubicBezTo>
                      <a:pt x="444" y="935"/>
                      <a:pt x="723" y="884"/>
                      <a:pt x="989" y="795"/>
                    </a:cubicBez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>
                <a:off x="6404183" y="2532319"/>
                <a:ext cx="87808" cy="127186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967" extrusionOk="0">
                    <a:moveTo>
                      <a:pt x="984" y="0"/>
                    </a:moveTo>
                    <a:cubicBezTo>
                      <a:pt x="702" y="0"/>
                      <a:pt x="417" y="126"/>
                      <a:pt x="246" y="344"/>
                    </a:cubicBezTo>
                    <a:cubicBezTo>
                      <a:pt x="1" y="661"/>
                      <a:pt x="18" y="1122"/>
                      <a:pt x="246" y="1439"/>
                    </a:cubicBezTo>
                    <a:cubicBezTo>
                      <a:pt x="478" y="1772"/>
                      <a:pt x="880" y="1950"/>
                      <a:pt x="1302" y="1967"/>
                    </a:cubicBezTo>
                    <a:lnTo>
                      <a:pt x="1357" y="82"/>
                    </a:lnTo>
                    <a:cubicBezTo>
                      <a:pt x="1241" y="26"/>
                      <a:pt x="1113" y="0"/>
                      <a:pt x="98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3"/>
              <p:cNvSpPr/>
              <p:nvPr/>
            </p:nvSpPr>
            <p:spPr>
              <a:xfrm>
                <a:off x="6486171" y="2659439"/>
                <a:ext cx="226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lnTo>
                      <a:pt x="34" y="1"/>
                    </a:lnTo>
                    <a:lnTo>
                      <a:pt x="34" y="1"/>
                    </a:lnTo>
                    <a:close/>
                    <a:moveTo>
                      <a:pt x="18" y="1"/>
                    </a:moveTo>
                    <a:lnTo>
                      <a:pt x="18" y="1"/>
                    </a:lnTo>
                    <a:lnTo>
                      <a:pt x="18" y="1"/>
                    </a:lnTo>
                    <a:close/>
                    <a:moveTo>
                      <a:pt x="1" y="1"/>
                    </a:moveTo>
                    <a:lnTo>
                      <a:pt x="18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3"/>
              <p:cNvSpPr/>
              <p:nvPr/>
            </p:nvSpPr>
            <p:spPr>
              <a:xfrm>
                <a:off x="6446276" y="2531866"/>
                <a:ext cx="45715" cy="12763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74" extrusionOk="0">
                    <a:moveTo>
                      <a:pt x="356" y="0"/>
                    </a:moveTo>
                    <a:cubicBezTo>
                      <a:pt x="318" y="0"/>
                      <a:pt x="301" y="0"/>
                      <a:pt x="267" y="17"/>
                    </a:cubicBezTo>
                    <a:cubicBezTo>
                      <a:pt x="161" y="406"/>
                      <a:pt x="1" y="1234"/>
                      <a:pt x="229" y="1902"/>
                    </a:cubicBezTo>
                    <a:cubicBezTo>
                      <a:pt x="356" y="1936"/>
                      <a:pt x="495" y="1957"/>
                      <a:pt x="618" y="1974"/>
                    </a:cubicBezTo>
                    <a:lnTo>
                      <a:pt x="651" y="1974"/>
                    </a:lnTo>
                    <a:lnTo>
                      <a:pt x="706" y="89"/>
                    </a:lnTo>
                    <a:cubicBezTo>
                      <a:pt x="601" y="34"/>
                      <a:pt x="478" y="0"/>
                      <a:pt x="356" y="0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3"/>
              <p:cNvSpPr/>
              <p:nvPr/>
            </p:nvSpPr>
            <p:spPr>
              <a:xfrm>
                <a:off x="6465674" y="2453435"/>
                <a:ext cx="378067" cy="290776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4497" extrusionOk="0">
                    <a:moveTo>
                      <a:pt x="935" y="0"/>
                    </a:moveTo>
                    <a:cubicBezTo>
                      <a:pt x="584" y="473"/>
                      <a:pt x="284" y="985"/>
                      <a:pt x="140" y="1547"/>
                    </a:cubicBezTo>
                    <a:cubicBezTo>
                      <a:pt x="1" y="2113"/>
                      <a:pt x="1" y="2726"/>
                      <a:pt x="229" y="3276"/>
                    </a:cubicBezTo>
                    <a:cubicBezTo>
                      <a:pt x="440" y="3804"/>
                      <a:pt x="901" y="4260"/>
                      <a:pt x="1463" y="4417"/>
                    </a:cubicBezTo>
                    <a:cubicBezTo>
                      <a:pt x="1635" y="4471"/>
                      <a:pt x="1815" y="4497"/>
                      <a:pt x="1997" y="4497"/>
                    </a:cubicBezTo>
                    <a:cubicBezTo>
                      <a:pt x="2297" y="4497"/>
                      <a:pt x="2603" y="4426"/>
                      <a:pt x="2887" y="4294"/>
                    </a:cubicBezTo>
                    <a:cubicBezTo>
                      <a:pt x="3276" y="4138"/>
                      <a:pt x="3627" y="3855"/>
                      <a:pt x="3876" y="3504"/>
                    </a:cubicBezTo>
                    <a:cubicBezTo>
                      <a:pt x="3944" y="3415"/>
                      <a:pt x="3999" y="3309"/>
                      <a:pt x="4050" y="3187"/>
                    </a:cubicBezTo>
                    <a:cubicBezTo>
                      <a:pt x="4050" y="3187"/>
                      <a:pt x="4262" y="3281"/>
                      <a:pt x="4565" y="3281"/>
                    </a:cubicBezTo>
                    <a:cubicBezTo>
                      <a:pt x="4673" y="3281"/>
                      <a:pt x="4791" y="3270"/>
                      <a:pt x="4916" y="3238"/>
                    </a:cubicBezTo>
                    <a:cubicBezTo>
                      <a:pt x="5267" y="3149"/>
                      <a:pt x="5584" y="2887"/>
                      <a:pt x="5723" y="2553"/>
                    </a:cubicBezTo>
                    <a:cubicBezTo>
                      <a:pt x="5846" y="2198"/>
                      <a:pt x="5762" y="1775"/>
                      <a:pt x="5495" y="1513"/>
                    </a:cubicBezTo>
                    <a:cubicBezTo>
                      <a:pt x="5332" y="1372"/>
                      <a:pt x="5116" y="1293"/>
                      <a:pt x="4905" y="1293"/>
                    </a:cubicBezTo>
                    <a:cubicBezTo>
                      <a:pt x="4751" y="1293"/>
                      <a:pt x="4599" y="1335"/>
                      <a:pt x="4472" y="1424"/>
                    </a:cubicBezTo>
                    <a:cubicBezTo>
                      <a:pt x="4422" y="1513"/>
                      <a:pt x="4367" y="1653"/>
                      <a:pt x="4316" y="1775"/>
                    </a:cubicBezTo>
                    <a:cubicBezTo>
                      <a:pt x="4299" y="1813"/>
                      <a:pt x="4261" y="1864"/>
                      <a:pt x="4227" y="1881"/>
                    </a:cubicBezTo>
                    <a:cubicBezTo>
                      <a:pt x="4177" y="1881"/>
                      <a:pt x="4138" y="1847"/>
                      <a:pt x="4122" y="1813"/>
                    </a:cubicBezTo>
                    <a:cubicBezTo>
                      <a:pt x="4088" y="1758"/>
                      <a:pt x="4088" y="1725"/>
                      <a:pt x="4088" y="1670"/>
                    </a:cubicBezTo>
                    <a:lnTo>
                      <a:pt x="4088" y="1091"/>
                    </a:lnTo>
                    <a:cubicBezTo>
                      <a:pt x="4042" y="1109"/>
                      <a:pt x="3992" y="1119"/>
                      <a:pt x="3941" y="1119"/>
                    </a:cubicBezTo>
                    <a:cubicBezTo>
                      <a:pt x="3854" y="1119"/>
                      <a:pt x="3765" y="1091"/>
                      <a:pt x="3699" y="1036"/>
                    </a:cubicBezTo>
                    <a:cubicBezTo>
                      <a:pt x="3593" y="951"/>
                      <a:pt x="3521" y="807"/>
                      <a:pt x="3521" y="668"/>
                    </a:cubicBezTo>
                    <a:cubicBezTo>
                      <a:pt x="3343" y="799"/>
                      <a:pt x="3161" y="915"/>
                      <a:pt x="2951" y="915"/>
                    </a:cubicBezTo>
                    <a:cubicBezTo>
                      <a:pt x="2937" y="915"/>
                      <a:pt x="2923" y="914"/>
                      <a:pt x="2909" y="913"/>
                    </a:cubicBezTo>
                    <a:cubicBezTo>
                      <a:pt x="2676" y="896"/>
                      <a:pt x="2486" y="719"/>
                      <a:pt x="2414" y="507"/>
                    </a:cubicBezTo>
                    <a:cubicBezTo>
                      <a:pt x="2308" y="651"/>
                      <a:pt x="2186" y="790"/>
                      <a:pt x="2025" y="879"/>
                    </a:cubicBezTo>
                    <a:cubicBezTo>
                      <a:pt x="1922" y="926"/>
                      <a:pt x="1803" y="957"/>
                      <a:pt x="1688" y="957"/>
                    </a:cubicBezTo>
                    <a:cubicBezTo>
                      <a:pt x="1628" y="957"/>
                      <a:pt x="1569" y="949"/>
                      <a:pt x="1514" y="930"/>
                    </a:cubicBezTo>
                    <a:cubicBezTo>
                      <a:pt x="1324" y="862"/>
                      <a:pt x="1197" y="702"/>
                      <a:pt x="1112" y="528"/>
                    </a:cubicBezTo>
                    <a:cubicBezTo>
                      <a:pt x="1040" y="334"/>
                      <a:pt x="1023" y="140"/>
                      <a:pt x="935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3"/>
              <p:cNvSpPr/>
              <p:nvPr/>
            </p:nvSpPr>
            <p:spPr>
              <a:xfrm>
                <a:off x="6653702" y="2606936"/>
                <a:ext cx="51146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69" extrusionOk="0">
                    <a:moveTo>
                      <a:pt x="381" y="1"/>
                    </a:moveTo>
                    <a:cubicBezTo>
                      <a:pt x="328" y="1"/>
                      <a:pt x="276" y="12"/>
                      <a:pt x="229" y="35"/>
                    </a:cubicBezTo>
                    <a:cubicBezTo>
                      <a:pt x="85" y="107"/>
                      <a:pt x="1" y="268"/>
                      <a:pt x="17" y="424"/>
                    </a:cubicBezTo>
                    <a:cubicBezTo>
                      <a:pt x="17" y="585"/>
                      <a:pt x="140" y="724"/>
                      <a:pt x="296" y="758"/>
                    </a:cubicBezTo>
                    <a:cubicBezTo>
                      <a:pt x="325" y="765"/>
                      <a:pt x="354" y="768"/>
                      <a:pt x="382" y="768"/>
                    </a:cubicBezTo>
                    <a:cubicBezTo>
                      <a:pt x="511" y="768"/>
                      <a:pt x="629" y="699"/>
                      <a:pt x="702" y="585"/>
                    </a:cubicBezTo>
                    <a:cubicBezTo>
                      <a:pt x="791" y="458"/>
                      <a:pt x="791" y="268"/>
                      <a:pt x="668" y="124"/>
                    </a:cubicBezTo>
                    <a:cubicBezTo>
                      <a:pt x="588" y="43"/>
                      <a:pt x="483" y="1"/>
                      <a:pt x="381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3"/>
              <p:cNvSpPr/>
              <p:nvPr/>
            </p:nvSpPr>
            <p:spPr>
              <a:xfrm>
                <a:off x="6467872" y="2606160"/>
                <a:ext cx="33106" cy="4875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754" extrusionOk="0">
                    <a:moveTo>
                      <a:pt x="106" y="1"/>
                    </a:moveTo>
                    <a:cubicBezTo>
                      <a:pt x="71" y="1"/>
                      <a:pt x="36" y="5"/>
                      <a:pt x="0" y="13"/>
                    </a:cubicBezTo>
                    <a:cubicBezTo>
                      <a:pt x="22" y="259"/>
                      <a:pt x="55" y="525"/>
                      <a:pt x="144" y="753"/>
                    </a:cubicBezTo>
                    <a:cubicBezTo>
                      <a:pt x="250" y="736"/>
                      <a:pt x="355" y="681"/>
                      <a:pt x="423" y="576"/>
                    </a:cubicBezTo>
                    <a:cubicBezTo>
                      <a:pt x="512" y="453"/>
                      <a:pt x="512" y="259"/>
                      <a:pt x="372" y="119"/>
                    </a:cubicBezTo>
                    <a:cubicBezTo>
                      <a:pt x="306" y="40"/>
                      <a:pt x="210" y="1"/>
                      <a:pt x="106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3"/>
              <p:cNvSpPr/>
              <p:nvPr/>
            </p:nvSpPr>
            <p:spPr>
              <a:xfrm>
                <a:off x="6556714" y="2579649"/>
                <a:ext cx="9311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24" extrusionOk="0">
                    <a:moveTo>
                      <a:pt x="106" y="1"/>
                    </a:moveTo>
                    <a:cubicBezTo>
                      <a:pt x="89" y="1"/>
                      <a:pt x="72" y="1"/>
                      <a:pt x="55" y="18"/>
                    </a:cubicBezTo>
                    <a:cubicBezTo>
                      <a:pt x="21" y="123"/>
                      <a:pt x="0" y="229"/>
                      <a:pt x="0" y="335"/>
                    </a:cubicBezTo>
                    <a:lnTo>
                      <a:pt x="0" y="390"/>
                    </a:lnTo>
                    <a:cubicBezTo>
                      <a:pt x="0" y="406"/>
                      <a:pt x="21" y="423"/>
                      <a:pt x="38" y="423"/>
                    </a:cubicBezTo>
                    <a:cubicBezTo>
                      <a:pt x="55" y="423"/>
                      <a:pt x="72" y="406"/>
                      <a:pt x="72" y="373"/>
                    </a:cubicBezTo>
                    <a:lnTo>
                      <a:pt x="72" y="335"/>
                    </a:lnTo>
                    <a:cubicBezTo>
                      <a:pt x="72" y="229"/>
                      <a:pt x="89" y="140"/>
                      <a:pt x="127" y="56"/>
                    </a:cubicBezTo>
                    <a:cubicBezTo>
                      <a:pt x="144" y="35"/>
                      <a:pt x="127" y="18"/>
                      <a:pt x="106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3"/>
              <p:cNvSpPr/>
              <p:nvPr/>
            </p:nvSpPr>
            <p:spPr>
              <a:xfrm>
                <a:off x="6526065" y="2622389"/>
                <a:ext cx="78497" cy="10928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" extrusionOk="0">
                    <a:moveTo>
                      <a:pt x="37" y="1"/>
                    </a:moveTo>
                    <a:cubicBezTo>
                      <a:pt x="26" y="1"/>
                      <a:pt x="18" y="14"/>
                      <a:pt x="18" y="29"/>
                    </a:cubicBezTo>
                    <a:cubicBezTo>
                      <a:pt x="1" y="46"/>
                      <a:pt x="18" y="62"/>
                      <a:pt x="35" y="62"/>
                    </a:cubicBezTo>
                    <a:cubicBezTo>
                      <a:pt x="229" y="134"/>
                      <a:pt x="423" y="168"/>
                      <a:pt x="618" y="168"/>
                    </a:cubicBezTo>
                    <a:cubicBezTo>
                      <a:pt x="812" y="168"/>
                      <a:pt x="1002" y="134"/>
                      <a:pt x="1180" y="79"/>
                    </a:cubicBezTo>
                    <a:cubicBezTo>
                      <a:pt x="1197" y="62"/>
                      <a:pt x="1214" y="46"/>
                      <a:pt x="1214" y="29"/>
                    </a:cubicBezTo>
                    <a:cubicBezTo>
                      <a:pt x="1197" y="8"/>
                      <a:pt x="1180" y="8"/>
                      <a:pt x="1163" y="8"/>
                    </a:cubicBezTo>
                    <a:cubicBezTo>
                      <a:pt x="988" y="60"/>
                      <a:pt x="803" y="87"/>
                      <a:pt x="615" y="87"/>
                    </a:cubicBezTo>
                    <a:cubicBezTo>
                      <a:pt x="428" y="87"/>
                      <a:pt x="237" y="60"/>
                      <a:pt x="51" y="8"/>
                    </a:cubicBezTo>
                    <a:cubicBezTo>
                      <a:pt x="47" y="3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3"/>
              <p:cNvSpPr/>
              <p:nvPr/>
            </p:nvSpPr>
            <p:spPr>
              <a:xfrm>
                <a:off x="6766274" y="2568205"/>
                <a:ext cx="37826" cy="4674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723" extrusionOk="0">
                    <a:moveTo>
                      <a:pt x="529" y="0"/>
                    </a:moveTo>
                    <a:cubicBezTo>
                      <a:pt x="364" y="51"/>
                      <a:pt x="217" y="117"/>
                      <a:pt x="67" y="195"/>
                    </a:cubicBezTo>
                    <a:lnTo>
                      <a:pt x="35" y="195"/>
                    </a:lnTo>
                    <a:lnTo>
                      <a:pt x="35" y="212"/>
                    </a:lnTo>
                    <a:cubicBezTo>
                      <a:pt x="18" y="212"/>
                      <a:pt x="1" y="233"/>
                      <a:pt x="18" y="250"/>
                    </a:cubicBezTo>
                    <a:cubicBezTo>
                      <a:pt x="18" y="262"/>
                      <a:pt x="26" y="274"/>
                      <a:pt x="39" y="274"/>
                    </a:cubicBezTo>
                    <a:cubicBezTo>
                      <a:pt x="44" y="274"/>
                      <a:pt x="50" y="271"/>
                      <a:pt x="56" y="267"/>
                    </a:cubicBezTo>
                    <a:lnTo>
                      <a:pt x="140" y="267"/>
                    </a:lnTo>
                    <a:cubicBezTo>
                      <a:pt x="195" y="267"/>
                      <a:pt x="267" y="283"/>
                      <a:pt x="318" y="317"/>
                    </a:cubicBezTo>
                    <a:cubicBezTo>
                      <a:pt x="373" y="355"/>
                      <a:pt x="424" y="423"/>
                      <a:pt x="424" y="495"/>
                    </a:cubicBezTo>
                    <a:cubicBezTo>
                      <a:pt x="424" y="512"/>
                      <a:pt x="424" y="529"/>
                      <a:pt x="407" y="529"/>
                    </a:cubicBezTo>
                    <a:cubicBezTo>
                      <a:pt x="407" y="567"/>
                      <a:pt x="390" y="600"/>
                      <a:pt x="352" y="617"/>
                    </a:cubicBezTo>
                    <a:cubicBezTo>
                      <a:pt x="335" y="634"/>
                      <a:pt x="301" y="655"/>
                      <a:pt x="267" y="655"/>
                    </a:cubicBezTo>
                    <a:cubicBezTo>
                      <a:pt x="246" y="655"/>
                      <a:pt x="246" y="634"/>
                      <a:pt x="229" y="634"/>
                    </a:cubicBezTo>
                    <a:cubicBezTo>
                      <a:pt x="212" y="634"/>
                      <a:pt x="195" y="634"/>
                      <a:pt x="178" y="655"/>
                    </a:cubicBezTo>
                    <a:cubicBezTo>
                      <a:pt x="178" y="672"/>
                      <a:pt x="178" y="689"/>
                      <a:pt x="195" y="706"/>
                    </a:cubicBezTo>
                    <a:cubicBezTo>
                      <a:pt x="212" y="706"/>
                      <a:pt x="246" y="723"/>
                      <a:pt x="267" y="723"/>
                    </a:cubicBezTo>
                    <a:cubicBezTo>
                      <a:pt x="318" y="723"/>
                      <a:pt x="373" y="706"/>
                      <a:pt x="407" y="672"/>
                    </a:cubicBezTo>
                    <a:cubicBezTo>
                      <a:pt x="440" y="634"/>
                      <a:pt x="479" y="600"/>
                      <a:pt x="479" y="550"/>
                    </a:cubicBezTo>
                    <a:cubicBezTo>
                      <a:pt x="495" y="529"/>
                      <a:pt x="495" y="512"/>
                      <a:pt x="495" y="495"/>
                    </a:cubicBezTo>
                    <a:cubicBezTo>
                      <a:pt x="495" y="389"/>
                      <a:pt x="440" y="300"/>
                      <a:pt x="352" y="250"/>
                    </a:cubicBezTo>
                    <a:cubicBezTo>
                      <a:pt x="305" y="223"/>
                      <a:pt x="256" y="207"/>
                      <a:pt x="206" y="200"/>
                    </a:cubicBezTo>
                    <a:lnTo>
                      <a:pt x="206" y="200"/>
                    </a:lnTo>
                    <a:cubicBezTo>
                      <a:pt x="316" y="153"/>
                      <a:pt x="428" y="110"/>
                      <a:pt x="546" y="72"/>
                    </a:cubicBezTo>
                    <a:cubicBezTo>
                      <a:pt x="563" y="55"/>
                      <a:pt x="584" y="38"/>
                      <a:pt x="563" y="21"/>
                    </a:cubicBezTo>
                    <a:cubicBezTo>
                      <a:pt x="563" y="0"/>
                      <a:pt x="546" y="0"/>
                      <a:pt x="529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3"/>
              <p:cNvSpPr/>
              <p:nvPr/>
            </p:nvSpPr>
            <p:spPr>
              <a:xfrm>
                <a:off x="6479317" y="2563549"/>
                <a:ext cx="33171" cy="11509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78" extrusionOk="0">
                    <a:moveTo>
                      <a:pt x="291" y="0"/>
                    </a:moveTo>
                    <a:cubicBezTo>
                      <a:pt x="276" y="0"/>
                      <a:pt x="261" y="2"/>
                      <a:pt x="246" y="5"/>
                    </a:cubicBezTo>
                    <a:cubicBezTo>
                      <a:pt x="140" y="5"/>
                      <a:pt x="56" y="55"/>
                      <a:pt x="1" y="127"/>
                    </a:cubicBezTo>
                    <a:cubicBezTo>
                      <a:pt x="1" y="144"/>
                      <a:pt x="1" y="161"/>
                      <a:pt x="18" y="178"/>
                    </a:cubicBezTo>
                    <a:lnTo>
                      <a:pt x="56" y="178"/>
                    </a:lnTo>
                    <a:cubicBezTo>
                      <a:pt x="107" y="110"/>
                      <a:pt x="178" y="72"/>
                      <a:pt x="246" y="72"/>
                    </a:cubicBezTo>
                    <a:cubicBezTo>
                      <a:pt x="258" y="69"/>
                      <a:pt x="270" y="68"/>
                      <a:pt x="281" y="68"/>
                    </a:cubicBezTo>
                    <a:cubicBezTo>
                      <a:pt x="341" y="68"/>
                      <a:pt x="398" y="102"/>
                      <a:pt x="441" y="144"/>
                    </a:cubicBezTo>
                    <a:lnTo>
                      <a:pt x="495" y="144"/>
                    </a:lnTo>
                    <a:cubicBezTo>
                      <a:pt x="512" y="127"/>
                      <a:pt x="512" y="93"/>
                      <a:pt x="495" y="93"/>
                    </a:cubicBezTo>
                    <a:cubicBezTo>
                      <a:pt x="436" y="34"/>
                      <a:pt x="365" y="0"/>
                      <a:pt x="29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>
                <a:off x="6474726" y="2505615"/>
                <a:ext cx="58259" cy="30907"/>
              </a:xfrm>
              <a:custGeom>
                <a:avLst/>
                <a:gdLst/>
                <a:ahLst/>
                <a:cxnLst/>
                <a:rect l="l" t="t" r="r" b="b"/>
                <a:pathLst>
                  <a:path w="901" h="478" extrusionOk="0">
                    <a:moveTo>
                      <a:pt x="672" y="0"/>
                    </a:moveTo>
                    <a:cubicBezTo>
                      <a:pt x="478" y="17"/>
                      <a:pt x="266" y="38"/>
                      <a:pt x="106" y="161"/>
                    </a:cubicBezTo>
                    <a:cubicBezTo>
                      <a:pt x="72" y="195"/>
                      <a:pt x="38" y="212"/>
                      <a:pt x="21" y="250"/>
                    </a:cubicBezTo>
                    <a:cubicBezTo>
                      <a:pt x="0" y="284"/>
                      <a:pt x="0" y="334"/>
                      <a:pt x="21" y="372"/>
                    </a:cubicBezTo>
                    <a:cubicBezTo>
                      <a:pt x="55" y="423"/>
                      <a:pt x="106" y="440"/>
                      <a:pt x="161" y="461"/>
                    </a:cubicBezTo>
                    <a:cubicBezTo>
                      <a:pt x="212" y="472"/>
                      <a:pt x="266" y="478"/>
                      <a:pt x="320" y="478"/>
                    </a:cubicBezTo>
                    <a:cubicBezTo>
                      <a:pt x="430" y="478"/>
                      <a:pt x="540" y="454"/>
                      <a:pt x="634" y="406"/>
                    </a:cubicBezTo>
                    <a:cubicBezTo>
                      <a:pt x="761" y="355"/>
                      <a:pt x="812" y="300"/>
                      <a:pt x="845" y="250"/>
                    </a:cubicBezTo>
                    <a:cubicBezTo>
                      <a:pt x="883" y="195"/>
                      <a:pt x="900" y="106"/>
                      <a:pt x="867" y="55"/>
                    </a:cubicBezTo>
                    <a:cubicBezTo>
                      <a:pt x="812" y="0"/>
                      <a:pt x="740" y="0"/>
                      <a:pt x="67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>
                <a:off x="6631847" y="2558053"/>
                <a:ext cx="41059" cy="13773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13" extrusionOk="0">
                    <a:moveTo>
                      <a:pt x="317" y="1"/>
                    </a:moveTo>
                    <a:cubicBezTo>
                      <a:pt x="195" y="18"/>
                      <a:pt x="89" y="73"/>
                      <a:pt x="0" y="157"/>
                    </a:cubicBezTo>
                    <a:cubicBezTo>
                      <a:pt x="0" y="178"/>
                      <a:pt x="0" y="195"/>
                      <a:pt x="22" y="212"/>
                    </a:cubicBezTo>
                    <a:lnTo>
                      <a:pt x="72" y="212"/>
                    </a:lnTo>
                    <a:cubicBezTo>
                      <a:pt x="127" y="123"/>
                      <a:pt x="212" y="90"/>
                      <a:pt x="317" y="73"/>
                    </a:cubicBezTo>
                    <a:cubicBezTo>
                      <a:pt x="406" y="73"/>
                      <a:pt x="512" y="107"/>
                      <a:pt x="584" y="178"/>
                    </a:cubicBezTo>
                    <a:cubicBezTo>
                      <a:pt x="592" y="187"/>
                      <a:pt x="601" y="191"/>
                      <a:pt x="609" y="191"/>
                    </a:cubicBezTo>
                    <a:cubicBezTo>
                      <a:pt x="617" y="191"/>
                      <a:pt x="626" y="187"/>
                      <a:pt x="634" y="178"/>
                    </a:cubicBezTo>
                    <a:lnTo>
                      <a:pt x="634" y="123"/>
                    </a:lnTo>
                    <a:cubicBezTo>
                      <a:pt x="550" y="52"/>
                      <a:pt x="423" y="1"/>
                      <a:pt x="31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6627451" y="2502317"/>
                <a:ext cx="58000" cy="30002"/>
              </a:xfrm>
              <a:custGeom>
                <a:avLst/>
                <a:gdLst/>
                <a:ahLst/>
                <a:cxnLst/>
                <a:rect l="l" t="t" r="r" b="b"/>
                <a:pathLst>
                  <a:path w="897" h="464" extrusionOk="0">
                    <a:moveTo>
                      <a:pt x="246" y="1"/>
                    </a:moveTo>
                    <a:cubicBezTo>
                      <a:pt x="174" y="1"/>
                      <a:pt x="90" y="1"/>
                      <a:pt x="52" y="51"/>
                    </a:cubicBezTo>
                    <a:cubicBezTo>
                      <a:pt x="1" y="106"/>
                      <a:pt x="18" y="174"/>
                      <a:pt x="68" y="229"/>
                    </a:cubicBezTo>
                    <a:cubicBezTo>
                      <a:pt x="106" y="280"/>
                      <a:pt x="140" y="335"/>
                      <a:pt x="263" y="385"/>
                    </a:cubicBezTo>
                    <a:cubicBezTo>
                      <a:pt x="386" y="440"/>
                      <a:pt x="507" y="463"/>
                      <a:pt x="636" y="463"/>
                    </a:cubicBezTo>
                    <a:cubicBezTo>
                      <a:pt x="676" y="463"/>
                      <a:pt x="716" y="461"/>
                      <a:pt x="757" y="457"/>
                    </a:cubicBezTo>
                    <a:cubicBezTo>
                      <a:pt x="808" y="440"/>
                      <a:pt x="863" y="423"/>
                      <a:pt x="880" y="368"/>
                    </a:cubicBezTo>
                    <a:cubicBezTo>
                      <a:pt x="897" y="335"/>
                      <a:pt x="897" y="280"/>
                      <a:pt x="880" y="246"/>
                    </a:cubicBezTo>
                    <a:cubicBezTo>
                      <a:pt x="863" y="212"/>
                      <a:pt x="829" y="174"/>
                      <a:pt x="791" y="157"/>
                    </a:cubicBezTo>
                    <a:cubicBezTo>
                      <a:pt x="652" y="34"/>
                      <a:pt x="440" y="1"/>
                      <a:pt x="2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6442978" y="2511370"/>
                <a:ext cx="112702" cy="117293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814" extrusionOk="0">
                    <a:moveTo>
                      <a:pt x="935" y="178"/>
                    </a:moveTo>
                    <a:cubicBezTo>
                      <a:pt x="1019" y="178"/>
                      <a:pt x="1125" y="195"/>
                      <a:pt x="1197" y="245"/>
                    </a:cubicBezTo>
                    <a:cubicBezTo>
                      <a:pt x="1320" y="317"/>
                      <a:pt x="1425" y="423"/>
                      <a:pt x="1480" y="528"/>
                    </a:cubicBezTo>
                    <a:cubicBezTo>
                      <a:pt x="1531" y="651"/>
                      <a:pt x="1569" y="774"/>
                      <a:pt x="1569" y="900"/>
                    </a:cubicBezTo>
                    <a:cubicBezTo>
                      <a:pt x="1569" y="985"/>
                      <a:pt x="1548" y="1074"/>
                      <a:pt x="1514" y="1162"/>
                    </a:cubicBezTo>
                    <a:cubicBezTo>
                      <a:pt x="1463" y="1302"/>
                      <a:pt x="1374" y="1408"/>
                      <a:pt x="1252" y="1496"/>
                    </a:cubicBezTo>
                    <a:cubicBezTo>
                      <a:pt x="1125" y="1585"/>
                      <a:pt x="986" y="1640"/>
                      <a:pt x="846" y="1640"/>
                    </a:cubicBezTo>
                    <a:lnTo>
                      <a:pt x="774" y="1640"/>
                    </a:lnTo>
                    <a:cubicBezTo>
                      <a:pt x="618" y="1619"/>
                      <a:pt x="474" y="1534"/>
                      <a:pt x="369" y="1429"/>
                    </a:cubicBezTo>
                    <a:cubicBezTo>
                      <a:pt x="246" y="1302"/>
                      <a:pt x="174" y="1162"/>
                      <a:pt x="174" y="1006"/>
                    </a:cubicBezTo>
                    <a:lnTo>
                      <a:pt x="174" y="968"/>
                    </a:lnTo>
                    <a:cubicBezTo>
                      <a:pt x="174" y="795"/>
                      <a:pt x="246" y="617"/>
                      <a:pt x="352" y="478"/>
                    </a:cubicBezTo>
                    <a:cubicBezTo>
                      <a:pt x="457" y="351"/>
                      <a:pt x="597" y="245"/>
                      <a:pt x="757" y="195"/>
                    </a:cubicBezTo>
                    <a:cubicBezTo>
                      <a:pt x="808" y="178"/>
                      <a:pt x="863" y="178"/>
                      <a:pt x="935" y="178"/>
                    </a:cubicBezTo>
                    <a:close/>
                    <a:moveTo>
                      <a:pt x="935" y="0"/>
                    </a:moveTo>
                    <a:cubicBezTo>
                      <a:pt x="846" y="0"/>
                      <a:pt x="774" y="17"/>
                      <a:pt x="702" y="34"/>
                    </a:cubicBezTo>
                    <a:cubicBezTo>
                      <a:pt x="512" y="89"/>
                      <a:pt x="352" y="211"/>
                      <a:pt x="229" y="372"/>
                    </a:cubicBezTo>
                    <a:cubicBezTo>
                      <a:pt x="90" y="528"/>
                      <a:pt x="1" y="740"/>
                      <a:pt x="1" y="968"/>
                    </a:cubicBezTo>
                    <a:lnTo>
                      <a:pt x="1" y="1023"/>
                    </a:lnTo>
                    <a:cubicBezTo>
                      <a:pt x="18" y="1217"/>
                      <a:pt x="106" y="1408"/>
                      <a:pt x="246" y="1551"/>
                    </a:cubicBezTo>
                    <a:cubicBezTo>
                      <a:pt x="369" y="1691"/>
                      <a:pt x="563" y="1779"/>
                      <a:pt x="757" y="1813"/>
                    </a:cubicBezTo>
                    <a:lnTo>
                      <a:pt x="846" y="1813"/>
                    </a:lnTo>
                    <a:cubicBezTo>
                      <a:pt x="1019" y="1813"/>
                      <a:pt x="1197" y="1746"/>
                      <a:pt x="1358" y="1640"/>
                    </a:cubicBezTo>
                    <a:cubicBezTo>
                      <a:pt x="1497" y="1551"/>
                      <a:pt x="1620" y="1391"/>
                      <a:pt x="1691" y="1217"/>
                    </a:cubicBezTo>
                    <a:cubicBezTo>
                      <a:pt x="1725" y="1129"/>
                      <a:pt x="1742" y="1006"/>
                      <a:pt x="1742" y="900"/>
                    </a:cubicBezTo>
                    <a:cubicBezTo>
                      <a:pt x="1742" y="740"/>
                      <a:pt x="1708" y="600"/>
                      <a:pt x="1637" y="457"/>
                    </a:cubicBezTo>
                    <a:cubicBezTo>
                      <a:pt x="1569" y="317"/>
                      <a:pt x="1442" y="178"/>
                      <a:pt x="1286" y="89"/>
                    </a:cubicBezTo>
                    <a:cubicBezTo>
                      <a:pt x="1180" y="34"/>
                      <a:pt x="1057" y="0"/>
                      <a:pt x="935" y="0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6586457" y="2515960"/>
                <a:ext cx="123048" cy="117358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815" extrusionOk="0">
                    <a:moveTo>
                      <a:pt x="1019" y="174"/>
                    </a:moveTo>
                    <a:cubicBezTo>
                      <a:pt x="1125" y="174"/>
                      <a:pt x="1231" y="212"/>
                      <a:pt x="1319" y="246"/>
                    </a:cubicBezTo>
                    <a:cubicBezTo>
                      <a:pt x="1463" y="335"/>
                      <a:pt x="1569" y="424"/>
                      <a:pt x="1620" y="546"/>
                    </a:cubicBezTo>
                    <a:cubicBezTo>
                      <a:pt x="1691" y="652"/>
                      <a:pt x="1725" y="774"/>
                      <a:pt x="1725" y="897"/>
                    </a:cubicBezTo>
                    <a:cubicBezTo>
                      <a:pt x="1725" y="986"/>
                      <a:pt x="1708" y="1075"/>
                      <a:pt x="1675" y="1163"/>
                    </a:cubicBezTo>
                    <a:cubicBezTo>
                      <a:pt x="1620" y="1303"/>
                      <a:pt x="1514" y="1425"/>
                      <a:pt x="1374" y="1497"/>
                    </a:cubicBezTo>
                    <a:cubicBezTo>
                      <a:pt x="1252" y="1586"/>
                      <a:pt x="1074" y="1637"/>
                      <a:pt x="914" y="1637"/>
                    </a:cubicBezTo>
                    <a:lnTo>
                      <a:pt x="846" y="1637"/>
                    </a:lnTo>
                    <a:cubicBezTo>
                      <a:pt x="669" y="1620"/>
                      <a:pt x="512" y="1531"/>
                      <a:pt x="385" y="1425"/>
                    </a:cubicBezTo>
                    <a:cubicBezTo>
                      <a:pt x="263" y="1303"/>
                      <a:pt x="195" y="1163"/>
                      <a:pt x="174" y="1003"/>
                    </a:cubicBezTo>
                    <a:lnTo>
                      <a:pt x="174" y="969"/>
                    </a:lnTo>
                    <a:cubicBezTo>
                      <a:pt x="174" y="791"/>
                      <a:pt x="263" y="618"/>
                      <a:pt x="385" y="474"/>
                    </a:cubicBezTo>
                    <a:cubicBezTo>
                      <a:pt x="491" y="352"/>
                      <a:pt x="652" y="246"/>
                      <a:pt x="808" y="212"/>
                    </a:cubicBezTo>
                    <a:cubicBezTo>
                      <a:pt x="880" y="195"/>
                      <a:pt x="952" y="174"/>
                      <a:pt x="1019" y="174"/>
                    </a:cubicBezTo>
                    <a:close/>
                    <a:moveTo>
                      <a:pt x="1019" y="1"/>
                    </a:moveTo>
                    <a:cubicBezTo>
                      <a:pt x="935" y="1"/>
                      <a:pt x="846" y="18"/>
                      <a:pt x="774" y="35"/>
                    </a:cubicBezTo>
                    <a:cubicBezTo>
                      <a:pt x="563" y="90"/>
                      <a:pt x="385" y="212"/>
                      <a:pt x="246" y="369"/>
                    </a:cubicBezTo>
                    <a:cubicBezTo>
                      <a:pt x="106" y="529"/>
                      <a:pt x="1" y="741"/>
                      <a:pt x="1" y="969"/>
                    </a:cubicBezTo>
                    <a:lnTo>
                      <a:pt x="1" y="1020"/>
                    </a:lnTo>
                    <a:cubicBezTo>
                      <a:pt x="18" y="1231"/>
                      <a:pt x="123" y="1408"/>
                      <a:pt x="263" y="1548"/>
                    </a:cubicBezTo>
                    <a:cubicBezTo>
                      <a:pt x="423" y="1692"/>
                      <a:pt x="618" y="1797"/>
                      <a:pt x="829" y="1814"/>
                    </a:cubicBezTo>
                    <a:lnTo>
                      <a:pt x="914" y="1814"/>
                    </a:lnTo>
                    <a:cubicBezTo>
                      <a:pt x="1125" y="1814"/>
                      <a:pt x="1303" y="1759"/>
                      <a:pt x="1480" y="1654"/>
                    </a:cubicBezTo>
                    <a:cubicBezTo>
                      <a:pt x="1636" y="1548"/>
                      <a:pt x="1759" y="1408"/>
                      <a:pt x="1831" y="1231"/>
                    </a:cubicBezTo>
                    <a:cubicBezTo>
                      <a:pt x="1865" y="1125"/>
                      <a:pt x="1903" y="1020"/>
                      <a:pt x="1903" y="897"/>
                    </a:cubicBezTo>
                    <a:cubicBezTo>
                      <a:pt x="1903" y="741"/>
                      <a:pt x="1848" y="597"/>
                      <a:pt x="1780" y="457"/>
                    </a:cubicBezTo>
                    <a:cubicBezTo>
                      <a:pt x="1691" y="318"/>
                      <a:pt x="1569" y="195"/>
                      <a:pt x="1408" y="90"/>
                    </a:cubicBezTo>
                    <a:cubicBezTo>
                      <a:pt x="1286" y="35"/>
                      <a:pt x="1146" y="1"/>
                      <a:pt x="1019" y="1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6543006" y="2554497"/>
                <a:ext cx="57224" cy="21338"/>
              </a:xfrm>
              <a:custGeom>
                <a:avLst/>
                <a:gdLst/>
                <a:ahLst/>
                <a:cxnLst/>
                <a:rect l="l" t="t" r="r" b="b"/>
                <a:pathLst>
                  <a:path w="885" h="330" extrusionOk="0">
                    <a:moveTo>
                      <a:pt x="407" y="1"/>
                    </a:moveTo>
                    <a:cubicBezTo>
                      <a:pt x="284" y="1"/>
                      <a:pt x="161" y="39"/>
                      <a:pt x="56" y="107"/>
                    </a:cubicBezTo>
                    <a:cubicBezTo>
                      <a:pt x="22" y="128"/>
                      <a:pt x="1" y="195"/>
                      <a:pt x="39" y="233"/>
                    </a:cubicBezTo>
                    <a:cubicBezTo>
                      <a:pt x="49" y="254"/>
                      <a:pt x="73" y="269"/>
                      <a:pt x="102" y="269"/>
                    </a:cubicBezTo>
                    <a:cubicBezTo>
                      <a:pt x="120" y="269"/>
                      <a:pt x="140" y="263"/>
                      <a:pt x="161" y="250"/>
                    </a:cubicBezTo>
                    <a:cubicBezTo>
                      <a:pt x="233" y="195"/>
                      <a:pt x="318" y="178"/>
                      <a:pt x="407" y="178"/>
                    </a:cubicBezTo>
                    <a:lnTo>
                      <a:pt x="423" y="178"/>
                    </a:lnTo>
                    <a:cubicBezTo>
                      <a:pt x="529" y="178"/>
                      <a:pt x="635" y="233"/>
                      <a:pt x="724" y="301"/>
                    </a:cubicBezTo>
                    <a:cubicBezTo>
                      <a:pt x="743" y="320"/>
                      <a:pt x="765" y="330"/>
                      <a:pt x="786" y="330"/>
                    </a:cubicBezTo>
                    <a:cubicBezTo>
                      <a:pt x="808" y="330"/>
                      <a:pt x="829" y="320"/>
                      <a:pt x="846" y="301"/>
                    </a:cubicBezTo>
                    <a:cubicBezTo>
                      <a:pt x="884" y="267"/>
                      <a:pt x="884" y="212"/>
                      <a:pt x="846" y="178"/>
                    </a:cubicBezTo>
                    <a:cubicBezTo>
                      <a:pt x="740" y="73"/>
                      <a:pt x="584" y="1"/>
                      <a:pt x="423" y="1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5815527" y="3174642"/>
                <a:ext cx="206136" cy="149559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313" extrusionOk="0">
                    <a:moveTo>
                      <a:pt x="2048" y="0"/>
                    </a:moveTo>
                    <a:cubicBezTo>
                      <a:pt x="1762" y="0"/>
                      <a:pt x="1488" y="9"/>
                      <a:pt x="1214" y="25"/>
                    </a:cubicBezTo>
                    <a:cubicBezTo>
                      <a:pt x="1129" y="25"/>
                      <a:pt x="1023" y="63"/>
                      <a:pt x="1023" y="152"/>
                    </a:cubicBezTo>
                    <a:cubicBezTo>
                      <a:pt x="1023" y="203"/>
                      <a:pt x="1057" y="237"/>
                      <a:pt x="1091" y="275"/>
                    </a:cubicBezTo>
                    <a:cubicBezTo>
                      <a:pt x="1235" y="397"/>
                      <a:pt x="1408" y="469"/>
                      <a:pt x="1569" y="575"/>
                    </a:cubicBezTo>
                    <a:cubicBezTo>
                      <a:pt x="1108" y="575"/>
                      <a:pt x="668" y="609"/>
                      <a:pt x="229" y="659"/>
                    </a:cubicBezTo>
                    <a:cubicBezTo>
                      <a:pt x="140" y="681"/>
                      <a:pt x="34" y="697"/>
                      <a:pt x="17" y="786"/>
                    </a:cubicBezTo>
                    <a:cubicBezTo>
                      <a:pt x="0" y="837"/>
                      <a:pt x="34" y="909"/>
                      <a:pt x="89" y="943"/>
                    </a:cubicBezTo>
                    <a:cubicBezTo>
                      <a:pt x="140" y="960"/>
                      <a:pt x="212" y="976"/>
                      <a:pt x="263" y="976"/>
                    </a:cubicBezTo>
                    <a:cubicBezTo>
                      <a:pt x="618" y="1031"/>
                      <a:pt x="951" y="1048"/>
                      <a:pt x="1285" y="1065"/>
                    </a:cubicBezTo>
                    <a:cubicBezTo>
                      <a:pt x="935" y="1082"/>
                      <a:pt x="580" y="1103"/>
                      <a:pt x="246" y="1243"/>
                    </a:cubicBezTo>
                    <a:cubicBezTo>
                      <a:pt x="195" y="1277"/>
                      <a:pt x="123" y="1331"/>
                      <a:pt x="123" y="1399"/>
                    </a:cubicBezTo>
                    <a:cubicBezTo>
                      <a:pt x="140" y="1471"/>
                      <a:pt x="229" y="1488"/>
                      <a:pt x="317" y="1488"/>
                    </a:cubicBezTo>
                    <a:cubicBezTo>
                      <a:pt x="406" y="1505"/>
                      <a:pt x="495" y="1505"/>
                      <a:pt x="601" y="1505"/>
                    </a:cubicBezTo>
                    <a:cubicBezTo>
                      <a:pt x="512" y="1543"/>
                      <a:pt x="440" y="1577"/>
                      <a:pt x="368" y="1632"/>
                    </a:cubicBezTo>
                    <a:cubicBezTo>
                      <a:pt x="334" y="1648"/>
                      <a:pt x="284" y="1699"/>
                      <a:pt x="301" y="1754"/>
                    </a:cubicBezTo>
                    <a:cubicBezTo>
                      <a:pt x="301" y="1788"/>
                      <a:pt x="317" y="1822"/>
                      <a:pt x="351" y="1843"/>
                    </a:cubicBezTo>
                    <a:cubicBezTo>
                      <a:pt x="389" y="1843"/>
                      <a:pt x="423" y="1860"/>
                      <a:pt x="457" y="1860"/>
                    </a:cubicBezTo>
                    <a:cubicBezTo>
                      <a:pt x="559" y="1873"/>
                      <a:pt x="660" y="1878"/>
                      <a:pt x="760" y="1878"/>
                    </a:cubicBezTo>
                    <a:cubicBezTo>
                      <a:pt x="922" y="1878"/>
                      <a:pt x="1081" y="1864"/>
                      <a:pt x="1235" y="1843"/>
                    </a:cubicBezTo>
                    <a:lnTo>
                      <a:pt x="1235" y="1843"/>
                    </a:lnTo>
                    <a:cubicBezTo>
                      <a:pt x="1108" y="1911"/>
                      <a:pt x="985" y="2016"/>
                      <a:pt x="897" y="2122"/>
                    </a:cubicBezTo>
                    <a:cubicBezTo>
                      <a:pt x="863" y="2160"/>
                      <a:pt x="846" y="2194"/>
                      <a:pt x="846" y="2228"/>
                    </a:cubicBezTo>
                    <a:cubicBezTo>
                      <a:pt x="846" y="2266"/>
                      <a:pt x="897" y="2299"/>
                      <a:pt x="935" y="2299"/>
                    </a:cubicBezTo>
                    <a:cubicBezTo>
                      <a:pt x="951" y="2308"/>
                      <a:pt x="968" y="2312"/>
                      <a:pt x="986" y="2312"/>
                    </a:cubicBezTo>
                    <a:cubicBezTo>
                      <a:pt x="1003" y="2312"/>
                      <a:pt x="1021" y="2308"/>
                      <a:pt x="1040" y="2299"/>
                    </a:cubicBezTo>
                    <a:cubicBezTo>
                      <a:pt x="1514" y="2211"/>
                      <a:pt x="1953" y="1999"/>
                      <a:pt x="2308" y="1699"/>
                    </a:cubicBezTo>
                    <a:cubicBezTo>
                      <a:pt x="2308" y="1699"/>
                      <a:pt x="2993" y="1348"/>
                      <a:pt x="3187" y="1154"/>
                    </a:cubicBezTo>
                    <a:lnTo>
                      <a:pt x="2959" y="25"/>
                    </a:lnTo>
                    <a:cubicBezTo>
                      <a:pt x="2634" y="9"/>
                      <a:pt x="2335" y="0"/>
                      <a:pt x="2048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3"/>
              <p:cNvSpPr/>
              <p:nvPr/>
            </p:nvSpPr>
            <p:spPr>
              <a:xfrm>
                <a:off x="5851865" y="3266457"/>
                <a:ext cx="53668" cy="7953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23" extrusionOk="0">
                    <a:moveTo>
                      <a:pt x="795" y="0"/>
                    </a:moveTo>
                    <a:cubicBezTo>
                      <a:pt x="546" y="34"/>
                      <a:pt x="284" y="51"/>
                      <a:pt x="39" y="51"/>
                    </a:cubicBezTo>
                    <a:cubicBezTo>
                      <a:pt x="18" y="51"/>
                      <a:pt x="1" y="68"/>
                      <a:pt x="1" y="85"/>
                    </a:cubicBezTo>
                    <a:cubicBezTo>
                      <a:pt x="1" y="106"/>
                      <a:pt x="18" y="123"/>
                      <a:pt x="39" y="123"/>
                    </a:cubicBezTo>
                    <a:cubicBezTo>
                      <a:pt x="284" y="123"/>
                      <a:pt x="546" y="106"/>
                      <a:pt x="795" y="68"/>
                    </a:cubicBezTo>
                    <a:cubicBezTo>
                      <a:pt x="829" y="68"/>
                      <a:pt x="829" y="51"/>
                      <a:pt x="829" y="17"/>
                    </a:cubicBezTo>
                    <a:cubicBezTo>
                      <a:pt x="829" y="0"/>
                      <a:pt x="812" y="0"/>
                      <a:pt x="795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3"/>
              <p:cNvSpPr/>
              <p:nvPr/>
            </p:nvSpPr>
            <p:spPr>
              <a:xfrm>
                <a:off x="5814428" y="3174060"/>
                <a:ext cx="152533" cy="152598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360" extrusionOk="0">
                    <a:moveTo>
                      <a:pt x="1231" y="1"/>
                    </a:moveTo>
                    <a:cubicBezTo>
                      <a:pt x="1180" y="1"/>
                      <a:pt x="1125" y="18"/>
                      <a:pt x="1091" y="34"/>
                    </a:cubicBezTo>
                    <a:cubicBezTo>
                      <a:pt x="1074" y="56"/>
                      <a:pt x="1057" y="72"/>
                      <a:pt x="1040" y="89"/>
                    </a:cubicBezTo>
                    <a:cubicBezTo>
                      <a:pt x="1019" y="106"/>
                      <a:pt x="1002" y="123"/>
                      <a:pt x="1002" y="161"/>
                    </a:cubicBezTo>
                    <a:cubicBezTo>
                      <a:pt x="1002" y="195"/>
                      <a:pt x="1019" y="229"/>
                      <a:pt x="1040" y="246"/>
                    </a:cubicBezTo>
                    <a:cubicBezTo>
                      <a:pt x="1057" y="267"/>
                      <a:pt x="1074" y="284"/>
                      <a:pt x="1091" y="301"/>
                    </a:cubicBezTo>
                    <a:cubicBezTo>
                      <a:pt x="1202" y="399"/>
                      <a:pt x="1338" y="475"/>
                      <a:pt x="1470" y="547"/>
                    </a:cubicBezTo>
                    <a:lnTo>
                      <a:pt x="1470" y="547"/>
                    </a:lnTo>
                    <a:cubicBezTo>
                      <a:pt x="1051" y="552"/>
                      <a:pt x="648" y="588"/>
                      <a:pt x="246" y="635"/>
                    </a:cubicBezTo>
                    <a:cubicBezTo>
                      <a:pt x="195" y="635"/>
                      <a:pt x="140" y="652"/>
                      <a:pt x="106" y="668"/>
                    </a:cubicBezTo>
                    <a:cubicBezTo>
                      <a:pt x="51" y="690"/>
                      <a:pt x="17" y="723"/>
                      <a:pt x="1" y="795"/>
                    </a:cubicBezTo>
                    <a:lnTo>
                      <a:pt x="1" y="812"/>
                    </a:lnTo>
                    <a:cubicBezTo>
                      <a:pt x="1" y="880"/>
                      <a:pt x="34" y="935"/>
                      <a:pt x="89" y="969"/>
                    </a:cubicBezTo>
                    <a:cubicBezTo>
                      <a:pt x="157" y="1007"/>
                      <a:pt x="212" y="1023"/>
                      <a:pt x="280" y="1023"/>
                    </a:cubicBezTo>
                    <a:cubicBezTo>
                      <a:pt x="451" y="1049"/>
                      <a:pt x="625" y="1066"/>
                      <a:pt x="799" y="1079"/>
                    </a:cubicBezTo>
                    <a:lnTo>
                      <a:pt x="799" y="1079"/>
                    </a:lnTo>
                    <a:cubicBezTo>
                      <a:pt x="613" y="1105"/>
                      <a:pt x="430" y="1150"/>
                      <a:pt x="263" y="1235"/>
                    </a:cubicBezTo>
                    <a:cubicBezTo>
                      <a:pt x="229" y="1235"/>
                      <a:pt x="195" y="1269"/>
                      <a:pt x="157" y="1286"/>
                    </a:cubicBezTo>
                    <a:cubicBezTo>
                      <a:pt x="140" y="1302"/>
                      <a:pt x="106" y="1340"/>
                      <a:pt x="106" y="1391"/>
                    </a:cubicBezTo>
                    <a:lnTo>
                      <a:pt x="106" y="1408"/>
                    </a:lnTo>
                    <a:cubicBezTo>
                      <a:pt x="123" y="1429"/>
                      <a:pt x="123" y="1463"/>
                      <a:pt x="140" y="1480"/>
                    </a:cubicBezTo>
                    <a:cubicBezTo>
                      <a:pt x="157" y="1497"/>
                      <a:pt x="195" y="1514"/>
                      <a:pt x="229" y="1535"/>
                    </a:cubicBezTo>
                    <a:lnTo>
                      <a:pt x="334" y="1535"/>
                    </a:lnTo>
                    <a:cubicBezTo>
                      <a:pt x="377" y="1543"/>
                      <a:pt x="414" y="1547"/>
                      <a:pt x="451" y="1549"/>
                    </a:cubicBezTo>
                    <a:lnTo>
                      <a:pt x="451" y="1549"/>
                    </a:lnTo>
                    <a:cubicBezTo>
                      <a:pt x="423" y="1566"/>
                      <a:pt x="396" y="1583"/>
                      <a:pt x="368" y="1603"/>
                    </a:cubicBezTo>
                    <a:cubicBezTo>
                      <a:pt x="351" y="1619"/>
                      <a:pt x="334" y="1641"/>
                      <a:pt x="301" y="1657"/>
                    </a:cubicBezTo>
                    <a:cubicBezTo>
                      <a:pt x="280" y="1691"/>
                      <a:pt x="263" y="1708"/>
                      <a:pt x="263" y="1746"/>
                    </a:cubicBezTo>
                    <a:lnTo>
                      <a:pt x="280" y="1763"/>
                    </a:lnTo>
                    <a:cubicBezTo>
                      <a:pt x="280" y="1780"/>
                      <a:pt x="280" y="1814"/>
                      <a:pt x="301" y="1831"/>
                    </a:cubicBezTo>
                    <a:cubicBezTo>
                      <a:pt x="318" y="1852"/>
                      <a:pt x="334" y="1869"/>
                      <a:pt x="351" y="1869"/>
                    </a:cubicBezTo>
                    <a:cubicBezTo>
                      <a:pt x="385" y="1886"/>
                      <a:pt x="440" y="1903"/>
                      <a:pt x="474" y="1903"/>
                    </a:cubicBezTo>
                    <a:cubicBezTo>
                      <a:pt x="580" y="1920"/>
                      <a:pt x="685" y="1920"/>
                      <a:pt x="808" y="1920"/>
                    </a:cubicBezTo>
                    <a:cubicBezTo>
                      <a:pt x="904" y="1920"/>
                      <a:pt x="1006" y="1912"/>
                      <a:pt x="1111" y="1902"/>
                    </a:cubicBezTo>
                    <a:lnTo>
                      <a:pt x="1111" y="1902"/>
                    </a:lnTo>
                    <a:cubicBezTo>
                      <a:pt x="1030" y="1964"/>
                      <a:pt x="951" y="2031"/>
                      <a:pt x="880" y="2114"/>
                    </a:cubicBezTo>
                    <a:cubicBezTo>
                      <a:pt x="880" y="2114"/>
                      <a:pt x="863" y="2131"/>
                      <a:pt x="846" y="2169"/>
                    </a:cubicBezTo>
                    <a:cubicBezTo>
                      <a:pt x="846" y="2186"/>
                      <a:pt x="829" y="2203"/>
                      <a:pt x="829" y="2220"/>
                    </a:cubicBezTo>
                    <a:lnTo>
                      <a:pt x="829" y="2237"/>
                    </a:lnTo>
                    <a:cubicBezTo>
                      <a:pt x="829" y="2275"/>
                      <a:pt x="846" y="2291"/>
                      <a:pt x="863" y="2308"/>
                    </a:cubicBezTo>
                    <a:cubicBezTo>
                      <a:pt x="880" y="2325"/>
                      <a:pt x="914" y="2342"/>
                      <a:pt x="935" y="2342"/>
                    </a:cubicBezTo>
                    <a:cubicBezTo>
                      <a:pt x="952" y="2359"/>
                      <a:pt x="968" y="2359"/>
                      <a:pt x="985" y="2359"/>
                    </a:cubicBezTo>
                    <a:cubicBezTo>
                      <a:pt x="1019" y="2359"/>
                      <a:pt x="1040" y="2342"/>
                      <a:pt x="1074" y="2342"/>
                    </a:cubicBezTo>
                    <a:cubicBezTo>
                      <a:pt x="1531" y="2253"/>
                      <a:pt x="1991" y="2042"/>
                      <a:pt x="2342" y="1746"/>
                    </a:cubicBezTo>
                    <a:cubicBezTo>
                      <a:pt x="2359" y="1725"/>
                      <a:pt x="2359" y="1708"/>
                      <a:pt x="2359" y="1691"/>
                    </a:cubicBezTo>
                    <a:cubicBezTo>
                      <a:pt x="2351" y="1683"/>
                      <a:pt x="2342" y="1679"/>
                      <a:pt x="2334" y="1679"/>
                    </a:cubicBezTo>
                    <a:cubicBezTo>
                      <a:pt x="2325" y="1679"/>
                      <a:pt x="2317" y="1683"/>
                      <a:pt x="2308" y="1691"/>
                    </a:cubicBezTo>
                    <a:cubicBezTo>
                      <a:pt x="1953" y="1991"/>
                      <a:pt x="1514" y="2186"/>
                      <a:pt x="1057" y="2275"/>
                    </a:cubicBezTo>
                    <a:cubicBezTo>
                      <a:pt x="1040" y="2275"/>
                      <a:pt x="1002" y="2291"/>
                      <a:pt x="985" y="2291"/>
                    </a:cubicBezTo>
                    <a:cubicBezTo>
                      <a:pt x="968" y="2291"/>
                      <a:pt x="968" y="2291"/>
                      <a:pt x="952" y="2275"/>
                    </a:cubicBezTo>
                    <a:cubicBezTo>
                      <a:pt x="935" y="2275"/>
                      <a:pt x="935" y="2275"/>
                      <a:pt x="914" y="2253"/>
                    </a:cubicBezTo>
                    <a:lnTo>
                      <a:pt x="897" y="2237"/>
                    </a:lnTo>
                    <a:lnTo>
                      <a:pt x="897" y="2220"/>
                    </a:lnTo>
                    <a:cubicBezTo>
                      <a:pt x="897" y="2220"/>
                      <a:pt x="897" y="2203"/>
                      <a:pt x="914" y="2186"/>
                    </a:cubicBezTo>
                    <a:cubicBezTo>
                      <a:pt x="914" y="2186"/>
                      <a:pt x="935" y="2169"/>
                      <a:pt x="935" y="2148"/>
                    </a:cubicBezTo>
                    <a:cubicBezTo>
                      <a:pt x="1040" y="2042"/>
                      <a:pt x="1146" y="1958"/>
                      <a:pt x="1269" y="1886"/>
                    </a:cubicBezTo>
                    <a:cubicBezTo>
                      <a:pt x="1285" y="1869"/>
                      <a:pt x="1302" y="1852"/>
                      <a:pt x="1285" y="1831"/>
                    </a:cubicBezTo>
                    <a:cubicBezTo>
                      <a:pt x="1285" y="1814"/>
                      <a:pt x="1269" y="1814"/>
                      <a:pt x="1252" y="1814"/>
                    </a:cubicBezTo>
                    <a:cubicBezTo>
                      <a:pt x="1245" y="1815"/>
                      <a:pt x="1238" y="1815"/>
                      <a:pt x="1232" y="1816"/>
                    </a:cubicBezTo>
                    <a:lnTo>
                      <a:pt x="1232" y="1816"/>
                    </a:lnTo>
                    <a:lnTo>
                      <a:pt x="1231" y="1814"/>
                    </a:lnTo>
                    <a:cubicBezTo>
                      <a:pt x="1229" y="1815"/>
                      <a:pt x="1228" y="1816"/>
                      <a:pt x="1226" y="1817"/>
                    </a:cubicBezTo>
                    <a:lnTo>
                      <a:pt x="1226" y="1817"/>
                    </a:lnTo>
                    <a:cubicBezTo>
                      <a:pt x="1090" y="1833"/>
                      <a:pt x="943" y="1852"/>
                      <a:pt x="808" y="1852"/>
                    </a:cubicBezTo>
                    <a:cubicBezTo>
                      <a:pt x="702" y="1852"/>
                      <a:pt x="580" y="1852"/>
                      <a:pt x="474" y="1831"/>
                    </a:cubicBezTo>
                    <a:cubicBezTo>
                      <a:pt x="440" y="1831"/>
                      <a:pt x="406" y="1814"/>
                      <a:pt x="385" y="1814"/>
                    </a:cubicBezTo>
                    <a:cubicBezTo>
                      <a:pt x="368" y="1797"/>
                      <a:pt x="368" y="1797"/>
                      <a:pt x="351" y="1780"/>
                    </a:cubicBezTo>
                    <a:lnTo>
                      <a:pt x="351" y="1763"/>
                    </a:lnTo>
                    <a:lnTo>
                      <a:pt x="334" y="1746"/>
                    </a:lnTo>
                    <a:cubicBezTo>
                      <a:pt x="334" y="1746"/>
                      <a:pt x="351" y="1725"/>
                      <a:pt x="368" y="1708"/>
                    </a:cubicBezTo>
                    <a:cubicBezTo>
                      <a:pt x="368" y="1691"/>
                      <a:pt x="385" y="1674"/>
                      <a:pt x="406" y="1657"/>
                    </a:cubicBezTo>
                    <a:cubicBezTo>
                      <a:pt x="474" y="1619"/>
                      <a:pt x="546" y="1569"/>
                      <a:pt x="618" y="1552"/>
                    </a:cubicBezTo>
                    <a:cubicBezTo>
                      <a:pt x="635" y="1535"/>
                      <a:pt x="635" y="1535"/>
                      <a:pt x="651" y="1535"/>
                    </a:cubicBezTo>
                    <a:lnTo>
                      <a:pt x="651" y="1497"/>
                    </a:lnTo>
                    <a:cubicBezTo>
                      <a:pt x="635" y="1480"/>
                      <a:pt x="635" y="1480"/>
                      <a:pt x="618" y="1480"/>
                    </a:cubicBezTo>
                    <a:lnTo>
                      <a:pt x="580" y="1480"/>
                    </a:lnTo>
                    <a:cubicBezTo>
                      <a:pt x="491" y="1480"/>
                      <a:pt x="423" y="1480"/>
                      <a:pt x="334" y="1463"/>
                    </a:cubicBezTo>
                    <a:cubicBezTo>
                      <a:pt x="301" y="1463"/>
                      <a:pt x="263" y="1463"/>
                      <a:pt x="229" y="1446"/>
                    </a:cubicBezTo>
                    <a:cubicBezTo>
                      <a:pt x="212" y="1446"/>
                      <a:pt x="195" y="1429"/>
                      <a:pt x="195" y="1429"/>
                    </a:cubicBezTo>
                    <a:cubicBezTo>
                      <a:pt x="195" y="1429"/>
                      <a:pt x="174" y="1408"/>
                      <a:pt x="174" y="1391"/>
                    </a:cubicBezTo>
                    <a:cubicBezTo>
                      <a:pt x="174" y="1374"/>
                      <a:pt x="195" y="1357"/>
                      <a:pt x="212" y="1340"/>
                    </a:cubicBezTo>
                    <a:cubicBezTo>
                      <a:pt x="229" y="1324"/>
                      <a:pt x="263" y="1302"/>
                      <a:pt x="280" y="1286"/>
                    </a:cubicBezTo>
                    <a:cubicBezTo>
                      <a:pt x="558" y="1163"/>
                      <a:pt x="866" y="1135"/>
                      <a:pt x="1174" y="1104"/>
                    </a:cubicBezTo>
                    <a:lnTo>
                      <a:pt x="1174" y="1104"/>
                    </a:lnTo>
                    <a:cubicBezTo>
                      <a:pt x="1217" y="1107"/>
                      <a:pt x="1260" y="1110"/>
                      <a:pt x="1302" y="1112"/>
                    </a:cubicBezTo>
                    <a:lnTo>
                      <a:pt x="1302" y="1091"/>
                    </a:lnTo>
                    <a:cubicBezTo>
                      <a:pt x="1319" y="1091"/>
                      <a:pt x="1336" y="1091"/>
                      <a:pt x="1336" y="1057"/>
                    </a:cubicBezTo>
                    <a:cubicBezTo>
                      <a:pt x="1336" y="1040"/>
                      <a:pt x="1319" y="1040"/>
                      <a:pt x="1302" y="1040"/>
                    </a:cubicBezTo>
                    <a:cubicBezTo>
                      <a:pt x="985" y="1023"/>
                      <a:pt x="635" y="1007"/>
                      <a:pt x="280" y="952"/>
                    </a:cubicBezTo>
                    <a:cubicBezTo>
                      <a:pt x="229" y="952"/>
                      <a:pt x="174" y="935"/>
                      <a:pt x="123" y="918"/>
                    </a:cubicBezTo>
                    <a:cubicBezTo>
                      <a:pt x="89" y="901"/>
                      <a:pt x="68" y="846"/>
                      <a:pt x="68" y="812"/>
                    </a:cubicBezTo>
                    <a:lnTo>
                      <a:pt x="68" y="795"/>
                    </a:lnTo>
                    <a:cubicBezTo>
                      <a:pt x="89" y="774"/>
                      <a:pt x="106" y="757"/>
                      <a:pt x="140" y="740"/>
                    </a:cubicBezTo>
                    <a:cubicBezTo>
                      <a:pt x="174" y="723"/>
                      <a:pt x="212" y="706"/>
                      <a:pt x="246" y="706"/>
                    </a:cubicBezTo>
                    <a:cubicBezTo>
                      <a:pt x="685" y="652"/>
                      <a:pt x="1146" y="618"/>
                      <a:pt x="1586" y="618"/>
                    </a:cubicBezTo>
                    <a:cubicBezTo>
                      <a:pt x="1602" y="618"/>
                      <a:pt x="1602" y="601"/>
                      <a:pt x="1619" y="584"/>
                    </a:cubicBezTo>
                    <a:cubicBezTo>
                      <a:pt x="1619" y="563"/>
                      <a:pt x="1619" y="546"/>
                      <a:pt x="1602" y="546"/>
                    </a:cubicBezTo>
                    <a:cubicBezTo>
                      <a:pt x="1425" y="457"/>
                      <a:pt x="1269" y="373"/>
                      <a:pt x="1146" y="246"/>
                    </a:cubicBezTo>
                    <a:cubicBezTo>
                      <a:pt x="1125" y="229"/>
                      <a:pt x="1108" y="229"/>
                      <a:pt x="1091" y="212"/>
                    </a:cubicBezTo>
                    <a:cubicBezTo>
                      <a:pt x="1091" y="195"/>
                      <a:pt x="1074" y="178"/>
                      <a:pt x="1074" y="161"/>
                    </a:cubicBezTo>
                    <a:cubicBezTo>
                      <a:pt x="1074" y="140"/>
                      <a:pt x="1074" y="140"/>
                      <a:pt x="1091" y="123"/>
                    </a:cubicBezTo>
                    <a:cubicBezTo>
                      <a:pt x="1091" y="106"/>
                      <a:pt x="1125" y="106"/>
                      <a:pt x="1146" y="89"/>
                    </a:cubicBezTo>
                    <a:cubicBezTo>
                      <a:pt x="1180" y="72"/>
                      <a:pt x="1214" y="72"/>
                      <a:pt x="1231" y="72"/>
                    </a:cubicBezTo>
                    <a:lnTo>
                      <a:pt x="1408" y="72"/>
                    </a:lnTo>
                    <a:cubicBezTo>
                      <a:pt x="1569" y="72"/>
                      <a:pt x="1742" y="72"/>
                      <a:pt x="1919" y="89"/>
                    </a:cubicBezTo>
                    <a:cubicBezTo>
                      <a:pt x="1936" y="89"/>
                      <a:pt x="1953" y="72"/>
                      <a:pt x="1953" y="56"/>
                    </a:cubicBezTo>
                    <a:cubicBezTo>
                      <a:pt x="1953" y="34"/>
                      <a:pt x="1936" y="18"/>
                      <a:pt x="1919" y="18"/>
                    </a:cubicBezTo>
                    <a:cubicBezTo>
                      <a:pt x="1742" y="1"/>
                      <a:pt x="1586" y="1"/>
                      <a:pt x="140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3"/>
              <p:cNvSpPr/>
              <p:nvPr/>
            </p:nvSpPr>
            <p:spPr>
              <a:xfrm>
                <a:off x="7131985" y="3187573"/>
                <a:ext cx="226633" cy="149429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311" extrusionOk="0">
                    <a:moveTo>
                      <a:pt x="1604" y="0"/>
                    </a:moveTo>
                    <a:cubicBezTo>
                      <a:pt x="1279" y="0"/>
                      <a:pt x="938" y="10"/>
                      <a:pt x="562" y="20"/>
                    </a:cubicBezTo>
                    <a:lnTo>
                      <a:pt x="0" y="1237"/>
                    </a:lnTo>
                    <a:cubicBezTo>
                      <a:pt x="190" y="1448"/>
                      <a:pt x="1213" y="1711"/>
                      <a:pt x="1213" y="1711"/>
                    </a:cubicBezTo>
                    <a:cubicBezTo>
                      <a:pt x="1564" y="2011"/>
                      <a:pt x="2008" y="2222"/>
                      <a:pt x="2464" y="2311"/>
                    </a:cubicBezTo>
                    <a:lnTo>
                      <a:pt x="2587" y="2311"/>
                    </a:lnTo>
                    <a:cubicBezTo>
                      <a:pt x="2621" y="2294"/>
                      <a:pt x="2659" y="2277"/>
                      <a:pt x="2659" y="2222"/>
                    </a:cubicBezTo>
                    <a:cubicBezTo>
                      <a:pt x="2676" y="2188"/>
                      <a:pt x="2642" y="2150"/>
                      <a:pt x="2621" y="2116"/>
                    </a:cubicBezTo>
                    <a:cubicBezTo>
                      <a:pt x="2515" y="2011"/>
                      <a:pt x="2409" y="1922"/>
                      <a:pt x="2270" y="1854"/>
                    </a:cubicBezTo>
                    <a:lnTo>
                      <a:pt x="2270" y="1854"/>
                    </a:lnTo>
                    <a:cubicBezTo>
                      <a:pt x="2403" y="1871"/>
                      <a:pt x="2535" y="1880"/>
                      <a:pt x="2665" y="1880"/>
                    </a:cubicBezTo>
                    <a:cubicBezTo>
                      <a:pt x="2794" y="1880"/>
                      <a:pt x="2921" y="1871"/>
                      <a:pt x="3043" y="1854"/>
                    </a:cubicBezTo>
                    <a:cubicBezTo>
                      <a:pt x="3098" y="1854"/>
                      <a:pt x="3132" y="1854"/>
                      <a:pt x="3170" y="1833"/>
                    </a:cubicBezTo>
                    <a:cubicBezTo>
                      <a:pt x="3187" y="1816"/>
                      <a:pt x="3221" y="1782"/>
                      <a:pt x="3221" y="1749"/>
                    </a:cubicBezTo>
                    <a:cubicBezTo>
                      <a:pt x="3221" y="1694"/>
                      <a:pt x="3187" y="1660"/>
                      <a:pt x="3132" y="1622"/>
                    </a:cubicBezTo>
                    <a:cubicBezTo>
                      <a:pt x="3064" y="1571"/>
                      <a:pt x="2993" y="1537"/>
                      <a:pt x="2921" y="1499"/>
                    </a:cubicBezTo>
                    <a:lnTo>
                      <a:pt x="3204" y="1499"/>
                    </a:lnTo>
                    <a:cubicBezTo>
                      <a:pt x="3276" y="1499"/>
                      <a:pt x="3381" y="1465"/>
                      <a:pt x="3381" y="1394"/>
                    </a:cubicBezTo>
                    <a:cubicBezTo>
                      <a:pt x="3398" y="1326"/>
                      <a:pt x="3327" y="1288"/>
                      <a:pt x="3255" y="1254"/>
                    </a:cubicBezTo>
                    <a:cubicBezTo>
                      <a:pt x="2938" y="1115"/>
                      <a:pt x="2587" y="1077"/>
                      <a:pt x="2236" y="1060"/>
                    </a:cubicBezTo>
                    <a:cubicBezTo>
                      <a:pt x="2553" y="1060"/>
                      <a:pt x="2904" y="1043"/>
                      <a:pt x="3255" y="988"/>
                    </a:cubicBezTo>
                    <a:cubicBezTo>
                      <a:pt x="3310" y="971"/>
                      <a:pt x="3360" y="971"/>
                      <a:pt x="3415" y="937"/>
                    </a:cubicBezTo>
                    <a:cubicBezTo>
                      <a:pt x="3466" y="903"/>
                      <a:pt x="3504" y="848"/>
                      <a:pt x="3487" y="776"/>
                    </a:cubicBezTo>
                    <a:cubicBezTo>
                      <a:pt x="3466" y="709"/>
                      <a:pt x="3360" y="671"/>
                      <a:pt x="3293" y="671"/>
                    </a:cubicBezTo>
                    <a:cubicBezTo>
                      <a:pt x="2832" y="603"/>
                      <a:pt x="2392" y="586"/>
                      <a:pt x="1953" y="565"/>
                    </a:cubicBezTo>
                    <a:cubicBezTo>
                      <a:pt x="2113" y="481"/>
                      <a:pt x="2287" y="392"/>
                      <a:pt x="2409" y="269"/>
                    </a:cubicBezTo>
                    <a:cubicBezTo>
                      <a:pt x="2447" y="248"/>
                      <a:pt x="2481" y="197"/>
                      <a:pt x="2481" y="164"/>
                    </a:cubicBezTo>
                    <a:cubicBezTo>
                      <a:pt x="2481" y="75"/>
                      <a:pt x="2376" y="37"/>
                      <a:pt x="2304" y="20"/>
                    </a:cubicBezTo>
                    <a:cubicBezTo>
                      <a:pt x="2073" y="6"/>
                      <a:pt x="1843" y="0"/>
                      <a:pt x="160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3"/>
              <p:cNvSpPr/>
              <p:nvPr/>
            </p:nvSpPr>
            <p:spPr>
              <a:xfrm>
                <a:off x="7268610" y="3278743"/>
                <a:ext cx="54702" cy="827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" extrusionOk="0">
                    <a:moveTo>
                      <a:pt x="51" y="0"/>
                    </a:moveTo>
                    <a:cubicBezTo>
                      <a:pt x="34" y="0"/>
                      <a:pt x="17" y="22"/>
                      <a:pt x="0" y="38"/>
                    </a:cubicBezTo>
                    <a:cubicBezTo>
                      <a:pt x="0" y="55"/>
                      <a:pt x="17" y="72"/>
                      <a:pt x="34" y="72"/>
                    </a:cubicBezTo>
                    <a:cubicBezTo>
                      <a:pt x="296" y="106"/>
                      <a:pt x="546" y="127"/>
                      <a:pt x="808" y="127"/>
                    </a:cubicBezTo>
                    <a:cubicBezTo>
                      <a:pt x="825" y="127"/>
                      <a:pt x="846" y="106"/>
                      <a:pt x="846" y="89"/>
                    </a:cubicBezTo>
                    <a:cubicBezTo>
                      <a:pt x="846" y="72"/>
                      <a:pt x="825" y="55"/>
                      <a:pt x="808" y="55"/>
                    </a:cubicBezTo>
                    <a:cubicBezTo>
                      <a:pt x="546" y="55"/>
                      <a:pt x="296" y="38"/>
                      <a:pt x="51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3"/>
              <p:cNvSpPr/>
              <p:nvPr/>
            </p:nvSpPr>
            <p:spPr>
              <a:xfrm>
                <a:off x="7207119" y="3186668"/>
                <a:ext cx="153632" cy="15253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359" extrusionOk="0">
                    <a:moveTo>
                      <a:pt x="968" y="0"/>
                    </a:moveTo>
                    <a:cubicBezTo>
                      <a:pt x="791" y="0"/>
                      <a:pt x="613" y="17"/>
                      <a:pt x="457" y="34"/>
                    </a:cubicBezTo>
                    <a:cubicBezTo>
                      <a:pt x="440" y="34"/>
                      <a:pt x="423" y="51"/>
                      <a:pt x="423" y="72"/>
                    </a:cubicBezTo>
                    <a:cubicBezTo>
                      <a:pt x="423" y="84"/>
                      <a:pt x="432" y="96"/>
                      <a:pt x="443" y="96"/>
                    </a:cubicBezTo>
                    <a:cubicBezTo>
                      <a:pt x="447" y="96"/>
                      <a:pt x="452" y="94"/>
                      <a:pt x="457" y="89"/>
                    </a:cubicBezTo>
                    <a:cubicBezTo>
                      <a:pt x="634" y="89"/>
                      <a:pt x="791" y="72"/>
                      <a:pt x="968" y="72"/>
                    </a:cubicBezTo>
                    <a:lnTo>
                      <a:pt x="1125" y="72"/>
                    </a:lnTo>
                    <a:cubicBezTo>
                      <a:pt x="1180" y="89"/>
                      <a:pt x="1214" y="89"/>
                      <a:pt x="1247" y="106"/>
                    </a:cubicBezTo>
                    <a:lnTo>
                      <a:pt x="1285" y="140"/>
                    </a:lnTo>
                    <a:lnTo>
                      <a:pt x="1285" y="178"/>
                    </a:lnTo>
                    <a:lnTo>
                      <a:pt x="1285" y="211"/>
                    </a:lnTo>
                    <a:lnTo>
                      <a:pt x="1230" y="262"/>
                    </a:lnTo>
                    <a:cubicBezTo>
                      <a:pt x="1091" y="368"/>
                      <a:pt x="930" y="457"/>
                      <a:pt x="774" y="545"/>
                    </a:cubicBezTo>
                    <a:cubicBezTo>
                      <a:pt x="757" y="562"/>
                      <a:pt x="757" y="579"/>
                      <a:pt x="757" y="600"/>
                    </a:cubicBezTo>
                    <a:cubicBezTo>
                      <a:pt x="757" y="617"/>
                      <a:pt x="774" y="617"/>
                      <a:pt x="791" y="617"/>
                    </a:cubicBezTo>
                    <a:cubicBezTo>
                      <a:pt x="1230" y="634"/>
                      <a:pt x="1670" y="651"/>
                      <a:pt x="2114" y="723"/>
                    </a:cubicBezTo>
                    <a:cubicBezTo>
                      <a:pt x="2165" y="723"/>
                      <a:pt x="2198" y="723"/>
                      <a:pt x="2236" y="740"/>
                    </a:cubicBezTo>
                    <a:cubicBezTo>
                      <a:pt x="2270" y="757"/>
                      <a:pt x="2287" y="774"/>
                      <a:pt x="2304" y="812"/>
                    </a:cubicBezTo>
                    <a:lnTo>
                      <a:pt x="2304" y="828"/>
                    </a:lnTo>
                    <a:cubicBezTo>
                      <a:pt x="2304" y="862"/>
                      <a:pt x="2270" y="896"/>
                      <a:pt x="2236" y="917"/>
                    </a:cubicBezTo>
                    <a:cubicBezTo>
                      <a:pt x="2198" y="951"/>
                      <a:pt x="2148" y="951"/>
                      <a:pt x="2076" y="968"/>
                    </a:cubicBezTo>
                    <a:cubicBezTo>
                      <a:pt x="1742" y="1023"/>
                      <a:pt x="1391" y="1040"/>
                      <a:pt x="1074" y="1040"/>
                    </a:cubicBezTo>
                    <a:cubicBezTo>
                      <a:pt x="1057" y="1040"/>
                      <a:pt x="1036" y="1057"/>
                      <a:pt x="1036" y="1074"/>
                    </a:cubicBezTo>
                    <a:cubicBezTo>
                      <a:pt x="1036" y="1091"/>
                      <a:pt x="1036" y="1107"/>
                      <a:pt x="1074" y="1107"/>
                    </a:cubicBezTo>
                    <a:cubicBezTo>
                      <a:pt x="1408" y="1129"/>
                      <a:pt x="1776" y="1162"/>
                      <a:pt x="2093" y="1302"/>
                    </a:cubicBezTo>
                    <a:cubicBezTo>
                      <a:pt x="2114" y="1302"/>
                      <a:pt x="2148" y="1319"/>
                      <a:pt x="2165" y="1340"/>
                    </a:cubicBezTo>
                    <a:cubicBezTo>
                      <a:pt x="2181" y="1357"/>
                      <a:pt x="2181" y="1374"/>
                      <a:pt x="2181" y="1391"/>
                    </a:cubicBezTo>
                    <a:lnTo>
                      <a:pt x="2181" y="1408"/>
                    </a:lnTo>
                    <a:lnTo>
                      <a:pt x="2181" y="1424"/>
                    </a:lnTo>
                    <a:cubicBezTo>
                      <a:pt x="2165" y="1446"/>
                      <a:pt x="2148" y="1462"/>
                      <a:pt x="2114" y="1462"/>
                    </a:cubicBezTo>
                    <a:cubicBezTo>
                      <a:pt x="2093" y="1479"/>
                      <a:pt x="2059" y="1479"/>
                      <a:pt x="2042" y="1479"/>
                    </a:cubicBezTo>
                    <a:lnTo>
                      <a:pt x="1759" y="1479"/>
                    </a:lnTo>
                    <a:cubicBezTo>
                      <a:pt x="1742" y="1479"/>
                      <a:pt x="1725" y="1496"/>
                      <a:pt x="1725" y="1513"/>
                    </a:cubicBezTo>
                    <a:cubicBezTo>
                      <a:pt x="1725" y="1530"/>
                      <a:pt x="1725" y="1551"/>
                      <a:pt x="1742" y="1551"/>
                    </a:cubicBezTo>
                    <a:cubicBezTo>
                      <a:pt x="1814" y="1585"/>
                      <a:pt x="1881" y="1619"/>
                      <a:pt x="1953" y="1674"/>
                    </a:cubicBezTo>
                    <a:cubicBezTo>
                      <a:pt x="1970" y="1674"/>
                      <a:pt x="1987" y="1691"/>
                      <a:pt x="2008" y="1708"/>
                    </a:cubicBezTo>
                    <a:cubicBezTo>
                      <a:pt x="2025" y="1725"/>
                      <a:pt x="2025" y="1741"/>
                      <a:pt x="2025" y="1763"/>
                    </a:cubicBezTo>
                    <a:cubicBezTo>
                      <a:pt x="2025" y="1779"/>
                      <a:pt x="2025" y="1779"/>
                      <a:pt x="2008" y="1796"/>
                    </a:cubicBezTo>
                    <a:lnTo>
                      <a:pt x="1987" y="1813"/>
                    </a:lnTo>
                    <a:cubicBezTo>
                      <a:pt x="1953" y="1830"/>
                      <a:pt x="1919" y="1830"/>
                      <a:pt x="1881" y="1830"/>
                    </a:cubicBezTo>
                    <a:cubicBezTo>
                      <a:pt x="1776" y="1847"/>
                      <a:pt x="1670" y="1868"/>
                      <a:pt x="1564" y="1868"/>
                    </a:cubicBezTo>
                    <a:cubicBezTo>
                      <a:pt x="1408" y="1868"/>
                      <a:pt x="1268" y="1847"/>
                      <a:pt x="1125" y="1830"/>
                    </a:cubicBezTo>
                    <a:lnTo>
                      <a:pt x="1125" y="1830"/>
                    </a:lnTo>
                    <a:cubicBezTo>
                      <a:pt x="1125" y="1830"/>
                      <a:pt x="1125" y="1830"/>
                      <a:pt x="1125" y="1830"/>
                    </a:cubicBezTo>
                    <a:cubicBezTo>
                      <a:pt x="1120" y="1825"/>
                      <a:pt x="1115" y="1823"/>
                      <a:pt x="1110" y="1823"/>
                    </a:cubicBezTo>
                    <a:cubicBezTo>
                      <a:pt x="1098" y="1823"/>
                      <a:pt x="1086" y="1835"/>
                      <a:pt x="1074" y="1847"/>
                    </a:cubicBezTo>
                    <a:cubicBezTo>
                      <a:pt x="1074" y="1868"/>
                      <a:pt x="1074" y="1885"/>
                      <a:pt x="1091" y="1885"/>
                    </a:cubicBezTo>
                    <a:cubicBezTo>
                      <a:pt x="1214" y="1953"/>
                      <a:pt x="1336" y="2058"/>
                      <a:pt x="1425" y="2164"/>
                    </a:cubicBezTo>
                    <a:cubicBezTo>
                      <a:pt x="1442" y="2164"/>
                      <a:pt x="1459" y="2185"/>
                      <a:pt x="1459" y="2202"/>
                    </a:cubicBezTo>
                    <a:cubicBezTo>
                      <a:pt x="1459" y="2219"/>
                      <a:pt x="1480" y="2219"/>
                      <a:pt x="1480" y="2236"/>
                    </a:cubicBezTo>
                    <a:lnTo>
                      <a:pt x="1459" y="2236"/>
                    </a:lnTo>
                    <a:lnTo>
                      <a:pt x="1459" y="2270"/>
                    </a:lnTo>
                    <a:cubicBezTo>
                      <a:pt x="1442" y="2270"/>
                      <a:pt x="1425" y="2291"/>
                      <a:pt x="1425" y="2291"/>
                    </a:cubicBezTo>
                    <a:lnTo>
                      <a:pt x="1319" y="2291"/>
                    </a:lnTo>
                    <a:cubicBezTo>
                      <a:pt x="863" y="2202"/>
                      <a:pt x="423" y="1991"/>
                      <a:pt x="68" y="1691"/>
                    </a:cubicBezTo>
                    <a:cubicBezTo>
                      <a:pt x="62" y="1685"/>
                      <a:pt x="57" y="1683"/>
                      <a:pt x="51" y="1683"/>
                    </a:cubicBezTo>
                    <a:cubicBezTo>
                      <a:pt x="40" y="1683"/>
                      <a:pt x="29" y="1691"/>
                      <a:pt x="17" y="1691"/>
                    </a:cubicBezTo>
                    <a:cubicBezTo>
                      <a:pt x="0" y="1708"/>
                      <a:pt x="0" y="1725"/>
                      <a:pt x="17" y="1741"/>
                    </a:cubicBezTo>
                    <a:cubicBezTo>
                      <a:pt x="385" y="2058"/>
                      <a:pt x="825" y="2270"/>
                      <a:pt x="1302" y="2359"/>
                    </a:cubicBezTo>
                    <a:lnTo>
                      <a:pt x="1425" y="2359"/>
                    </a:lnTo>
                    <a:cubicBezTo>
                      <a:pt x="1459" y="2342"/>
                      <a:pt x="1480" y="2342"/>
                      <a:pt x="1497" y="2325"/>
                    </a:cubicBezTo>
                    <a:cubicBezTo>
                      <a:pt x="1514" y="2308"/>
                      <a:pt x="1531" y="2270"/>
                      <a:pt x="1531" y="2253"/>
                    </a:cubicBezTo>
                    <a:lnTo>
                      <a:pt x="1547" y="2236"/>
                    </a:lnTo>
                    <a:cubicBezTo>
                      <a:pt x="1547" y="2202"/>
                      <a:pt x="1531" y="2185"/>
                      <a:pt x="1514" y="2164"/>
                    </a:cubicBezTo>
                    <a:cubicBezTo>
                      <a:pt x="1514" y="2147"/>
                      <a:pt x="1497" y="2130"/>
                      <a:pt x="1480" y="2113"/>
                    </a:cubicBezTo>
                    <a:cubicBezTo>
                      <a:pt x="1422" y="2044"/>
                      <a:pt x="1349" y="1975"/>
                      <a:pt x="1265" y="1915"/>
                    </a:cubicBezTo>
                    <a:lnTo>
                      <a:pt x="1265" y="1915"/>
                    </a:lnTo>
                    <a:cubicBezTo>
                      <a:pt x="1362" y="1929"/>
                      <a:pt x="1464" y="1936"/>
                      <a:pt x="1564" y="1936"/>
                    </a:cubicBezTo>
                    <a:cubicBezTo>
                      <a:pt x="1670" y="1936"/>
                      <a:pt x="1776" y="1919"/>
                      <a:pt x="1902" y="1902"/>
                    </a:cubicBezTo>
                    <a:cubicBezTo>
                      <a:pt x="1936" y="1902"/>
                      <a:pt x="1970" y="1902"/>
                      <a:pt x="2008" y="1885"/>
                    </a:cubicBezTo>
                    <a:cubicBezTo>
                      <a:pt x="2042" y="1868"/>
                      <a:pt x="2059" y="1847"/>
                      <a:pt x="2076" y="1830"/>
                    </a:cubicBezTo>
                    <a:cubicBezTo>
                      <a:pt x="2076" y="1813"/>
                      <a:pt x="2093" y="1796"/>
                      <a:pt x="2093" y="1763"/>
                    </a:cubicBezTo>
                    <a:cubicBezTo>
                      <a:pt x="2093" y="1725"/>
                      <a:pt x="2076" y="1691"/>
                      <a:pt x="2059" y="1674"/>
                    </a:cubicBezTo>
                    <a:cubicBezTo>
                      <a:pt x="2042" y="1636"/>
                      <a:pt x="2025" y="1619"/>
                      <a:pt x="1987" y="1602"/>
                    </a:cubicBezTo>
                    <a:cubicBezTo>
                      <a:pt x="1959" y="1588"/>
                      <a:pt x="1929" y="1570"/>
                      <a:pt x="1900" y="1551"/>
                    </a:cubicBezTo>
                    <a:lnTo>
                      <a:pt x="2042" y="1551"/>
                    </a:lnTo>
                    <a:cubicBezTo>
                      <a:pt x="2076" y="1551"/>
                      <a:pt x="2131" y="1530"/>
                      <a:pt x="2165" y="1513"/>
                    </a:cubicBezTo>
                    <a:cubicBezTo>
                      <a:pt x="2181" y="1513"/>
                      <a:pt x="2219" y="1496"/>
                      <a:pt x="2236" y="1479"/>
                    </a:cubicBezTo>
                    <a:cubicBezTo>
                      <a:pt x="2236" y="1462"/>
                      <a:pt x="2253" y="1446"/>
                      <a:pt x="2253" y="1408"/>
                    </a:cubicBezTo>
                    <a:lnTo>
                      <a:pt x="2253" y="1391"/>
                    </a:lnTo>
                    <a:cubicBezTo>
                      <a:pt x="2253" y="1357"/>
                      <a:pt x="2236" y="1319"/>
                      <a:pt x="2198" y="1285"/>
                    </a:cubicBezTo>
                    <a:cubicBezTo>
                      <a:pt x="2181" y="1268"/>
                      <a:pt x="2148" y="1251"/>
                      <a:pt x="2114" y="1234"/>
                    </a:cubicBezTo>
                    <a:cubicBezTo>
                      <a:pt x="1947" y="1163"/>
                      <a:pt x="1776" y="1119"/>
                      <a:pt x="1605" y="1090"/>
                    </a:cubicBezTo>
                    <a:lnTo>
                      <a:pt x="1605" y="1090"/>
                    </a:lnTo>
                    <a:cubicBezTo>
                      <a:pt x="1765" y="1080"/>
                      <a:pt x="1929" y="1063"/>
                      <a:pt x="2093" y="1040"/>
                    </a:cubicBezTo>
                    <a:cubicBezTo>
                      <a:pt x="2148" y="1023"/>
                      <a:pt x="2219" y="1023"/>
                      <a:pt x="2270" y="985"/>
                    </a:cubicBezTo>
                    <a:cubicBezTo>
                      <a:pt x="2325" y="951"/>
                      <a:pt x="2376" y="896"/>
                      <a:pt x="2376" y="828"/>
                    </a:cubicBezTo>
                    <a:cubicBezTo>
                      <a:pt x="2376" y="812"/>
                      <a:pt x="2376" y="812"/>
                      <a:pt x="2359" y="790"/>
                    </a:cubicBezTo>
                    <a:cubicBezTo>
                      <a:pt x="2359" y="740"/>
                      <a:pt x="2304" y="706"/>
                      <a:pt x="2270" y="685"/>
                    </a:cubicBezTo>
                    <a:cubicBezTo>
                      <a:pt x="2219" y="651"/>
                      <a:pt x="2165" y="651"/>
                      <a:pt x="2131" y="651"/>
                    </a:cubicBezTo>
                    <a:cubicBezTo>
                      <a:pt x="1737" y="587"/>
                      <a:pt x="1326" y="566"/>
                      <a:pt x="929" y="551"/>
                    </a:cubicBezTo>
                    <a:lnTo>
                      <a:pt x="929" y="551"/>
                    </a:lnTo>
                    <a:cubicBezTo>
                      <a:pt x="1052" y="482"/>
                      <a:pt x="1177" y="409"/>
                      <a:pt x="1285" y="317"/>
                    </a:cubicBezTo>
                    <a:cubicBezTo>
                      <a:pt x="1302" y="300"/>
                      <a:pt x="1319" y="283"/>
                      <a:pt x="1336" y="245"/>
                    </a:cubicBezTo>
                    <a:cubicBezTo>
                      <a:pt x="1353" y="228"/>
                      <a:pt x="1353" y="211"/>
                      <a:pt x="1353" y="178"/>
                    </a:cubicBezTo>
                    <a:cubicBezTo>
                      <a:pt x="1353" y="140"/>
                      <a:pt x="1353" y="106"/>
                      <a:pt x="1336" y="89"/>
                    </a:cubicBezTo>
                    <a:cubicBezTo>
                      <a:pt x="1319" y="72"/>
                      <a:pt x="1285" y="34"/>
                      <a:pt x="1247" y="34"/>
                    </a:cubicBezTo>
                    <a:cubicBezTo>
                      <a:pt x="1214" y="17"/>
                      <a:pt x="1180" y="17"/>
                      <a:pt x="1142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rgbClr val="FFDBC2">
            <a:alpha val="18430"/>
          </a:srgbClr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4"/>
          <p:cNvSpPr/>
          <p:nvPr/>
        </p:nvSpPr>
        <p:spPr>
          <a:xfrm rot="1228256" flipH="1">
            <a:off x="-855525" y="414560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 rot="-4437654" flipH="1">
            <a:off x="8324223" y="2895956"/>
            <a:ext cx="1830460" cy="1436615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 rot="-4437654" flipH="1">
            <a:off x="8284637" y="2824430"/>
            <a:ext cx="1830460" cy="1436615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 rot="1228256" flipH="1">
            <a:off x="-823625" y="426469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34"/>
          <p:cNvGrpSpPr/>
          <p:nvPr/>
        </p:nvGrpSpPr>
        <p:grpSpPr>
          <a:xfrm>
            <a:off x="647322" y="816997"/>
            <a:ext cx="3758545" cy="4020353"/>
            <a:chOff x="647322" y="816997"/>
            <a:chExt cx="3758545" cy="4020353"/>
          </a:xfrm>
        </p:grpSpPr>
        <p:sp>
          <p:nvSpPr>
            <p:cNvPr id="689" name="Google Shape;689;p34"/>
            <p:cNvSpPr/>
            <p:nvPr/>
          </p:nvSpPr>
          <p:spPr>
            <a:xfrm>
              <a:off x="808125" y="4209624"/>
              <a:ext cx="3597742" cy="593950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 rot="8100000" flipH="1">
              <a:off x="1148697" y="1883887"/>
              <a:ext cx="2464949" cy="2439163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776532" y="2823293"/>
              <a:ext cx="3597782" cy="1598599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2" name="Google Shape;692;p34"/>
            <p:cNvGrpSpPr/>
            <p:nvPr/>
          </p:nvGrpSpPr>
          <p:grpSpPr>
            <a:xfrm rot="3160578" flipH="1">
              <a:off x="3155736" y="1348757"/>
              <a:ext cx="920277" cy="595819"/>
              <a:chOff x="5756863" y="1592448"/>
              <a:chExt cx="920303" cy="595836"/>
            </a:xfrm>
          </p:grpSpPr>
          <p:sp>
            <p:nvSpPr>
              <p:cNvPr id="693" name="Google Shape;693;p34"/>
              <p:cNvSpPr/>
              <p:nvPr/>
            </p:nvSpPr>
            <p:spPr>
              <a:xfrm>
                <a:off x="6124974" y="1781213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>
                <a:off x="5852364" y="15924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4"/>
              <p:cNvSpPr/>
              <p:nvPr/>
            </p:nvSpPr>
            <p:spPr>
              <a:xfrm>
                <a:off x="5756863" y="1759076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4"/>
              <p:cNvSpPr/>
              <p:nvPr/>
            </p:nvSpPr>
            <p:spPr>
              <a:xfrm>
                <a:off x="6624011" y="210298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4"/>
              <p:cNvSpPr/>
              <p:nvPr/>
            </p:nvSpPr>
            <p:spPr>
              <a:xfrm>
                <a:off x="6510250" y="1705857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8" name="Google Shape;698;p34"/>
            <p:cNvGrpSpPr/>
            <p:nvPr/>
          </p:nvGrpSpPr>
          <p:grpSpPr>
            <a:xfrm>
              <a:off x="1107671" y="816997"/>
              <a:ext cx="533552" cy="593959"/>
              <a:chOff x="1517975" y="2501659"/>
              <a:chExt cx="533552" cy="593959"/>
            </a:xfrm>
          </p:grpSpPr>
          <p:sp>
            <p:nvSpPr>
              <p:cNvPr id="699" name="Google Shape;699;p34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4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4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4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4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4" name="Google Shape;704;p34"/>
            <p:cNvGrpSpPr/>
            <p:nvPr/>
          </p:nvGrpSpPr>
          <p:grpSpPr>
            <a:xfrm>
              <a:off x="900989" y="1516265"/>
              <a:ext cx="2218493" cy="3174214"/>
              <a:chOff x="7622746" y="2880942"/>
              <a:chExt cx="1386732" cy="1984132"/>
            </a:xfrm>
          </p:grpSpPr>
          <p:sp>
            <p:nvSpPr>
              <p:cNvPr id="705" name="Google Shape;705;p3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9" name="Google Shape;749;p34"/>
            <p:cNvGrpSpPr/>
            <p:nvPr/>
          </p:nvGrpSpPr>
          <p:grpSpPr>
            <a:xfrm flipH="1">
              <a:off x="2031304" y="2448099"/>
              <a:ext cx="2218558" cy="2242576"/>
              <a:chOff x="2656398" y="2109651"/>
              <a:chExt cx="1630813" cy="1648468"/>
            </a:xfrm>
          </p:grpSpPr>
          <p:sp>
            <p:nvSpPr>
              <p:cNvPr id="750" name="Google Shape;750;p34"/>
              <p:cNvSpPr/>
              <p:nvPr/>
            </p:nvSpPr>
            <p:spPr>
              <a:xfrm>
                <a:off x="3184200" y="2703836"/>
                <a:ext cx="148606" cy="11571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97" extrusionOk="0">
                    <a:moveTo>
                      <a:pt x="1674" y="0"/>
                    </a:moveTo>
                    <a:cubicBezTo>
                      <a:pt x="1125" y="123"/>
                      <a:pt x="563" y="228"/>
                      <a:pt x="0" y="317"/>
                    </a:cubicBezTo>
                    <a:cubicBezTo>
                      <a:pt x="34" y="829"/>
                      <a:pt x="140" y="1319"/>
                      <a:pt x="368" y="2097"/>
                    </a:cubicBezTo>
                    <a:cubicBezTo>
                      <a:pt x="1163" y="2008"/>
                      <a:pt x="1936" y="1864"/>
                      <a:pt x="2693" y="1708"/>
                    </a:cubicBezTo>
                    <a:lnTo>
                      <a:pt x="1674" y="0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4"/>
              <p:cNvSpPr/>
              <p:nvPr/>
            </p:nvSpPr>
            <p:spPr>
              <a:xfrm>
                <a:off x="3276572" y="2651359"/>
                <a:ext cx="275030" cy="231546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4196" extrusionOk="0">
                    <a:moveTo>
                      <a:pt x="3627" y="0"/>
                    </a:moveTo>
                    <a:cubicBezTo>
                      <a:pt x="2447" y="385"/>
                      <a:pt x="1230" y="702"/>
                      <a:pt x="0" y="951"/>
                    </a:cubicBezTo>
                    <a:cubicBezTo>
                      <a:pt x="106" y="2042"/>
                      <a:pt x="402" y="3132"/>
                      <a:pt x="913" y="4189"/>
                    </a:cubicBezTo>
                    <a:cubicBezTo>
                      <a:pt x="1022" y="4193"/>
                      <a:pt x="1131" y="4195"/>
                      <a:pt x="1240" y="4195"/>
                    </a:cubicBezTo>
                    <a:cubicBezTo>
                      <a:pt x="2509" y="4195"/>
                      <a:pt x="3800" y="3908"/>
                      <a:pt x="4983" y="3487"/>
                    </a:cubicBezTo>
                    <a:lnTo>
                      <a:pt x="3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3448460" y="2769666"/>
                <a:ext cx="31068" cy="28474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16" extrusionOk="0">
                    <a:moveTo>
                      <a:pt x="302" y="0"/>
                    </a:moveTo>
                    <a:cubicBezTo>
                      <a:pt x="204" y="0"/>
                      <a:pt x="105" y="48"/>
                      <a:pt x="55" y="126"/>
                    </a:cubicBezTo>
                    <a:cubicBezTo>
                      <a:pt x="0" y="248"/>
                      <a:pt x="34" y="409"/>
                      <a:pt x="140" y="481"/>
                    </a:cubicBezTo>
                    <a:cubicBezTo>
                      <a:pt x="177" y="505"/>
                      <a:pt x="223" y="516"/>
                      <a:pt x="270" y="516"/>
                    </a:cubicBezTo>
                    <a:cubicBezTo>
                      <a:pt x="357" y="516"/>
                      <a:pt x="448" y="478"/>
                      <a:pt x="495" y="409"/>
                    </a:cubicBezTo>
                    <a:cubicBezTo>
                      <a:pt x="562" y="303"/>
                      <a:pt x="545" y="92"/>
                      <a:pt x="406" y="20"/>
                    </a:cubicBezTo>
                    <a:cubicBezTo>
                      <a:pt x="373" y="7"/>
                      <a:pt x="338" y="0"/>
                      <a:pt x="302" y="0"/>
                    </a:cubicBezTo>
                    <a:close/>
                  </a:path>
                </a:pathLst>
              </a:custGeom>
              <a:solidFill>
                <a:srgbClr val="5D7A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4"/>
              <p:cNvSpPr/>
              <p:nvPr/>
            </p:nvSpPr>
            <p:spPr>
              <a:xfrm>
                <a:off x="3417449" y="2663002"/>
                <a:ext cx="134149" cy="18083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3277" extrusionOk="0">
                    <a:moveTo>
                      <a:pt x="2202" y="2676"/>
                    </a:moveTo>
                    <a:lnTo>
                      <a:pt x="2430" y="3276"/>
                    </a:lnTo>
                    <a:lnTo>
                      <a:pt x="2430" y="3276"/>
                    </a:lnTo>
                    <a:lnTo>
                      <a:pt x="2202" y="2676"/>
                    </a:lnTo>
                    <a:close/>
                    <a:moveTo>
                      <a:pt x="423" y="1"/>
                    </a:moveTo>
                    <a:cubicBezTo>
                      <a:pt x="279" y="34"/>
                      <a:pt x="139" y="68"/>
                      <a:pt x="0" y="123"/>
                    </a:cubicBezTo>
                    <a:lnTo>
                      <a:pt x="0" y="123"/>
                    </a:lnTo>
                    <a:cubicBezTo>
                      <a:pt x="139" y="68"/>
                      <a:pt x="279" y="34"/>
                      <a:pt x="423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4"/>
              <p:cNvSpPr/>
              <p:nvPr/>
            </p:nvSpPr>
            <p:spPr>
              <a:xfrm>
                <a:off x="3392010" y="2663002"/>
                <a:ext cx="159588" cy="180833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277" extrusionOk="0">
                    <a:moveTo>
                      <a:pt x="884" y="1"/>
                    </a:moveTo>
                    <a:lnTo>
                      <a:pt x="884" y="1"/>
                    </a:lnTo>
                    <a:cubicBezTo>
                      <a:pt x="740" y="34"/>
                      <a:pt x="600" y="68"/>
                      <a:pt x="461" y="123"/>
                    </a:cubicBezTo>
                    <a:cubicBezTo>
                      <a:pt x="338" y="229"/>
                      <a:pt x="195" y="318"/>
                      <a:pt x="55" y="368"/>
                    </a:cubicBezTo>
                    <a:cubicBezTo>
                      <a:pt x="495" y="897"/>
                      <a:pt x="617" y="1674"/>
                      <a:pt x="389" y="2325"/>
                    </a:cubicBezTo>
                    <a:cubicBezTo>
                      <a:pt x="300" y="2570"/>
                      <a:pt x="178" y="2782"/>
                      <a:pt x="0" y="2976"/>
                    </a:cubicBezTo>
                    <a:cubicBezTo>
                      <a:pt x="529" y="3010"/>
                      <a:pt x="1078" y="3099"/>
                      <a:pt x="1606" y="3171"/>
                    </a:cubicBezTo>
                    <a:cubicBezTo>
                      <a:pt x="1691" y="3187"/>
                      <a:pt x="1797" y="3187"/>
                      <a:pt x="1902" y="3204"/>
                    </a:cubicBezTo>
                    <a:cubicBezTo>
                      <a:pt x="2152" y="3238"/>
                      <a:pt x="2380" y="3259"/>
                      <a:pt x="2625" y="3259"/>
                    </a:cubicBezTo>
                    <a:lnTo>
                      <a:pt x="2625" y="3276"/>
                    </a:lnTo>
                    <a:lnTo>
                      <a:pt x="2891" y="3276"/>
                    </a:lnTo>
                    <a:lnTo>
                      <a:pt x="2663" y="2676"/>
                    </a:lnTo>
                    <a:lnTo>
                      <a:pt x="1902" y="1936"/>
                    </a:lnTo>
                    <a:cubicBezTo>
                      <a:pt x="1902" y="1936"/>
                      <a:pt x="1780" y="1991"/>
                      <a:pt x="1535" y="2097"/>
                    </a:cubicBezTo>
                    <a:cubicBezTo>
                      <a:pt x="1568" y="2181"/>
                      <a:pt x="1551" y="2270"/>
                      <a:pt x="1518" y="2342"/>
                    </a:cubicBezTo>
                    <a:cubicBezTo>
                      <a:pt x="1463" y="2414"/>
                      <a:pt x="1374" y="2448"/>
                      <a:pt x="1289" y="2448"/>
                    </a:cubicBezTo>
                    <a:cubicBezTo>
                      <a:pt x="1251" y="2448"/>
                      <a:pt x="1201" y="2431"/>
                      <a:pt x="1163" y="2414"/>
                    </a:cubicBezTo>
                    <a:cubicBezTo>
                      <a:pt x="1129" y="2393"/>
                      <a:pt x="1095" y="2342"/>
                      <a:pt x="1078" y="2308"/>
                    </a:cubicBezTo>
                    <a:cubicBezTo>
                      <a:pt x="1023" y="2325"/>
                      <a:pt x="951" y="2359"/>
                      <a:pt x="901" y="2376"/>
                    </a:cubicBezTo>
                    <a:cubicBezTo>
                      <a:pt x="1112" y="1180"/>
                      <a:pt x="512" y="423"/>
                      <a:pt x="512" y="423"/>
                    </a:cubicBezTo>
                    <a:cubicBezTo>
                      <a:pt x="706" y="263"/>
                      <a:pt x="812" y="106"/>
                      <a:pt x="884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4"/>
              <p:cNvSpPr/>
              <p:nvPr/>
            </p:nvSpPr>
            <p:spPr>
              <a:xfrm>
                <a:off x="3323200" y="2863087"/>
                <a:ext cx="23397" cy="19424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52" extrusionOk="0">
                    <a:moveTo>
                      <a:pt x="351" y="1"/>
                    </a:moveTo>
                    <a:cubicBezTo>
                      <a:pt x="262" y="56"/>
                      <a:pt x="174" y="90"/>
                      <a:pt x="68" y="124"/>
                    </a:cubicBezTo>
                    <a:cubicBezTo>
                      <a:pt x="51" y="140"/>
                      <a:pt x="34" y="179"/>
                      <a:pt x="0" y="195"/>
                    </a:cubicBezTo>
                    <a:cubicBezTo>
                      <a:pt x="17" y="246"/>
                      <a:pt x="51" y="301"/>
                      <a:pt x="68" y="352"/>
                    </a:cubicBezTo>
                    <a:lnTo>
                      <a:pt x="423" y="352"/>
                    </a:lnTo>
                    <a:cubicBezTo>
                      <a:pt x="385" y="246"/>
                      <a:pt x="368" y="124"/>
                      <a:pt x="351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4"/>
              <p:cNvSpPr/>
              <p:nvPr/>
            </p:nvSpPr>
            <p:spPr>
              <a:xfrm>
                <a:off x="3451495" y="2778660"/>
                <a:ext cx="27095" cy="1942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52" extrusionOk="0">
                    <a:moveTo>
                      <a:pt x="457" y="1"/>
                    </a:moveTo>
                    <a:lnTo>
                      <a:pt x="457" y="1"/>
                    </a:lnTo>
                    <a:cubicBezTo>
                      <a:pt x="351" y="69"/>
                      <a:pt x="190" y="124"/>
                      <a:pt x="0" y="212"/>
                    </a:cubicBezTo>
                    <a:cubicBezTo>
                      <a:pt x="17" y="246"/>
                      <a:pt x="51" y="297"/>
                      <a:pt x="85" y="318"/>
                    </a:cubicBezTo>
                    <a:cubicBezTo>
                      <a:pt x="123" y="335"/>
                      <a:pt x="173" y="352"/>
                      <a:pt x="211" y="352"/>
                    </a:cubicBezTo>
                    <a:cubicBezTo>
                      <a:pt x="296" y="352"/>
                      <a:pt x="385" y="318"/>
                      <a:pt x="440" y="246"/>
                    </a:cubicBezTo>
                    <a:cubicBezTo>
                      <a:pt x="473" y="174"/>
                      <a:pt x="490" y="85"/>
                      <a:pt x="457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4"/>
              <p:cNvSpPr/>
              <p:nvPr/>
            </p:nvSpPr>
            <p:spPr>
              <a:xfrm>
                <a:off x="2776029" y="2313488"/>
                <a:ext cx="676427" cy="625107"/>
              </a:xfrm>
              <a:custGeom>
                <a:avLst/>
                <a:gdLst/>
                <a:ahLst/>
                <a:cxnLst/>
                <a:rect l="l" t="t" r="r" b="b"/>
                <a:pathLst>
                  <a:path w="12258" h="11328" extrusionOk="0">
                    <a:moveTo>
                      <a:pt x="9675" y="0"/>
                    </a:moveTo>
                    <a:cubicBezTo>
                      <a:pt x="9596" y="0"/>
                      <a:pt x="9517" y="4"/>
                      <a:pt x="9439" y="12"/>
                    </a:cubicBezTo>
                    <a:cubicBezTo>
                      <a:pt x="8716" y="83"/>
                      <a:pt x="8031" y="434"/>
                      <a:pt x="7431" y="857"/>
                    </a:cubicBezTo>
                    <a:cubicBezTo>
                      <a:pt x="6814" y="468"/>
                      <a:pt x="6163" y="168"/>
                      <a:pt x="5478" y="100"/>
                    </a:cubicBezTo>
                    <a:cubicBezTo>
                      <a:pt x="5403" y="94"/>
                      <a:pt x="5326" y="91"/>
                      <a:pt x="5250" y="91"/>
                    </a:cubicBezTo>
                    <a:cubicBezTo>
                      <a:pt x="4632" y="91"/>
                      <a:pt x="4007" y="288"/>
                      <a:pt x="3522" y="679"/>
                    </a:cubicBezTo>
                    <a:cubicBezTo>
                      <a:pt x="2993" y="1119"/>
                      <a:pt x="2659" y="1808"/>
                      <a:pt x="2676" y="2493"/>
                    </a:cubicBezTo>
                    <a:cubicBezTo>
                      <a:pt x="2414" y="2493"/>
                      <a:pt x="2254" y="2564"/>
                      <a:pt x="2148" y="2687"/>
                    </a:cubicBezTo>
                    <a:cubicBezTo>
                      <a:pt x="2059" y="2831"/>
                      <a:pt x="2025" y="3004"/>
                      <a:pt x="2076" y="3148"/>
                    </a:cubicBezTo>
                    <a:cubicBezTo>
                      <a:pt x="1303" y="3148"/>
                      <a:pt x="563" y="3655"/>
                      <a:pt x="280" y="4344"/>
                    </a:cubicBezTo>
                    <a:cubicBezTo>
                      <a:pt x="1" y="5029"/>
                      <a:pt x="140" y="5857"/>
                      <a:pt x="546" y="6491"/>
                    </a:cubicBezTo>
                    <a:cubicBezTo>
                      <a:pt x="935" y="7108"/>
                      <a:pt x="1569" y="7565"/>
                      <a:pt x="2254" y="7865"/>
                    </a:cubicBezTo>
                    <a:cubicBezTo>
                      <a:pt x="1814" y="8410"/>
                      <a:pt x="1814" y="9238"/>
                      <a:pt x="2220" y="9783"/>
                    </a:cubicBezTo>
                    <a:cubicBezTo>
                      <a:pt x="2536" y="10225"/>
                      <a:pt x="3075" y="10481"/>
                      <a:pt x="3613" y="10481"/>
                    </a:cubicBezTo>
                    <a:cubicBezTo>
                      <a:pt x="3766" y="10481"/>
                      <a:pt x="3919" y="10460"/>
                      <a:pt x="4067" y="10417"/>
                    </a:cubicBezTo>
                    <a:cubicBezTo>
                      <a:pt x="4067" y="10544"/>
                      <a:pt x="4122" y="10667"/>
                      <a:pt x="4227" y="10734"/>
                    </a:cubicBezTo>
                    <a:cubicBezTo>
                      <a:pt x="4316" y="10806"/>
                      <a:pt x="4422" y="10861"/>
                      <a:pt x="4544" y="10878"/>
                    </a:cubicBezTo>
                    <a:cubicBezTo>
                      <a:pt x="4599" y="10887"/>
                      <a:pt x="4655" y="10891"/>
                      <a:pt x="4712" y="10891"/>
                    </a:cubicBezTo>
                    <a:cubicBezTo>
                      <a:pt x="4878" y="10891"/>
                      <a:pt x="5051" y="10855"/>
                      <a:pt x="5195" y="10789"/>
                    </a:cubicBezTo>
                    <a:cubicBezTo>
                      <a:pt x="5373" y="11073"/>
                      <a:pt x="5601" y="11246"/>
                      <a:pt x="5846" y="11301"/>
                    </a:cubicBezTo>
                    <a:cubicBezTo>
                      <a:pt x="5920" y="11320"/>
                      <a:pt x="5994" y="11328"/>
                      <a:pt x="6066" y="11328"/>
                    </a:cubicBezTo>
                    <a:cubicBezTo>
                      <a:pt x="6255" y="11328"/>
                      <a:pt x="6438" y="11271"/>
                      <a:pt x="6603" y="11195"/>
                    </a:cubicBezTo>
                    <a:cubicBezTo>
                      <a:pt x="6814" y="11073"/>
                      <a:pt x="7025" y="10895"/>
                      <a:pt x="7203" y="10734"/>
                    </a:cubicBezTo>
                    <a:cubicBezTo>
                      <a:pt x="7359" y="11018"/>
                      <a:pt x="7748" y="11195"/>
                      <a:pt x="8120" y="11212"/>
                    </a:cubicBezTo>
                    <a:cubicBezTo>
                      <a:pt x="8505" y="11212"/>
                      <a:pt x="8860" y="11051"/>
                      <a:pt x="9177" y="10840"/>
                    </a:cubicBezTo>
                    <a:cubicBezTo>
                      <a:pt x="9473" y="10629"/>
                      <a:pt x="9739" y="10350"/>
                      <a:pt x="9984" y="10084"/>
                    </a:cubicBezTo>
                    <a:cubicBezTo>
                      <a:pt x="10741" y="9822"/>
                      <a:pt x="11324" y="9310"/>
                      <a:pt x="11552" y="8659"/>
                    </a:cubicBezTo>
                    <a:cubicBezTo>
                      <a:pt x="11780" y="8008"/>
                      <a:pt x="11658" y="7231"/>
                      <a:pt x="11218" y="6702"/>
                    </a:cubicBezTo>
                    <a:cubicBezTo>
                      <a:pt x="11797" y="6474"/>
                      <a:pt x="12258" y="5806"/>
                      <a:pt x="12203" y="5134"/>
                    </a:cubicBezTo>
                    <a:cubicBezTo>
                      <a:pt x="12152" y="4483"/>
                      <a:pt x="11713" y="3799"/>
                      <a:pt x="11041" y="3727"/>
                    </a:cubicBezTo>
                    <a:cubicBezTo>
                      <a:pt x="11324" y="3253"/>
                      <a:pt x="11480" y="2864"/>
                      <a:pt x="11607" y="2353"/>
                    </a:cubicBezTo>
                    <a:cubicBezTo>
                      <a:pt x="11713" y="1842"/>
                      <a:pt x="11658" y="1263"/>
                      <a:pt x="11375" y="823"/>
                    </a:cubicBezTo>
                    <a:cubicBezTo>
                      <a:pt x="11016" y="271"/>
                      <a:pt x="10343" y="0"/>
                      <a:pt x="9675" y="0"/>
                    </a:cubicBezTo>
                    <a:close/>
                  </a:path>
                </a:pathLst>
              </a:custGeom>
              <a:solidFill>
                <a:srgbClr val="5C1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3158762" y="2794994"/>
                <a:ext cx="62356" cy="10407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886" extrusionOk="0">
                    <a:moveTo>
                      <a:pt x="973" y="1"/>
                    </a:moveTo>
                    <a:lnTo>
                      <a:pt x="22" y="22"/>
                    </a:lnTo>
                    <a:cubicBezTo>
                      <a:pt x="1" y="635"/>
                      <a:pt x="1" y="1252"/>
                      <a:pt x="56" y="1886"/>
                    </a:cubicBezTo>
                    <a:cubicBezTo>
                      <a:pt x="56" y="1886"/>
                      <a:pt x="1078" y="1746"/>
                      <a:pt x="1129" y="1730"/>
                    </a:cubicBezTo>
                    <a:cubicBezTo>
                      <a:pt x="1078" y="1146"/>
                      <a:pt x="1024" y="584"/>
                      <a:pt x="973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3159921" y="2794994"/>
                <a:ext cx="52534" cy="2152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9" extrusionOk="0">
                    <a:moveTo>
                      <a:pt x="952" y="1"/>
                    </a:moveTo>
                    <a:lnTo>
                      <a:pt x="1" y="22"/>
                    </a:lnTo>
                    <a:lnTo>
                      <a:pt x="1" y="39"/>
                    </a:lnTo>
                    <a:lnTo>
                      <a:pt x="1" y="22"/>
                    </a:lnTo>
                    <a:lnTo>
                      <a:pt x="952" y="1"/>
                    </a:lnTo>
                    <a:lnTo>
                      <a:pt x="952" y="1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3159921" y="2794994"/>
                <a:ext cx="55348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56" extrusionOk="0">
                    <a:moveTo>
                      <a:pt x="952" y="1"/>
                    </a:moveTo>
                    <a:lnTo>
                      <a:pt x="1" y="22"/>
                    </a:lnTo>
                    <a:lnTo>
                      <a:pt x="1" y="39"/>
                    </a:lnTo>
                    <a:lnTo>
                      <a:pt x="1" y="635"/>
                    </a:lnTo>
                    <a:cubicBezTo>
                      <a:pt x="123" y="656"/>
                      <a:pt x="246" y="656"/>
                      <a:pt x="369" y="656"/>
                    </a:cubicBezTo>
                    <a:cubicBezTo>
                      <a:pt x="580" y="656"/>
                      <a:pt x="791" y="635"/>
                      <a:pt x="1003" y="584"/>
                    </a:cubicBezTo>
                    <a:cubicBezTo>
                      <a:pt x="986" y="390"/>
                      <a:pt x="969" y="195"/>
                      <a:pt x="952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3309460" y="2610470"/>
                <a:ext cx="63239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949" extrusionOk="0">
                    <a:moveTo>
                      <a:pt x="363" y="1"/>
                    </a:moveTo>
                    <a:cubicBezTo>
                      <a:pt x="295" y="1"/>
                      <a:pt x="226" y="12"/>
                      <a:pt x="161" y="35"/>
                    </a:cubicBezTo>
                    <a:lnTo>
                      <a:pt x="0" y="1815"/>
                    </a:lnTo>
                    <a:cubicBezTo>
                      <a:pt x="100" y="1907"/>
                      <a:pt x="230" y="1948"/>
                      <a:pt x="364" y="1948"/>
                    </a:cubicBezTo>
                    <a:cubicBezTo>
                      <a:pt x="537" y="1948"/>
                      <a:pt x="717" y="1879"/>
                      <a:pt x="845" y="1760"/>
                    </a:cubicBezTo>
                    <a:cubicBezTo>
                      <a:pt x="1074" y="1549"/>
                      <a:pt x="1145" y="1215"/>
                      <a:pt x="1129" y="915"/>
                    </a:cubicBezTo>
                    <a:cubicBezTo>
                      <a:pt x="1129" y="652"/>
                      <a:pt x="1040" y="407"/>
                      <a:pt x="862" y="213"/>
                    </a:cubicBezTo>
                    <a:cubicBezTo>
                      <a:pt x="735" y="83"/>
                      <a:pt x="550" y="1"/>
                      <a:pt x="363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3309460" y="2710568"/>
                <a:ext cx="938" cy="99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3309460" y="2610525"/>
                <a:ext cx="31288" cy="10688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37" extrusionOk="0">
                    <a:moveTo>
                      <a:pt x="372" y="1"/>
                    </a:moveTo>
                    <a:cubicBezTo>
                      <a:pt x="300" y="1"/>
                      <a:pt x="228" y="17"/>
                      <a:pt x="161" y="34"/>
                    </a:cubicBezTo>
                    <a:lnTo>
                      <a:pt x="0" y="1814"/>
                    </a:lnTo>
                    <a:lnTo>
                      <a:pt x="17" y="1831"/>
                    </a:lnTo>
                    <a:cubicBezTo>
                      <a:pt x="72" y="1886"/>
                      <a:pt x="161" y="1919"/>
                      <a:pt x="228" y="1936"/>
                    </a:cubicBezTo>
                    <a:cubicBezTo>
                      <a:pt x="566" y="1214"/>
                      <a:pt x="495" y="318"/>
                      <a:pt x="461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3322041" y="2707312"/>
                <a:ext cx="22459" cy="20583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73" extrusionOk="0">
                    <a:moveTo>
                      <a:pt x="224" y="1"/>
                    </a:moveTo>
                    <a:cubicBezTo>
                      <a:pt x="147" y="1"/>
                      <a:pt x="67" y="39"/>
                      <a:pt x="38" y="111"/>
                    </a:cubicBezTo>
                    <a:cubicBezTo>
                      <a:pt x="0" y="199"/>
                      <a:pt x="38" y="322"/>
                      <a:pt x="127" y="360"/>
                    </a:cubicBezTo>
                    <a:cubicBezTo>
                      <a:pt x="149" y="369"/>
                      <a:pt x="172" y="373"/>
                      <a:pt x="195" y="373"/>
                    </a:cubicBezTo>
                    <a:cubicBezTo>
                      <a:pt x="262" y="373"/>
                      <a:pt x="331" y="337"/>
                      <a:pt x="372" y="271"/>
                    </a:cubicBezTo>
                    <a:cubicBezTo>
                      <a:pt x="406" y="199"/>
                      <a:pt x="389" y="60"/>
                      <a:pt x="267" y="5"/>
                    </a:cubicBezTo>
                    <a:cubicBezTo>
                      <a:pt x="253" y="2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2941185" y="2555014"/>
                <a:ext cx="392568" cy="256764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53" extrusionOk="0">
                    <a:moveTo>
                      <a:pt x="3648" y="1"/>
                    </a:moveTo>
                    <a:cubicBezTo>
                      <a:pt x="3310" y="584"/>
                      <a:pt x="2714" y="1007"/>
                      <a:pt x="2042" y="1129"/>
                    </a:cubicBezTo>
                    <a:cubicBezTo>
                      <a:pt x="2114" y="1235"/>
                      <a:pt x="2130" y="1324"/>
                      <a:pt x="2097" y="1391"/>
                    </a:cubicBezTo>
                    <a:cubicBezTo>
                      <a:pt x="2068" y="1452"/>
                      <a:pt x="1999" y="1501"/>
                      <a:pt x="1935" y="1501"/>
                    </a:cubicBezTo>
                    <a:cubicBezTo>
                      <a:pt x="1924" y="1501"/>
                      <a:pt x="1913" y="1500"/>
                      <a:pt x="1902" y="1497"/>
                    </a:cubicBezTo>
                    <a:cubicBezTo>
                      <a:pt x="1813" y="1480"/>
                      <a:pt x="1746" y="1391"/>
                      <a:pt x="1691" y="1324"/>
                    </a:cubicBezTo>
                    <a:cubicBezTo>
                      <a:pt x="1532" y="1155"/>
                      <a:pt x="1309" y="1076"/>
                      <a:pt x="1084" y="1076"/>
                    </a:cubicBezTo>
                    <a:cubicBezTo>
                      <a:pt x="907" y="1076"/>
                      <a:pt x="730" y="1125"/>
                      <a:pt x="583" y="1218"/>
                    </a:cubicBezTo>
                    <a:cubicBezTo>
                      <a:pt x="228" y="1429"/>
                      <a:pt x="34" y="1835"/>
                      <a:pt x="17" y="2220"/>
                    </a:cubicBezTo>
                    <a:cubicBezTo>
                      <a:pt x="0" y="2486"/>
                      <a:pt x="72" y="2748"/>
                      <a:pt x="228" y="2942"/>
                    </a:cubicBezTo>
                    <a:cubicBezTo>
                      <a:pt x="423" y="3137"/>
                      <a:pt x="723" y="3209"/>
                      <a:pt x="985" y="3209"/>
                    </a:cubicBezTo>
                    <a:cubicBezTo>
                      <a:pt x="1763" y="3209"/>
                      <a:pt x="1974" y="2892"/>
                      <a:pt x="1974" y="2892"/>
                    </a:cubicBezTo>
                    <a:cubicBezTo>
                      <a:pt x="2168" y="3365"/>
                      <a:pt x="2464" y="3788"/>
                      <a:pt x="2870" y="4105"/>
                    </a:cubicBezTo>
                    <a:cubicBezTo>
                      <a:pt x="3305" y="4453"/>
                      <a:pt x="3870" y="4653"/>
                      <a:pt x="4433" y="4653"/>
                    </a:cubicBezTo>
                    <a:cubicBezTo>
                      <a:pt x="4668" y="4653"/>
                      <a:pt x="4903" y="4618"/>
                      <a:pt x="5127" y="4544"/>
                    </a:cubicBezTo>
                    <a:cubicBezTo>
                      <a:pt x="5740" y="4333"/>
                      <a:pt x="6251" y="3860"/>
                      <a:pt x="6568" y="3314"/>
                    </a:cubicBezTo>
                    <a:cubicBezTo>
                      <a:pt x="6957" y="2659"/>
                      <a:pt x="7114" y="1869"/>
                      <a:pt x="7008" y="1112"/>
                    </a:cubicBezTo>
                    <a:cubicBezTo>
                      <a:pt x="6640" y="863"/>
                      <a:pt x="6357" y="529"/>
                      <a:pt x="6251" y="144"/>
                    </a:cubicBezTo>
                    <a:cubicBezTo>
                      <a:pt x="5859" y="451"/>
                      <a:pt x="5403" y="690"/>
                      <a:pt x="4926" y="690"/>
                    </a:cubicBezTo>
                    <a:cubicBezTo>
                      <a:pt x="4910" y="690"/>
                      <a:pt x="4894" y="690"/>
                      <a:pt x="4878" y="690"/>
                    </a:cubicBezTo>
                    <a:cubicBezTo>
                      <a:pt x="4387" y="690"/>
                      <a:pt x="3927" y="423"/>
                      <a:pt x="3648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3275359" y="2679280"/>
                <a:ext cx="47898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87" extrusionOk="0">
                    <a:moveTo>
                      <a:pt x="499" y="1"/>
                    </a:moveTo>
                    <a:cubicBezTo>
                      <a:pt x="392" y="1"/>
                      <a:pt x="279" y="37"/>
                      <a:pt x="195" y="111"/>
                    </a:cubicBezTo>
                    <a:cubicBezTo>
                      <a:pt x="56" y="217"/>
                      <a:pt x="1" y="445"/>
                      <a:pt x="73" y="602"/>
                    </a:cubicBezTo>
                    <a:cubicBezTo>
                      <a:pt x="140" y="768"/>
                      <a:pt x="316" y="886"/>
                      <a:pt x="480" y="886"/>
                    </a:cubicBezTo>
                    <a:cubicBezTo>
                      <a:pt x="491" y="886"/>
                      <a:pt x="502" y="886"/>
                      <a:pt x="512" y="885"/>
                    </a:cubicBezTo>
                    <a:cubicBezTo>
                      <a:pt x="550" y="885"/>
                      <a:pt x="584" y="868"/>
                      <a:pt x="618" y="868"/>
                    </a:cubicBezTo>
                    <a:cubicBezTo>
                      <a:pt x="724" y="657"/>
                      <a:pt x="812" y="445"/>
                      <a:pt x="867" y="217"/>
                    </a:cubicBezTo>
                    <a:cubicBezTo>
                      <a:pt x="829" y="162"/>
                      <a:pt x="779" y="111"/>
                      <a:pt x="707" y="56"/>
                    </a:cubicBezTo>
                    <a:cubicBezTo>
                      <a:pt x="649" y="19"/>
                      <a:pt x="575" y="1"/>
                      <a:pt x="499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4"/>
              <p:cNvSpPr/>
              <p:nvPr/>
            </p:nvSpPr>
            <p:spPr>
              <a:xfrm>
                <a:off x="3069425" y="2690316"/>
                <a:ext cx="53472" cy="4922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892" extrusionOk="0">
                    <a:moveTo>
                      <a:pt x="488" y="1"/>
                    </a:moveTo>
                    <a:cubicBezTo>
                      <a:pt x="450" y="1"/>
                      <a:pt x="411" y="6"/>
                      <a:pt x="373" y="17"/>
                    </a:cubicBezTo>
                    <a:cubicBezTo>
                      <a:pt x="195" y="51"/>
                      <a:pt x="56" y="207"/>
                      <a:pt x="35" y="402"/>
                    </a:cubicBezTo>
                    <a:cubicBezTo>
                      <a:pt x="1" y="579"/>
                      <a:pt x="107" y="757"/>
                      <a:pt x="318" y="862"/>
                    </a:cubicBezTo>
                    <a:cubicBezTo>
                      <a:pt x="369" y="882"/>
                      <a:pt x="423" y="891"/>
                      <a:pt x="477" y="891"/>
                    </a:cubicBezTo>
                    <a:cubicBezTo>
                      <a:pt x="610" y="891"/>
                      <a:pt x="742" y="833"/>
                      <a:pt x="829" y="719"/>
                    </a:cubicBezTo>
                    <a:cubicBezTo>
                      <a:pt x="952" y="579"/>
                      <a:pt x="969" y="368"/>
                      <a:pt x="863" y="207"/>
                    </a:cubicBezTo>
                    <a:cubicBezTo>
                      <a:pt x="779" y="82"/>
                      <a:pt x="638" y="1"/>
                      <a:pt x="488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4"/>
              <p:cNvSpPr/>
              <p:nvPr/>
            </p:nvSpPr>
            <p:spPr>
              <a:xfrm>
                <a:off x="2974293" y="2651359"/>
                <a:ext cx="40890" cy="4409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99" extrusionOk="0">
                    <a:moveTo>
                      <a:pt x="634" y="0"/>
                    </a:moveTo>
                    <a:cubicBezTo>
                      <a:pt x="385" y="51"/>
                      <a:pt x="157" y="195"/>
                      <a:pt x="0" y="368"/>
                    </a:cubicBezTo>
                    <a:cubicBezTo>
                      <a:pt x="0" y="385"/>
                      <a:pt x="0" y="406"/>
                      <a:pt x="17" y="423"/>
                    </a:cubicBezTo>
                    <a:cubicBezTo>
                      <a:pt x="17" y="431"/>
                      <a:pt x="26" y="436"/>
                      <a:pt x="34" y="436"/>
                    </a:cubicBezTo>
                    <a:cubicBezTo>
                      <a:pt x="43" y="436"/>
                      <a:pt x="51" y="431"/>
                      <a:pt x="51" y="423"/>
                    </a:cubicBezTo>
                    <a:cubicBezTo>
                      <a:pt x="185" y="275"/>
                      <a:pt x="354" y="165"/>
                      <a:pt x="539" y="101"/>
                    </a:cubicBezTo>
                    <a:lnTo>
                      <a:pt x="539" y="101"/>
                    </a:lnTo>
                    <a:cubicBezTo>
                      <a:pt x="478" y="183"/>
                      <a:pt x="440" y="284"/>
                      <a:pt x="440" y="385"/>
                    </a:cubicBezTo>
                    <a:lnTo>
                      <a:pt x="440" y="423"/>
                    </a:lnTo>
                    <a:cubicBezTo>
                      <a:pt x="457" y="562"/>
                      <a:pt x="546" y="723"/>
                      <a:pt x="668" y="791"/>
                    </a:cubicBezTo>
                    <a:cubicBezTo>
                      <a:pt x="674" y="796"/>
                      <a:pt x="679" y="798"/>
                      <a:pt x="685" y="798"/>
                    </a:cubicBezTo>
                    <a:cubicBezTo>
                      <a:pt x="697" y="798"/>
                      <a:pt x="709" y="791"/>
                      <a:pt x="723" y="791"/>
                    </a:cubicBezTo>
                    <a:cubicBezTo>
                      <a:pt x="740" y="774"/>
                      <a:pt x="723" y="740"/>
                      <a:pt x="702" y="740"/>
                    </a:cubicBezTo>
                    <a:cubicBezTo>
                      <a:pt x="596" y="668"/>
                      <a:pt x="529" y="545"/>
                      <a:pt x="512" y="423"/>
                    </a:cubicBezTo>
                    <a:lnTo>
                      <a:pt x="512" y="385"/>
                    </a:lnTo>
                    <a:cubicBezTo>
                      <a:pt x="512" y="262"/>
                      <a:pt x="563" y="140"/>
                      <a:pt x="651" y="68"/>
                    </a:cubicBezTo>
                    <a:lnTo>
                      <a:pt x="651" y="68"/>
                    </a:lnTo>
                    <a:cubicBezTo>
                      <a:pt x="651" y="68"/>
                      <a:pt x="651" y="68"/>
                      <a:pt x="651" y="68"/>
                    </a:cubicBezTo>
                    <a:cubicBezTo>
                      <a:pt x="668" y="51"/>
                      <a:pt x="668" y="34"/>
                      <a:pt x="668" y="17"/>
                    </a:cubicBezTo>
                    <a:cubicBezTo>
                      <a:pt x="651" y="17"/>
                      <a:pt x="651" y="0"/>
                      <a:pt x="634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3139394" y="2673707"/>
                <a:ext cx="126478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1233" extrusionOk="0">
                    <a:moveTo>
                      <a:pt x="2275" y="1"/>
                    </a:moveTo>
                    <a:cubicBezTo>
                      <a:pt x="1535" y="1"/>
                      <a:pt x="795" y="69"/>
                      <a:pt x="1" y="191"/>
                    </a:cubicBezTo>
                    <a:cubicBezTo>
                      <a:pt x="35" y="580"/>
                      <a:pt x="284" y="952"/>
                      <a:pt x="635" y="1125"/>
                    </a:cubicBezTo>
                    <a:cubicBezTo>
                      <a:pt x="790" y="1196"/>
                      <a:pt x="964" y="1233"/>
                      <a:pt x="1138" y="1233"/>
                    </a:cubicBezTo>
                    <a:cubicBezTo>
                      <a:pt x="1357" y="1233"/>
                      <a:pt x="1577" y="1175"/>
                      <a:pt x="1763" y="1058"/>
                    </a:cubicBezTo>
                    <a:cubicBezTo>
                      <a:pt x="2097" y="846"/>
                      <a:pt x="2292" y="457"/>
                      <a:pt x="2275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4"/>
              <p:cNvSpPr/>
              <p:nvPr/>
            </p:nvSpPr>
            <p:spPr>
              <a:xfrm>
                <a:off x="3139394" y="2673707"/>
                <a:ext cx="125540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58" extrusionOk="0">
                    <a:moveTo>
                      <a:pt x="2275" y="1"/>
                    </a:moveTo>
                    <a:cubicBezTo>
                      <a:pt x="1535" y="1"/>
                      <a:pt x="795" y="69"/>
                      <a:pt x="1" y="191"/>
                    </a:cubicBezTo>
                    <a:cubicBezTo>
                      <a:pt x="18" y="280"/>
                      <a:pt x="35" y="369"/>
                      <a:pt x="73" y="457"/>
                    </a:cubicBezTo>
                    <a:cubicBezTo>
                      <a:pt x="812" y="441"/>
                      <a:pt x="1535" y="352"/>
                      <a:pt x="2275" y="229"/>
                    </a:cubicBezTo>
                    <a:lnTo>
                      <a:pt x="2275" y="1"/>
                    </a:ln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4"/>
              <p:cNvSpPr/>
              <p:nvPr/>
            </p:nvSpPr>
            <p:spPr>
              <a:xfrm>
                <a:off x="3172557" y="2717962"/>
                <a:ext cx="59266" cy="2406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436" extrusionOk="0">
                    <a:moveTo>
                      <a:pt x="532" y="0"/>
                    </a:moveTo>
                    <a:cubicBezTo>
                      <a:pt x="330" y="0"/>
                      <a:pt x="137" y="104"/>
                      <a:pt x="0" y="289"/>
                    </a:cubicBezTo>
                    <a:cubicBezTo>
                      <a:pt x="17" y="306"/>
                      <a:pt x="17" y="306"/>
                      <a:pt x="34" y="323"/>
                    </a:cubicBezTo>
                    <a:cubicBezTo>
                      <a:pt x="192" y="399"/>
                      <a:pt x="363" y="436"/>
                      <a:pt x="532" y="436"/>
                    </a:cubicBezTo>
                    <a:cubicBezTo>
                      <a:pt x="720" y="436"/>
                      <a:pt x="907" y="391"/>
                      <a:pt x="1074" y="306"/>
                    </a:cubicBezTo>
                    <a:cubicBezTo>
                      <a:pt x="968" y="150"/>
                      <a:pt x="807" y="23"/>
                      <a:pt x="617" y="6"/>
                    </a:cubicBezTo>
                    <a:cubicBezTo>
                      <a:pt x="589" y="2"/>
                      <a:pt x="560" y="0"/>
                      <a:pt x="532" y="0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3004367" y="2721659"/>
                <a:ext cx="22459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68" extrusionOk="0">
                    <a:moveTo>
                      <a:pt x="207" y="1"/>
                    </a:moveTo>
                    <a:cubicBezTo>
                      <a:pt x="136" y="1"/>
                      <a:pt x="64" y="47"/>
                      <a:pt x="34" y="117"/>
                    </a:cubicBezTo>
                    <a:cubicBezTo>
                      <a:pt x="1" y="206"/>
                      <a:pt x="34" y="311"/>
                      <a:pt x="123" y="345"/>
                    </a:cubicBezTo>
                    <a:cubicBezTo>
                      <a:pt x="148" y="361"/>
                      <a:pt x="175" y="367"/>
                      <a:pt x="201" y="367"/>
                    </a:cubicBezTo>
                    <a:cubicBezTo>
                      <a:pt x="268" y="367"/>
                      <a:pt x="332" y="325"/>
                      <a:pt x="368" y="273"/>
                    </a:cubicBezTo>
                    <a:cubicBezTo>
                      <a:pt x="406" y="189"/>
                      <a:pt x="389" y="45"/>
                      <a:pt x="263" y="11"/>
                    </a:cubicBezTo>
                    <a:cubicBezTo>
                      <a:pt x="245" y="4"/>
                      <a:pt x="226" y="1"/>
                      <a:pt x="207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4"/>
              <p:cNvSpPr/>
              <p:nvPr/>
            </p:nvSpPr>
            <p:spPr>
              <a:xfrm>
                <a:off x="3086917" y="2594744"/>
                <a:ext cx="62356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466" extrusionOk="0">
                    <a:moveTo>
                      <a:pt x="801" y="0"/>
                    </a:moveTo>
                    <a:cubicBezTo>
                      <a:pt x="573" y="0"/>
                      <a:pt x="361" y="51"/>
                      <a:pt x="161" y="143"/>
                    </a:cubicBezTo>
                    <a:cubicBezTo>
                      <a:pt x="107" y="164"/>
                      <a:pt x="73" y="198"/>
                      <a:pt x="35" y="232"/>
                    </a:cubicBezTo>
                    <a:cubicBezTo>
                      <a:pt x="18" y="249"/>
                      <a:pt x="1" y="303"/>
                      <a:pt x="1" y="354"/>
                    </a:cubicBezTo>
                    <a:cubicBezTo>
                      <a:pt x="18" y="426"/>
                      <a:pt x="107" y="460"/>
                      <a:pt x="195" y="460"/>
                    </a:cubicBezTo>
                    <a:cubicBezTo>
                      <a:pt x="227" y="464"/>
                      <a:pt x="259" y="466"/>
                      <a:pt x="291" y="466"/>
                    </a:cubicBezTo>
                    <a:cubicBezTo>
                      <a:pt x="422" y="466"/>
                      <a:pt x="561" y="436"/>
                      <a:pt x="690" y="409"/>
                    </a:cubicBezTo>
                    <a:cubicBezTo>
                      <a:pt x="863" y="375"/>
                      <a:pt x="952" y="354"/>
                      <a:pt x="1024" y="303"/>
                    </a:cubicBezTo>
                    <a:cubicBezTo>
                      <a:pt x="1091" y="249"/>
                      <a:pt x="1129" y="143"/>
                      <a:pt x="1074" y="75"/>
                    </a:cubicBezTo>
                    <a:cubicBezTo>
                      <a:pt x="1041" y="20"/>
                      <a:pt x="952" y="3"/>
                      <a:pt x="901" y="3"/>
                    </a:cubicBezTo>
                    <a:cubicBezTo>
                      <a:pt x="867" y="1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4"/>
              <p:cNvSpPr/>
              <p:nvPr/>
            </p:nvSpPr>
            <p:spPr>
              <a:xfrm>
                <a:off x="3093704" y="2627300"/>
                <a:ext cx="62301" cy="241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437" extrusionOk="0">
                    <a:moveTo>
                      <a:pt x="46" y="1"/>
                    </a:moveTo>
                    <a:cubicBezTo>
                      <a:pt x="37" y="1"/>
                      <a:pt x="28" y="5"/>
                      <a:pt x="17" y="14"/>
                    </a:cubicBezTo>
                    <a:cubicBezTo>
                      <a:pt x="0" y="14"/>
                      <a:pt x="0" y="30"/>
                      <a:pt x="0" y="47"/>
                    </a:cubicBezTo>
                    <a:lnTo>
                      <a:pt x="212" y="419"/>
                    </a:lnTo>
                    <a:cubicBezTo>
                      <a:pt x="212" y="436"/>
                      <a:pt x="229" y="436"/>
                      <a:pt x="229" y="436"/>
                    </a:cubicBezTo>
                    <a:lnTo>
                      <a:pt x="267" y="436"/>
                    </a:lnTo>
                    <a:cubicBezTo>
                      <a:pt x="372" y="331"/>
                      <a:pt x="512" y="276"/>
                      <a:pt x="651" y="259"/>
                    </a:cubicBezTo>
                    <a:cubicBezTo>
                      <a:pt x="679" y="256"/>
                      <a:pt x="705" y="254"/>
                      <a:pt x="732" y="254"/>
                    </a:cubicBezTo>
                    <a:cubicBezTo>
                      <a:pt x="859" y="254"/>
                      <a:pt x="972" y="288"/>
                      <a:pt x="1074" y="347"/>
                    </a:cubicBezTo>
                    <a:cubicBezTo>
                      <a:pt x="1095" y="347"/>
                      <a:pt x="1112" y="347"/>
                      <a:pt x="1129" y="331"/>
                    </a:cubicBezTo>
                    <a:cubicBezTo>
                      <a:pt x="1129" y="314"/>
                      <a:pt x="1129" y="293"/>
                      <a:pt x="1112" y="276"/>
                    </a:cubicBezTo>
                    <a:cubicBezTo>
                      <a:pt x="991" y="219"/>
                      <a:pt x="862" y="183"/>
                      <a:pt x="728" y="183"/>
                    </a:cubicBezTo>
                    <a:cubicBezTo>
                      <a:pt x="703" y="183"/>
                      <a:pt x="677" y="184"/>
                      <a:pt x="651" y="187"/>
                    </a:cubicBezTo>
                    <a:cubicBezTo>
                      <a:pt x="512" y="208"/>
                      <a:pt x="372" y="259"/>
                      <a:pt x="250" y="347"/>
                    </a:cubicBezTo>
                    <a:lnTo>
                      <a:pt x="72" y="14"/>
                    </a:lnTo>
                    <a:cubicBezTo>
                      <a:pt x="64" y="5"/>
                      <a:pt x="55" y="1"/>
                      <a:pt x="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3108382" y="2627631"/>
                <a:ext cx="11754" cy="17934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25" extrusionOk="0">
                    <a:moveTo>
                      <a:pt x="49" y="1"/>
                    </a:moveTo>
                    <a:cubicBezTo>
                      <a:pt x="44" y="1"/>
                      <a:pt x="39" y="3"/>
                      <a:pt x="35" y="8"/>
                    </a:cubicBezTo>
                    <a:cubicBezTo>
                      <a:pt x="18" y="8"/>
                      <a:pt x="1" y="24"/>
                      <a:pt x="18" y="41"/>
                    </a:cubicBezTo>
                    <a:cubicBezTo>
                      <a:pt x="51" y="130"/>
                      <a:pt x="89" y="219"/>
                      <a:pt x="123" y="308"/>
                    </a:cubicBezTo>
                    <a:cubicBezTo>
                      <a:pt x="140" y="308"/>
                      <a:pt x="157" y="325"/>
                      <a:pt x="157" y="325"/>
                    </a:cubicBezTo>
                    <a:lnTo>
                      <a:pt x="174" y="308"/>
                    </a:lnTo>
                    <a:cubicBezTo>
                      <a:pt x="195" y="308"/>
                      <a:pt x="212" y="287"/>
                      <a:pt x="195" y="270"/>
                    </a:cubicBezTo>
                    <a:cubicBezTo>
                      <a:pt x="157" y="181"/>
                      <a:pt x="123" y="96"/>
                      <a:pt x="68" y="24"/>
                    </a:cubicBezTo>
                    <a:cubicBezTo>
                      <a:pt x="68" y="13"/>
                      <a:pt x="60" y="1"/>
                      <a:pt x="4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3122839" y="2628017"/>
                <a:ext cx="8001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46" extrusionOk="0">
                    <a:moveTo>
                      <a:pt x="39" y="1"/>
                    </a:moveTo>
                    <a:cubicBezTo>
                      <a:pt x="18" y="17"/>
                      <a:pt x="1" y="34"/>
                      <a:pt x="18" y="51"/>
                    </a:cubicBezTo>
                    <a:lnTo>
                      <a:pt x="73" y="229"/>
                    </a:lnTo>
                    <a:cubicBezTo>
                      <a:pt x="90" y="246"/>
                      <a:pt x="90" y="246"/>
                      <a:pt x="106" y="246"/>
                    </a:cubicBezTo>
                    <a:lnTo>
                      <a:pt x="123" y="246"/>
                    </a:lnTo>
                    <a:cubicBezTo>
                      <a:pt x="144" y="246"/>
                      <a:pt x="144" y="229"/>
                      <a:pt x="144" y="212"/>
                    </a:cubicBezTo>
                    <a:lnTo>
                      <a:pt x="90" y="17"/>
                    </a:lnTo>
                    <a:cubicBezTo>
                      <a:pt x="73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3267688" y="2591874"/>
                <a:ext cx="62356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466" extrusionOk="0">
                    <a:moveTo>
                      <a:pt x="341" y="0"/>
                    </a:moveTo>
                    <a:cubicBezTo>
                      <a:pt x="304" y="0"/>
                      <a:pt x="267" y="2"/>
                      <a:pt x="229" y="5"/>
                    </a:cubicBezTo>
                    <a:cubicBezTo>
                      <a:pt x="161" y="5"/>
                      <a:pt x="89" y="5"/>
                      <a:pt x="55" y="55"/>
                    </a:cubicBezTo>
                    <a:cubicBezTo>
                      <a:pt x="1" y="127"/>
                      <a:pt x="34" y="250"/>
                      <a:pt x="106" y="301"/>
                    </a:cubicBezTo>
                    <a:cubicBezTo>
                      <a:pt x="178" y="355"/>
                      <a:pt x="267" y="372"/>
                      <a:pt x="440" y="406"/>
                    </a:cubicBezTo>
                    <a:cubicBezTo>
                      <a:pt x="571" y="437"/>
                      <a:pt x="711" y="466"/>
                      <a:pt x="846" y="466"/>
                    </a:cubicBezTo>
                    <a:cubicBezTo>
                      <a:pt x="876" y="466"/>
                      <a:pt x="905" y="464"/>
                      <a:pt x="935" y="461"/>
                    </a:cubicBezTo>
                    <a:cubicBezTo>
                      <a:pt x="1023" y="444"/>
                      <a:pt x="1112" y="427"/>
                      <a:pt x="1129" y="339"/>
                    </a:cubicBezTo>
                    <a:cubicBezTo>
                      <a:pt x="1129" y="301"/>
                      <a:pt x="1112" y="250"/>
                      <a:pt x="1091" y="216"/>
                    </a:cubicBezTo>
                    <a:cubicBezTo>
                      <a:pt x="1057" y="178"/>
                      <a:pt x="1023" y="161"/>
                      <a:pt x="968" y="144"/>
                    </a:cubicBezTo>
                    <a:cubicBezTo>
                      <a:pt x="773" y="54"/>
                      <a:pt x="564" y="0"/>
                      <a:pt x="34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3260018" y="2624044"/>
                <a:ext cx="63239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441" extrusionOk="0">
                    <a:moveTo>
                      <a:pt x="1124" y="1"/>
                    </a:moveTo>
                    <a:cubicBezTo>
                      <a:pt x="1107" y="1"/>
                      <a:pt x="1090" y="1"/>
                      <a:pt x="1074" y="18"/>
                    </a:cubicBezTo>
                    <a:lnTo>
                      <a:pt x="896" y="352"/>
                    </a:lnTo>
                    <a:cubicBezTo>
                      <a:pt x="773" y="267"/>
                      <a:pt x="634" y="212"/>
                      <a:pt x="490" y="195"/>
                    </a:cubicBezTo>
                    <a:cubicBezTo>
                      <a:pt x="464" y="192"/>
                      <a:pt x="437" y="191"/>
                      <a:pt x="410" y="191"/>
                    </a:cubicBezTo>
                    <a:cubicBezTo>
                      <a:pt x="280" y="191"/>
                      <a:pt x="150" y="224"/>
                      <a:pt x="34" y="284"/>
                    </a:cubicBezTo>
                    <a:cubicBezTo>
                      <a:pt x="17" y="301"/>
                      <a:pt x="0" y="318"/>
                      <a:pt x="17" y="335"/>
                    </a:cubicBezTo>
                    <a:cubicBezTo>
                      <a:pt x="17" y="352"/>
                      <a:pt x="51" y="352"/>
                      <a:pt x="68" y="352"/>
                    </a:cubicBezTo>
                    <a:cubicBezTo>
                      <a:pt x="171" y="297"/>
                      <a:pt x="282" y="261"/>
                      <a:pt x="404" y="261"/>
                    </a:cubicBezTo>
                    <a:cubicBezTo>
                      <a:pt x="432" y="261"/>
                      <a:pt x="461" y="263"/>
                      <a:pt x="490" y="267"/>
                    </a:cubicBezTo>
                    <a:cubicBezTo>
                      <a:pt x="617" y="284"/>
                      <a:pt x="757" y="335"/>
                      <a:pt x="879" y="440"/>
                    </a:cubicBezTo>
                    <a:lnTo>
                      <a:pt x="913" y="440"/>
                    </a:lnTo>
                    <a:lnTo>
                      <a:pt x="934" y="423"/>
                    </a:lnTo>
                    <a:lnTo>
                      <a:pt x="1145" y="56"/>
                    </a:lnTo>
                    <a:cubicBezTo>
                      <a:pt x="1145" y="35"/>
                      <a:pt x="1145" y="18"/>
                      <a:pt x="112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3296824" y="2624044"/>
                <a:ext cx="11754" cy="1754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18" extrusionOk="0">
                    <a:moveTo>
                      <a:pt x="178" y="1"/>
                    </a:moveTo>
                    <a:cubicBezTo>
                      <a:pt x="161" y="1"/>
                      <a:pt x="140" y="1"/>
                      <a:pt x="140" y="18"/>
                    </a:cubicBezTo>
                    <a:cubicBezTo>
                      <a:pt x="90" y="106"/>
                      <a:pt x="56" y="195"/>
                      <a:pt x="18" y="284"/>
                    </a:cubicBezTo>
                    <a:cubicBezTo>
                      <a:pt x="1" y="301"/>
                      <a:pt x="18" y="318"/>
                      <a:pt x="35" y="318"/>
                    </a:cubicBezTo>
                    <a:lnTo>
                      <a:pt x="56" y="318"/>
                    </a:lnTo>
                    <a:cubicBezTo>
                      <a:pt x="56" y="318"/>
                      <a:pt x="73" y="318"/>
                      <a:pt x="73" y="301"/>
                    </a:cubicBezTo>
                    <a:cubicBezTo>
                      <a:pt x="123" y="229"/>
                      <a:pt x="161" y="140"/>
                      <a:pt x="195" y="56"/>
                    </a:cubicBezTo>
                    <a:cubicBezTo>
                      <a:pt x="212" y="35"/>
                      <a:pt x="195" y="18"/>
                      <a:pt x="17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3285181" y="2624983"/>
                <a:ext cx="7726" cy="13796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50" extrusionOk="0">
                    <a:moveTo>
                      <a:pt x="123" y="1"/>
                    </a:moveTo>
                    <a:cubicBezTo>
                      <a:pt x="106" y="1"/>
                      <a:pt x="89" y="1"/>
                      <a:pt x="72" y="18"/>
                    </a:cubicBezTo>
                    <a:lnTo>
                      <a:pt x="17" y="195"/>
                    </a:lnTo>
                    <a:cubicBezTo>
                      <a:pt x="1" y="212"/>
                      <a:pt x="17" y="250"/>
                      <a:pt x="34" y="250"/>
                    </a:cubicBezTo>
                    <a:lnTo>
                      <a:pt x="55" y="250"/>
                    </a:lnTo>
                    <a:cubicBezTo>
                      <a:pt x="72" y="250"/>
                      <a:pt x="72" y="229"/>
                      <a:pt x="89" y="229"/>
                    </a:cubicBezTo>
                    <a:lnTo>
                      <a:pt x="140" y="39"/>
                    </a:lnTo>
                    <a:cubicBezTo>
                      <a:pt x="140" y="18"/>
                      <a:pt x="140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3227793" y="2635301"/>
                <a:ext cx="11754" cy="219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97" extrusionOk="0">
                    <a:moveTo>
                      <a:pt x="41" y="1"/>
                    </a:moveTo>
                    <a:cubicBezTo>
                      <a:pt x="33" y="1"/>
                      <a:pt x="25" y="2"/>
                      <a:pt x="18" y="8"/>
                    </a:cubicBezTo>
                    <a:cubicBezTo>
                      <a:pt x="1" y="25"/>
                      <a:pt x="1" y="42"/>
                      <a:pt x="18" y="63"/>
                    </a:cubicBezTo>
                    <a:cubicBezTo>
                      <a:pt x="90" y="148"/>
                      <a:pt x="123" y="253"/>
                      <a:pt x="144" y="380"/>
                    </a:cubicBezTo>
                    <a:cubicBezTo>
                      <a:pt x="144" y="397"/>
                      <a:pt x="161" y="397"/>
                      <a:pt x="178" y="397"/>
                    </a:cubicBezTo>
                    <a:cubicBezTo>
                      <a:pt x="195" y="397"/>
                      <a:pt x="212" y="380"/>
                      <a:pt x="212" y="359"/>
                    </a:cubicBezTo>
                    <a:cubicBezTo>
                      <a:pt x="195" y="236"/>
                      <a:pt x="144" y="114"/>
                      <a:pt x="73" y="8"/>
                    </a:cubicBezTo>
                    <a:cubicBezTo>
                      <a:pt x="73" y="8"/>
                      <a:pt x="58" y="1"/>
                      <a:pt x="41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3012092" y="2434444"/>
                <a:ext cx="330543" cy="142095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2575" extrusionOk="0">
                    <a:moveTo>
                      <a:pt x="3227" y="1"/>
                    </a:moveTo>
                    <a:cubicBezTo>
                      <a:pt x="2626" y="1"/>
                      <a:pt x="2022" y="167"/>
                      <a:pt x="1517" y="478"/>
                    </a:cubicBezTo>
                    <a:cubicBezTo>
                      <a:pt x="757" y="956"/>
                      <a:pt x="211" y="1712"/>
                      <a:pt x="0" y="2574"/>
                    </a:cubicBezTo>
                    <a:cubicBezTo>
                      <a:pt x="406" y="1657"/>
                      <a:pt x="1162" y="901"/>
                      <a:pt x="2097" y="584"/>
                    </a:cubicBezTo>
                    <a:cubicBezTo>
                      <a:pt x="2462" y="451"/>
                      <a:pt x="2851" y="385"/>
                      <a:pt x="3240" y="385"/>
                    </a:cubicBezTo>
                    <a:cubicBezTo>
                      <a:pt x="3826" y="385"/>
                      <a:pt x="4414" y="534"/>
                      <a:pt x="4933" y="829"/>
                    </a:cubicBezTo>
                    <a:cubicBezTo>
                      <a:pt x="5372" y="1078"/>
                      <a:pt x="5761" y="1429"/>
                      <a:pt x="5989" y="1869"/>
                    </a:cubicBezTo>
                    <a:cubicBezTo>
                      <a:pt x="5617" y="989"/>
                      <a:pt x="4899" y="356"/>
                      <a:pt x="4053" y="110"/>
                    </a:cubicBezTo>
                    <a:cubicBezTo>
                      <a:pt x="3785" y="37"/>
                      <a:pt x="3506" y="1"/>
                      <a:pt x="3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3144305" y="2326345"/>
                <a:ext cx="66992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943" extrusionOk="0">
                    <a:moveTo>
                      <a:pt x="1068" y="0"/>
                    </a:moveTo>
                    <a:cubicBezTo>
                      <a:pt x="1058" y="0"/>
                      <a:pt x="1049" y="3"/>
                      <a:pt x="1040" y="7"/>
                    </a:cubicBezTo>
                    <a:cubicBezTo>
                      <a:pt x="706" y="167"/>
                      <a:pt x="440" y="429"/>
                      <a:pt x="263" y="746"/>
                    </a:cubicBezTo>
                    <a:cubicBezTo>
                      <a:pt x="72" y="1097"/>
                      <a:pt x="1" y="1503"/>
                      <a:pt x="89" y="1892"/>
                    </a:cubicBezTo>
                    <a:lnTo>
                      <a:pt x="618" y="1943"/>
                    </a:lnTo>
                    <a:cubicBezTo>
                      <a:pt x="1023" y="1414"/>
                      <a:pt x="1214" y="730"/>
                      <a:pt x="1146" y="62"/>
                    </a:cubicBezTo>
                    <a:cubicBezTo>
                      <a:pt x="1133" y="20"/>
                      <a:pt x="1099" y="0"/>
                      <a:pt x="10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3157824" y="2362599"/>
                <a:ext cx="3410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401" extrusionOk="0">
                    <a:moveTo>
                      <a:pt x="584" y="1"/>
                    </a:moveTo>
                    <a:cubicBezTo>
                      <a:pt x="567" y="1"/>
                      <a:pt x="546" y="1"/>
                      <a:pt x="546" y="18"/>
                    </a:cubicBezTo>
                    <a:cubicBezTo>
                      <a:pt x="407" y="478"/>
                      <a:pt x="250" y="935"/>
                      <a:pt x="18" y="1357"/>
                    </a:cubicBezTo>
                    <a:cubicBezTo>
                      <a:pt x="1" y="1374"/>
                      <a:pt x="18" y="1391"/>
                      <a:pt x="39" y="1391"/>
                    </a:cubicBezTo>
                    <a:cubicBezTo>
                      <a:pt x="44" y="1398"/>
                      <a:pt x="49" y="1400"/>
                      <a:pt x="54" y="1400"/>
                    </a:cubicBezTo>
                    <a:cubicBezTo>
                      <a:pt x="66" y="1400"/>
                      <a:pt x="78" y="1386"/>
                      <a:pt x="90" y="1374"/>
                    </a:cubicBezTo>
                    <a:cubicBezTo>
                      <a:pt x="301" y="952"/>
                      <a:pt x="478" y="512"/>
                      <a:pt x="601" y="39"/>
                    </a:cubicBezTo>
                    <a:cubicBezTo>
                      <a:pt x="618" y="18"/>
                      <a:pt x="601" y="1"/>
                      <a:pt x="584" y="1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3059658" y="2334402"/>
                <a:ext cx="91493" cy="11478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080" extrusionOk="0">
                    <a:moveTo>
                      <a:pt x="127" y="0"/>
                    </a:moveTo>
                    <a:cubicBezTo>
                      <a:pt x="89" y="0"/>
                      <a:pt x="55" y="38"/>
                      <a:pt x="38" y="72"/>
                    </a:cubicBezTo>
                    <a:cubicBezTo>
                      <a:pt x="0" y="478"/>
                      <a:pt x="106" y="901"/>
                      <a:pt x="317" y="1251"/>
                    </a:cubicBezTo>
                    <a:cubicBezTo>
                      <a:pt x="550" y="1640"/>
                      <a:pt x="901" y="1923"/>
                      <a:pt x="1323" y="2080"/>
                    </a:cubicBezTo>
                    <a:lnTo>
                      <a:pt x="1657" y="1780"/>
                    </a:lnTo>
                    <a:cubicBezTo>
                      <a:pt x="1623" y="1357"/>
                      <a:pt x="1446" y="934"/>
                      <a:pt x="1163" y="617"/>
                    </a:cubicBezTo>
                    <a:cubicBezTo>
                      <a:pt x="901" y="317"/>
                      <a:pt x="529" y="106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3092766" y="2380312"/>
                <a:ext cx="51596" cy="70192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72" extrusionOk="0">
                    <a:moveTo>
                      <a:pt x="36" y="1"/>
                    </a:moveTo>
                    <a:cubicBezTo>
                      <a:pt x="27" y="1"/>
                      <a:pt x="17" y="5"/>
                      <a:pt x="17" y="14"/>
                    </a:cubicBezTo>
                    <a:cubicBezTo>
                      <a:pt x="1" y="14"/>
                      <a:pt x="1" y="52"/>
                      <a:pt x="1" y="52"/>
                    </a:cubicBezTo>
                    <a:cubicBezTo>
                      <a:pt x="351" y="419"/>
                      <a:pt x="635" y="825"/>
                      <a:pt x="863" y="1248"/>
                    </a:cubicBezTo>
                    <a:cubicBezTo>
                      <a:pt x="875" y="1260"/>
                      <a:pt x="889" y="1272"/>
                      <a:pt x="902" y="1272"/>
                    </a:cubicBezTo>
                    <a:cubicBezTo>
                      <a:pt x="907" y="1272"/>
                      <a:pt x="913" y="1270"/>
                      <a:pt x="918" y="1265"/>
                    </a:cubicBezTo>
                    <a:cubicBezTo>
                      <a:pt x="935" y="1265"/>
                      <a:pt x="935" y="1248"/>
                      <a:pt x="935" y="1231"/>
                    </a:cubicBezTo>
                    <a:cubicBezTo>
                      <a:pt x="689" y="791"/>
                      <a:pt x="406" y="369"/>
                      <a:pt x="55" y="14"/>
                    </a:cubicBezTo>
                    <a:cubicBezTo>
                      <a:pt x="55" y="5"/>
                      <a:pt x="46" y="1"/>
                      <a:pt x="36" y="1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3113293" y="2424677"/>
                <a:ext cx="78635" cy="5965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081" extrusionOk="0">
                    <a:moveTo>
                      <a:pt x="960" y="1"/>
                    </a:moveTo>
                    <a:cubicBezTo>
                      <a:pt x="699" y="1"/>
                      <a:pt x="441" y="51"/>
                      <a:pt x="212" y="144"/>
                    </a:cubicBezTo>
                    <a:cubicBezTo>
                      <a:pt x="68" y="199"/>
                      <a:pt x="0" y="321"/>
                      <a:pt x="17" y="461"/>
                    </a:cubicBezTo>
                    <a:cubicBezTo>
                      <a:pt x="17" y="604"/>
                      <a:pt x="51" y="744"/>
                      <a:pt x="106" y="866"/>
                    </a:cubicBezTo>
                    <a:cubicBezTo>
                      <a:pt x="140" y="989"/>
                      <a:pt x="263" y="1078"/>
                      <a:pt x="385" y="1078"/>
                    </a:cubicBezTo>
                    <a:cubicBezTo>
                      <a:pt x="421" y="1080"/>
                      <a:pt x="457" y="1081"/>
                      <a:pt x="493" y="1081"/>
                    </a:cubicBezTo>
                    <a:cubicBezTo>
                      <a:pt x="740" y="1081"/>
                      <a:pt x="985" y="1031"/>
                      <a:pt x="1214" y="938"/>
                    </a:cubicBezTo>
                    <a:cubicBezTo>
                      <a:pt x="1319" y="900"/>
                      <a:pt x="1408" y="795"/>
                      <a:pt x="1408" y="672"/>
                    </a:cubicBezTo>
                    <a:cubicBezTo>
                      <a:pt x="1425" y="516"/>
                      <a:pt x="1408" y="355"/>
                      <a:pt x="1353" y="199"/>
                    </a:cubicBezTo>
                    <a:cubicBezTo>
                      <a:pt x="1319" y="93"/>
                      <a:pt x="1214" y="4"/>
                      <a:pt x="1074" y="4"/>
                    </a:cubicBezTo>
                    <a:cubicBezTo>
                      <a:pt x="1036" y="2"/>
                      <a:pt x="998" y="1"/>
                      <a:pt x="9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3114231" y="2421863"/>
                <a:ext cx="69088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368" extrusionOk="0">
                    <a:moveTo>
                      <a:pt x="968" y="0"/>
                    </a:moveTo>
                    <a:cubicBezTo>
                      <a:pt x="685" y="0"/>
                      <a:pt x="423" y="72"/>
                      <a:pt x="174" y="161"/>
                    </a:cubicBezTo>
                    <a:cubicBezTo>
                      <a:pt x="106" y="195"/>
                      <a:pt x="34" y="250"/>
                      <a:pt x="0" y="317"/>
                    </a:cubicBezTo>
                    <a:cubicBezTo>
                      <a:pt x="0" y="338"/>
                      <a:pt x="0" y="355"/>
                      <a:pt x="17" y="355"/>
                    </a:cubicBezTo>
                    <a:cubicBezTo>
                      <a:pt x="26" y="364"/>
                      <a:pt x="34" y="368"/>
                      <a:pt x="43" y="368"/>
                    </a:cubicBezTo>
                    <a:cubicBezTo>
                      <a:pt x="51" y="368"/>
                      <a:pt x="60" y="364"/>
                      <a:pt x="68" y="355"/>
                    </a:cubicBezTo>
                    <a:cubicBezTo>
                      <a:pt x="106" y="300"/>
                      <a:pt x="140" y="250"/>
                      <a:pt x="195" y="233"/>
                    </a:cubicBezTo>
                    <a:cubicBezTo>
                      <a:pt x="440" y="127"/>
                      <a:pt x="702" y="72"/>
                      <a:pt x="968" y="72"/>
                    </a:cubicBezTo>
                    <a:cubicBezTo>
                      <a:pt x="1002" y="72"/>
                      <a:pt x="1040" y="89"/>
                      <a:pt x="1057" y="89"/>
                    </a:cubicBezTo>
                    <a:cubicBezTo>
                      <a:pt x="1108" y="89"/>
                      <a:pt x="1163" y="106"/>
                      <a:pt x="1197" y="127"/>
                    </a:cubicBezTo>
                    <a:cubicBezTo>
                      <a:pt x="1201" y="132"/>
                      <a:pt x="1206" y="134"/>
                      <a:pt x="1211" y="134"/>
                    </a:cubicBezTo>
                    <a:cubicBezTo>
                      <a:pt x="1223" y="134"/>
                      <a:pt x="1236" y="121"/>
                      <a:pt x="1251" y="106"/>
                    </a:cubicBezTo>
                    <a:cubicBezTo>
                      <a:pt x="1251" y="106"/>
                      <a:pt x="1251" y="72"/>
                      <a:pt x="1230" y="72"/>
                    </a:cubicBezTo>
                    <a:cubicBezTo>
                      <a:pt x="1180" y="38"/>
                      <a:pt x="1125" y="21"/>
                      <a:pt x="1074" y="21"/>
                    </a:cubicBezTo>
                    <a:cubicBezTo>
                      <a:pt x="1040" y="21"/>
                      <a:pt x="1002" y="0"/>
                      <a:pt x="968" y="0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3360999" y="2767955"/>
                <a:ext cx="693920" cy="20864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3781" extrusionOk="0">
                    <a:moveTo>
                      <a:pt x="12062" y="1"/>
                    </a:moveTo>
                    <a:cubicBezTo>
                      <a:pt x="12033" y="1"/>
                      <a:pt x="12002" y="9"/>
                      <a:pt x="11974" y="17"/>
                    </a:cubicBezTo>
                    <a:cubicBezTo>
                      <a:pt x="11535" y="157"/>
                      <a:pt x="11112" y="351"/>
                      <a:pt x="10706" y="563"/>
                    </a:cubicBezTo>
                    <a:lnTo>
                      <a:pt x="9861" y="546"/>
                    </a:lnTo>
                    <a:cubicBezTo>
                      <a:pt x="9738" y="596"/>
                      <a:pt x="9599" y="651"/>
                      <a:pt x="9459" y="685"/>
                    </a:cubicBezTo>
                    <a:cubicBezTo>
                      <a:pt x="8965" y="846"/>
                      <a:pt x="8437" y="913"/>
                      <a:pt x="7925" y="1019"/>
                    </a:cubicBezTo>
                    <a:cubicBezTo>
                      <a:pt x="6684" y="1260"/>
                      <a:pt x="5437" y="1396"/>
                      <a:pt x="4196" y="1396"/>
                    </a:cubicBezTo>
                    <a:cubicBezTo>
                      <a:pt x="3517" y="1396"/>
                      <a:pt x="2841" y="1355"/>
                      <a:pt x="2168" y="1269"/>
                    </a:cubicBezTo>
                    <a:cubicBezTo>
                      <a:pt x="1521" y="1189"/>
                      <a:pt x="874" y="1069"/>
                      <a:pt x="227" y="1069"/>
                    </a:cubicBezTo>
                    <a:cubicBezTo>
                      <a:pt x="151" y="1069"/>
                      <a:pt x="76" y="1071"/>
                      <a:pt x="0" y="1074"/>
                    </a:cubicBezTo>
                    <a:lnTo>
                      <a:pt x="406" y="3733"/>
                    </a:lnTo>
                    <a:cubicBezTo>
                      <a:pt x="835" y="3765"/>
                      <a:pt x="1263" y="3780"/>
                      <a:pt x="1691" y="3780"/>
                    </a:cubicBezTo>
                    <a:cubicBezTo>
                      <a:pt x="4788" y="3780"/>
                      <a:pt x="7845" y="2985"/>
                      <a:pt x="10850" y="2165"/>
                    </a:cubicBezTo>
                    <a:cubicBezTo>
                      <a:pt x="11323" y="2076"/>
                      <a:pt x="11746" y="1991"/>
                      <a:pt x="12169" y="1886"/>
                    </a:cubicBezTo>
                    <a:cubicBezTo>
                      <a:pt x="12207" y="1886"/>
                      <a:pt x="12257" y="1864"/>
                      <a:pt x="12274" y="1848"/>
                    </a:cubicBezTo>
                    <a:cubicBezTo>
                      <a:pt x="12312" y="1831"/>
                      <a:pt x="12346" y="1780"/>
                      <a:pt x="12346" y="1742"/>
                    </a:cubicBezTo>
                    <a:cubicBezTo>
                      <a:pt x="12329" y="1708"/>
                      <a:pt x="12291" y="1674"/>
                      <a:pt x="12257" y="1653"/>
                    </a:cubicBezTo>
                    <a:cubicBezTo>
                      <a:pt x="12224" y="1636"/>
                      <a:pt x="12169" y="1636"/>
                      <a:pt x="12135" y="1636"/>
                    </a:cubicBezTo>
                    <a:cubicBezTo>
                      <a:pt x="11940" y="1653"/>
                      <a:pt x="11746" y="1674"/>
                      <a:pt x="11552" y="1691"/>
                    </a:cubicBezTo>
                    <a:cubicBezTo>
                      <a:pt x="11835" y="1569"/>
                      <a:pt x="12169" y="1442"/>
                      <a:pt x="12452" y="1269"/>
                    </a:cubicBezTo>
                    <a:cubicBezTo>
                      <a:pt x="12486" y="1230"/>
                      <a:pt x="12524" y="1214"/>
                      <a:pt x="12541" y="1180"/>
                    </a:cubicBezTo>
                    <a:cubicBezTo>
                      <a:pt x="12557" y="1146"/>
                      <a:pt x="12574" y="1091"/>
                      <a:pt x="12541" y="1057"/>
                    </a:cubicBezTo>
                    <a:cubicBezTo>
                      <a:pt x="12522" y="1030"/>
                      <a:pt x="12495" y="1020"/>
                      <a:pt x="12467" y="1020"/>
                    </a:cubicBezTo>
                    <a:cubicBezTo>
                      <a:pt x="12438" y="1020"/>
                      <a:pt x="12407" y="1030"/>
                      <a:pt x="12380" y="1040"/>
                    </a:cubicBezTo>
                    <a:cubicBezTo>
                      <a:pt x="12029" y="1108"/>
                      <a:pt x="11695" y="1214"/>
                      <a:pt x="11361" y="1319"/>
                    </a:cubicBezTo>
                    <a:cubicBezTo>
                      <a:pt x="11657" y="1146"/>
                      <a:pt x="11995" y="985"/>
                      <a:pt x="12312" y="791"/>
                    </a:cubicBezTo>
                    <a:cubicBezTo>
                      <a:pt x="12363" y="757"/>
                      <a:pt x="12397" y="740"/>
                      <a:pt x="12418" y="702"/>
                    </a:cubicBezTo>
                    <a:cubicBezTo>
                      <a:pt x="12452" y="651"/>
                      <a:pt x="12452" y="596"/>
                      <a:pt x="12435" y="563"/>
                    </a:cubicBezTo>
                    <a:cubicBezTo>
                      <a:pt x="12397" y="546"/>
                      <a:pt x="12363" y="529"/>
                      <a:pt x="12329" y="529"/>
                    </a:cubicBezTo>
                    <a:cubicBezTo>
                      <a:pt x="12313" y="526"/>
                      <a:pt x="12297" y="524"/>
                      <a:pt x="12280" y="524"/>
                    </a:cubicBezTo>
                    <a:cubicBezTo>
                      <a:pt x="12208" y="524"/>
                      <a:pt x="12135" y="552"/>
                      <a:pt x="12063" y="580"/>
                    </a:cubicBezTo>
                    <a:cubicBezTo>
                      <a:pt x="11763" y="702"/>
                      <a:pt x="11484" y="808"/>
                      <a:pt x="11184" y="935"/>
                    </a:cubicBezTo>
                    <a:cubicBezTo>
                      <a:pt x="11412" y="757"/>
                      <a:pt x="11640" y="596"/>
                      <a:pt x="11869" y="440"/>
                    </a:cubicBezTo>
                    <a:cubicBezTo>
                      <a:pt x="11974" y="368"/>
                      <a:pt x="12101" y="301"/>
                      <a:pt x="12152" y="174"/>
                    </a:cubicBezTo>
                    <a:cubicBezTo>
                      <a:pt x="12169" y="123"/>
                      <a:pt x="12169" y="68"/>
                      <a:pt x="12135" y="34"/>
                    </a:cubicBezTo>
                    <a:cubicBezTo>
                      <a:pt x="12118" y="9"/>
                      <a:pt x="12091" y="1"/>
                      <a:pt x="1206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3853817" y="2798029"/>
                <a:ext cx="126202" cy="85643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552" extrusionOk="0">
                    <a:moveTo>
                      <a:pt x="2287" y="1552"/>
                    </a:moveTo>
                    <a:lnTo>
                      <a:pt x="2287" y="1552"/>
                    </a:lnTo>
                    <a:lnTo>
                      <a:pt x="2287" y="1552"/>
                    </a:lnTo>
                    <a:lnTo>
                      <a:pt x="2287" y="1552"/>
                    </a:lnTo>
                    <a:close/>
                    <a:moveTo>
                      <a:pt x="490" y="157"/>
                    </a:moveTo>
                    <a:cubicBezTo>
                      <a:pt x="334" y="212"/>
                      <a:pt x="156" y="246"/>
                      <a:pt x="0" y="284"/>
                    </a:cubicBezTo>
                    <a:lnTo>
                      <a:pt x="0" y="284"/>
                    </a:lnTo>
                    <a:cubicBezTo>
                      <a:pt x="156" y="246"/>
                      <a:pt x="334" y="212"/>
                      <a:pt x="490" y="157"/>
                    </a:cubicBezTo>
                    <a:close/>
                    <a:moveTo>
                      <a:pt x="507" y="157"/>
                    </a:moveTo>
                    <a:lnTo>
                      <a:pt x="507" y="157"/>
                    </a:lnTo>
                    <a:lnTo>
                      <a:pt x="507" y="157"/>
                    </a:lnTo>
                    <a:close/>
                    <a:moveTo>
                      <a:pt x="930" y="1"/>
                    </a:moveTo>
                    <a:cubicBezTo>
                      <a:pt x="807" y="51"/>
                      <a:pt x="668" y="106"/>
                      <a:pt x="528" y="140"/>
                    </a:cubicBezTo>
                    <a:lnTo>
                      <a:pt x="528" y="140"/>
                    </a:lnTo>
                    <a:lnTo>
                      <a:pt x="528" y="140"/>
                    </a:lnTo>
                    <a:cubicBezTo>
                      <a:pt x="668" y="106"/>
                      <a:pt x="807" y="51"/>
                      <a:pt x="930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3853817" y="2798029"/>
                <a:ext cx="126202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920" extrusionOk="0">
                    <a:moveTo>
                      <a:pt x="930" y="1"/>
                    </a:moveTo>
                    <a:cubicBezTo>
                      <a:pt x="807" y="51"/>
                      <a:pt x="668" y="106"/>
                      <a:pt x="528" y="140"/>
                    </a:cubicBezTo>
                    <a:cubicBezTo>
                      <a:pt x="507" y="140"/>
                      <a:pt x="507" y="157"/>
                      <a:pt x="507" y="157"/>
                    </a:cubicBezTo>
                    <a:lnTo>
                      <a:pt x="490" y="157"/>
                    </a:lnTo>
                    <a:cubicBezTo>
                      <a:pt x="334" y="212"/>
                      <a:pt x="156" y="246"/>
                      <a:pt x="0" y="284"/>
                    </a:cubicBezTo>
                    <a:lnTo>
                      <a:pt x="845" y="1920"/>
                    </a:lnTo>
                    <a:cubicBezTo>
                      <a:pt x="1213" y="1814"/>
                      <a:pt x="1564" y="1725"/>
                      <a:pt x="1919" y="1620"/>
                    </a:cubicBezTo>
                    <a:cubicBezTo>
                      <a:pt x="2041" y="1603"/>
                      <a:pt x="2164" y="1569"/>
                      <a:pt x="2287" y="1552"/>
                    </a:cubicBezTo>
                    <a:cubicBezTo>
                      <a:pt x="2130" y="1286"/>
                      <a:pt x="1953" y="1041"/>
                      <a:pt x="1775" y="791"/>
                    </a:cubicBezTo>
                    <a:lnTo>
                      <a:pt x="1758" y="812"/>
                    </a:lnTo>
                    <a:lnTo>
                      <a:pt x="930" y="1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3497129" y="2839800"/>
                <a:ext cx="39787" cy="402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73" extrusionOk="0">
                    <a:moveTo>
                      <a:pt x="0" y="1"/>
                    </a:moveTo>
                    <a:cubicBezTo>
                      <a:pt x="248" y="34"/>
                      <a:pt x="476" y="55"/>
                      <a:pt x="720" y="72"/>
                    </a:cubicBezTo>
                    <a:lnTo>
                      <a:pt x="720" y="55"/>
                    </a:lnTo>
                    <a:cubicBezTo>
                      <a:pt x="476" y="55"/>
                      <a:pt x="248" y="34"/>
                      <a:pt x="0" y="1"/>
                    </a:cubicBezTo>
                    <a:close/>
                  </a:path>
                </a:pathLst>
              </a:custGeom>
              <a:solidFill>
                <a:srgbClr val="5163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3496964" y="2839800"/>
                <a:ext cx="86581" cy="13321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414" extrusionOk="0">
                    <a:moveTo>
                      <a:pt x="0" y="0"/>
                    </a:moveTo>
                    <a:cubicBezTo>
                      <a:pt x="161" y="846"/>
                      <a:pt x="444" y="1657"/>
                      <a:pt x="829" y="2414"/>
                    </a:cubicBezTo>
                    <a:cubicBezTo>
                      <a:pt x="1078" y="2397"/>
                      <a:pt x="1323" y="2359"/>
                      <a:pt x="1568" y="2342"/>
                    </a:cubicBezTo>
                    <a:lnTo>
                      <a:pt x="723" y="72"/>
                    </a:lnTo>
                    <a:cubicBezTo>
                      <a:pt x="478" y="55"/>
                      <a:pt x="250" y="34"/>
                      <a:pt x="0" y="0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3905079" y="2762106"/>
                <a:ext cx="69088" cy="80787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464" extrusionOk="0">
                    <a:moveTo>
                      <a:pt x="1112" y="1"/>
                    </a:moveTo>
                    <a:cubicBezTo>
                      <a:pt x="1079" y="18"/>
                      <a:pt x="1041" y="52"/>
                      <a:pt x="1007" y="90"/>
                    </a:cubicBezTo>
                    <a:cubicBezTo>
                      <a:pt x="707" y="318"/>
                      <a:pt x="373" y="512"/>
                      <a:pt x="1" y="652"/>
                    </a:cubicBezTo>
                    <a:lnTo>
                      <a:pt x="829" y="1463"/>
                    </a:lnTo>
                    <a:cubicBezTo>
                      <a:pt x="1007" y="1231"/>
                      <a:pt x="1024" y="914"/>
                      <a:pt x="901" y="669"/>
                    </a:cubicBezTo>
                    <a:cubicBezTo>
                      <a:pt x="1024" y="491"/>
                      <a:pt x="1146" y="335"/>
                      <a:pt x="1218" y="174"/>
                    </a:cubicBezTo>
                    <a:cubicBezTo>
                      <a:pt x="1235" y="140"/>
                      <a:pt x="1252" y="90"/>
                      <a:pt x="1235" y="52"/>
                    </a:cubicBezTo>
                    <a:cubicBezTo>
                      <a:pt x="1218" y="1"/>
                      <a:pt x="1163" y="1"/>
                      <a:pt x="111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3905079" y="2798029"/>
                <a:ext cx="1269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3905079" y="2794994"/>
                <a:ext cx="46740" cy="4789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68" extrusionOk="0">
                    <a:moveTo>
                      <a:pt x="145" y="1"/>
                    </a:moveTo>
                    <a:cubicBezTo>
                      <a:pt x="107" y="22"/>
                      <a:pt x="56" y="39"/>
                      <a:pt x="22" y="56"/>
                    </a:cubicBezTo>
                    <a:lnTo>
                      <a:pt x="1" y="56"/>
                    </a:lnTo>
                    <a:lnTo>
                      <a:pt x="829" y="867"/>
                    </a:lnTo>
                    <a:lnTo>
                      <a:pt x="846" y="846"/>
                    </a:lnTo>
                    <a:cubicBezTo>
                      <a:pt x="618" y="550"/>
                      <a:pt x="390" y="267"/>
                      <a:pt x="145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3903258" y="2760009"/>
                <a:ext cx="71848" cy="84484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531" extrusionOk="0">
                    <a:moveTo>
                      <a:pt x="1179" y="1"/>
                    </a:moveTo>
                    <a:cubicBezTo>
                      <a:pt x="1162" y="1"/>
                      <a:pt x="1145" y="1"/>
                      <a:pt x="1145" y="22"/>
                    </a:cubicBezTo>
                    <a:cubicBezTo>
                      <a:pt x="1074" y="22"/>
                      <a:pt x="1040" y="56"/>
                      <a:pt x="1006" y="90"/>
                    </a:cubicBezTo>
                    <a:cubicBezTo>
                      <a:pt x="723" y="339"/>
                      <a:pt x="389" y="512"/>
                      <a:pt x="34" y="656"/>
                    </a:cubicBezTo>
                    <a:cubicBezTo>
                      <a:pt x="17" y="673"/>
                      <a:pt x="0" y="690"/>
                      <a:pt x="17" y="707"/>
                    </a:cubicBezTo>
                    <a:cubicBezTo>
                      <a:pt x="17" y="724"/>
                      <a:pt x="34" y="724"/>
                      <a:pt x="55" y="724"/>
                    </a:cubicBezTo>
                    <a:cubicBezTo>
                      <a:pt x="423" y="584"/>
                      <a:pt x="757" y="390"/>
                      <a:pt x="1057" y="145"/>
                    </a:cubicBezTo>
                    <a:cubicBezTo>
                      <a:pt x="1091" y="106"/>
                      <a:pt x="1129" y="90"/>
                      <a:pt x="1162" y="73"/>
                    </a:cubicBezTo>
                    <a:lnTo>
                      <a:pt x="1179" y="73"/>
                    </a:lnTo>
                    <a:cubicBezTo>
                      <a:pt x="1196" y="73"/>
                      <a:pt x="1196" y="73"/>
                      <a:pt x="1217" y="90"/>
                    </a:cubicBezTo>
                    <a:cubicBezTo>
                      <a:pt x="1234" y="90"/>
                      <a:pt x="1234" y="90"/>
                      <a:pt x="1234" y="106"/>
                    </a:cubicBezTo>
                    <a:lnTo>
                      <a:pt x="1234" y="128"/>
                    </a:lnTo>
                    <a:cubicBezTo>
                      <a:pt x="1234" y="145"/>
                      <a:pt x="1234" y="178"/>
                      <a:pt x="1217" y="195"/>
                    </a:cubicBezTo>
                    <a:cubicBezTo>
                      <a:pt x="1145" y="356"/>
                      <a:pt x="1040" y="512"/>
                      <a:pt x="900" y="690"/>
                    </a:cubicBezTo>
                    <a:cubicBezTo>
                      <a:pt x="900" y="690"/>
                      <a:pt x="879" y="707"/>
                      <a:pt x="900" y="724"/>
                    </a:cubicBezTo>
                    <a:cubicBezTo>
                      <a:pt x="951" y="829"/>
                      <a:pt x="968" y="935"/>
                      <a:pt x="968" y="1041"/>
                    </a:cubicBezTo>
                    <a:cubicBezTo>
                      <a:pt x="968" y="1201"/>
                      <a:pt x="934" y="1358"/>
                      <a:pt x="845" y="1480"/>
                    </a:cubicBezTo>
                    <a:cubicBezTo>
                      <a:pt x="828" y="1501"/>
                      <a:pt x="828" y="1518"/>
                      <a:pt x="845" y="1518"/>
                    </a:cubicBezTo>
                    <a:cubicBezTo>
                      <a:pt x="854" y="1527"/>
                      <a:pt x="862" y="1531"/>
                      <a:pt x="871" y="1531"/>
                    </a:cubicBezTo>
                    <a:cubicBezTo>
                      <a:pt x="880" y="1531"/>
                      <a:pt x="890" y="1527"/>
                      <a:pt x="900" y="1518"/>
                    </a:cubicBezTo>
                    <a:cubicBezTo>
                      <a:pt x="985" y="1374"/>
                      <a:pt x="1040" y="1218"/>
                      <a:pt x="1040" y="1041"/>
                    </a:cubicBezTo>
                    <a:cubicBezTo>
                      <a:pt x="1040" y="925"/>
                      <a:pt x="1025" y="810"/>
                      <a:pt x="963" y="709"/>
                    </a:cubicBezTo>
                    <a:lnTo>
                      <a:pt x="963" y="709"/>
                    </a:lnTo>
                    <a:cubicBezTo>
                      <a:pt x="1097" y="542"/>
                      <a:pt x="1199" y="402"/>
                      <a:pt x="1285" y="233"/>
                    </a:cubicBezTo>
                    <a:cubicBezTo>
                      <a:pt x="1302" y="195"/>
                      <a:pt x="1302" y="161"/>
                      <a:pt x="1302" y="128"/>
                    </a:cubicBezTo>
                    <a:lnTo>
                      <a:pt x="1302" y="73"/>
                    </a:lnTo>
                    <a:cubicBezTo>
                      <a:pt x="1285" y="56"/>
                      <a:pt x="1268" y="39"/>
                      <a:pt x="1251" y="22"/>
                    </a:cubicBezTo>
                    <a:cubicBezTo>
                      <a:pt x="1234" y="1"/>
                      <a:pt x="1196" y="1"/>
                      <a:pt x="1179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2656398" y="3564652"/>
                <a:ext cx="74938" cy="39511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16" extrusionOk="0">
                    <a:moveTo>
                      <a:pt x="1357" y="1"/>
                    </a:moveTo>
                    <a:lnTo>
                      <a:pt x="1357" y="1"/>
                    </a:lnTo>
                    <a:cubicBezTo>
                      <a:pt x="990" y="127"/>
                      <a:pt x="634" y="233"/>
                      <a:pt x="267" y="356"/>
                    </a:cubicBezTo>
                    <a:cubicBezTo>
                      <a:pt x="195" y="373"/>
                      <a:pt x="123" y="406"/>
                      <a:pt x="72" y="461"/>
                    </a:cubicBezTo>
                    <a:cubicBezTo>
                      <a:pt x="17" y="512"/>
                      <a:pt x="0" y="601"/>
                      <a:pt x="39" y="656"/>
                    </a:cubicBezTo>
                    <a:cubicBezTo>
                      <a:pt x="72" y="701"/>
                      <a:pt x="123" y="716"/>
                      <a:pt x="174" y="716"/>
                    </a:cubicBezTo>
                    <a:cubicBezTo>
                      <a:pt x="200" y="716"/>
                      <a:pt x="226" y="712"/>
                      <a:pt x="250" y="707"/>
                    </a:cubicBezTo>
                    <a:cubicBezTo>
                      <a:pt x="584" y="690"/>
                      <a:pt x="918" y="601"/>
                      <a:pt x="1235" y="478"/>
                    </a:cubicBezTo>
                    <a:lnTo>
                      <a:pt x="1357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2668041" y="3552071"/>
                <a:ext cx="74000" cy="31399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569" extrusionOk="0">
                    <a:moveTo>
                      <a:pt x="1341" y="0"/>
                    </a:moveTo>
                    <a:cubicBezTo>
                      <a:pt x="1163" y="123"/>
                      <a:pt x="969" y="195"/>
                      <a:pt x="757" y="229"/>
                    </a:cubicBezTo>
                    <a:cubicBezTo>
                      <a:pt x="546" y="284"/>
                      <a:pt x="356" y="301"/>
                      <a:pt x="145" y="355"/>
                    </a:cubicBezTo>
                    <a:cubicBezTo>
                      <a:pt x="73" y="372"/>
                      <a:pt x="1" y="406"/>
                      <a:pt x="1" y="461"/>
                    </a:cubicBezTo>
                    <a:cubicBezTo>
                      <a:pt x="1" y="495"/>
                      <a:pt x="39" y="529"/>
                      <a:pt x="73" y="546"/>
                    </a:cubicBezTo>
                    <a:cubicBezTo>
                      <a:pt x="90" y="567"/>
                      <a:pt x="145" y="567"/>
                      <a:pt x="178" y="567"/>
                    </a:cubicBezTo>
                    <a:cubicBezTo>
                      <a:pt x="205" y="568"/>
                      <a:pt x="231" y="569"/>
                      <a:pt x="257" y="569"/>
                    </a:cubicBezTo>
                    <a:cubicBezTo>
                      <a:pt x="599" y="569"/>
                      <a:pt x="944" y="470"/>
                      <a:pt x="1286" y="372"/>
                    </a:cubicBezTo>
                    <a:lnTo>
                      <a:pt x="1341" y="0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2662247" y="2902982"/>
                <a:ext cx="378110" cy="722118"/>
              </a:xfrm>
              <a:custGeom>
                <a:avLst/>
                <a:gdLst/>
                <a:ahLst/>
                <a:cxnLst/>
                <a:rect l="l" t="t" r="r" b="b"/>
                <a:pathLst>
                  <a:path w="6852" h="13086" extrusionOk="0">
                    <a:moveTo>
                      <a:pt x="6323" y="1"/>
                    </a:moveTo>
                    <a:cubicBezTo>
                      <a:pt x="6167" y="123"/>
                      <a:pt x="6040" y="246"/>
                      <a:pt x="5901" y="390"/>
                    </a:cubicBezTo>
                    <a:cubicBezTo>
                      <a:pt x="4404" y="1975"/>
                      <a:pt x="3753" y="4156"/>
                      <a:pt x="3103" y="6324"/>
                    </a:cubicBezTo>
                    <a:cubicBezTo>
                      <a:pt x="2608" y="7976"/>
                      <a:pt x="2185" y="9650"/>
                      <a:pt x="1640" y="11307"/>
                    </a:cubicBezTo>
                    <a:cubicBezTo>
                      <a:pt x="1534" y="11624"/>
                      <a:pt x="1306" y="11886"/>
                      <a:pt x="1040" y="12118"/>
                    </a:cubicBezTo>
                    <a:cubicBezTo>
                      <a:pt x="795" y="12330"/>
                      <a:pt x="512" y="12503"/>
                      <a:pt x="228" y="12681"/>
                    </a:cubicBezTo>
                    <a:cubicBezTo>
                      <a:pt x="161" y="12714"/>
                      <a:pt x="89" y="12752"/>
                      <a:pt x="38" y="12820"/>
                    </a:cubicBezTo>
                    <a:cubicBezTo>
                      <a:pt x="0" y="12892"/>
                      <a:pt x="0" y="12998"/>
                      <a:pt x="55" y="13048"/>
                    </a:cubicBezTo>
                    <a:cubicBezTo>
                      <a:pt x="90" y="13077"/>
                      <a:pt x="130" y="13086"/>
                      <a:pt x="174" y="13086"/>
                    </a:cubicBezTo>
                    <a:cubicBezTo>
                      <a:pt x="214" y="13086"/>
                      <a:pt x="257" y="13078"/>
                      <a:pt x="300" y="13069"/>
                    </a:cubicBezTo>
                    <a:cubicBezTo>
                      <a:pt x="829" y="12926"/>
                      <a:pt x="1340" y="12752"/>
                      <a:pt x="1919" y="12592"/>
                    </a:cubicBezTo>
                    <a:cubicBezTo>
                      <a:pt x="2274" y="12769"/>
                      <a:pt x="2625" y="12943"/>
                      <a:pt x="3014" y="13015"/>
                    </a:cubicBezTo>
                    <a:cubicBezTo>
                      <a:pt x="3048" y="13015"/>
                      <a:pt x="3083" y="13022"/>
                      <a:pt x="3118" y="13022"/>
                    </a:cubicBezTo>
                    <a:cubicBezTo>
                      <a:pt x="3136" y="13022"/>
                      <a:pt x="3153" y="13020"/>
                      <a:pt x="3170" y="13015"/>
                    </a:cubicBezTo>
                    <a:cubicBezTo>
                      <a:pt x="3225" y="12998"/>
                      <a:pt x="3276" y="12943"/>
                      <a:pt x="3276" y="12892"/>
                    </a:cubicBezTo>
                    <a:cubicBezTo>
                      <a:pt x="3276" y="12837"/>
                      <a:pt x="3242" y="12803"/>
                      <a:pt x="3208" y="12769"/>
                    </a:cubicBezTo>
                    <a:cubicBezTo>
                      <a:pt x="3064" y="12647"/>
                      <a:pt x="2908" y="12558"/>
                      <a:pt x="2786" y="12414"/>
                    </a:cubicBezTo>
                    <a:cubicBezTo>
                      <a:pt x="4349" y="9494"/>
                      <a:pt x="5706" y="6463"/>
                      <a:pt x="6852" y="3365"/>
                    </a:cubicBezTo>
                    <a:lnTo>
                      <a:pt x="6323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2676925" y="3559134"/>
                <a:ext cx="56286" cy="42656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73" extrusionOk="0">
                    <a:moveTo>
                      <a:pt x="977" y="0"/>
                    </a:moveTo>
                    <a:cubicBezTo>
                      <a:pt x="968" y="0"/>
                      <a:pt x="960" y="6"/>
                      <a:pt x="951" y="16"/>
                    </a:cubicBezTo>
                    <a:cubicBezTo>
                      <a:pt x="896" y="67"/>
                      <a:pt x="829" y="139"/>
                      <a:pt x="757" y="189"/>
                    </a:cubicBezTo>
                    <a:cubicBezTo>
                      <a:pt x="529" y="384"/>
                      <a:pt x="279" y="544"/>
                      <a:pt x="17" y="701"/>
                    </a:cubicBezTo>
                    <a:cubicBezTo>
                      <a:pt x="0" y="718"/>
                      <a:pt x="0" y="735"/>
                      <a:pt x="0" y="756"/>
                    </a:cubicBezTo>
                    <a:cubicBezTo>
                      <a:pt x="17" y="773"/>
                      <a:pt x="34" y="773"/>
                      <a:pt x="51" y="773"/>
                    </a:cubicBezTo>
                    <a:cubicBezTo>
                      <a:pt x="317" y="612"/>
                      <a:pt x="579" y="456"/>
                      <a:pt x="808" y="244"/>
                    </a:cubicBezTo>
                    <a:cubicBezTo>
                      <a:pt x="880" y="189"/>
                      <a:pt x="935" y="122"/>
                      <a:pt x="1002" y="50"/>
                    </a:cubicBezTo>
                    <a:cubicBezTo>
                      <a:pt x="1019" y="50"/>
                      <a:pt x="1019" y="16"/>
                      <a:pt x="1002" y="16"/>
                    </a:cubicBezTo>
                    <a:cubicBezTo>
                      <a:pt x="994" y="6"/>
                      <a:pt x="985" y="0"/>
                      <a:pt x="977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3042165" y="2829978"/>
                <a:ext cx="345222" cy="22470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72" extrusionOk="0">
                    <a:moveTo>
                      <a:pt x="5322" y="1"/>
                    </a:moveTo>
                    <a:cubicBezTo>
                      <a:pt x="4438" y="145"/>
                      <a:pt x="3614" y="529"/>
                      <a:pt x="2769" y="812"/>
                    </a:cubicBezTo>
                    <a:cubicBezTo>
                      <a:pt x="2581" y="872"/>
                      <a:pt x="2397" y="893"/>
                      <a:pt x="2217" y="893"/>
                    </a:cubicBezTo>
                    <a:cubicBezTo>
                      <a:pt x="1758" y="893"/>
                      <a:pt x="1316" y="755"/>
                      <a:pt x="854" y="755"/>
                    </a:cubicBezTo>
                    <a:cubicBezTo>
                      <a:pt x="799" y="755"/>
                      <a:pt x="744" y="757"/>
                      <a:pt x="689" y="762"/>
                    </a:cubicBezTo>
                    <a:cubicBezTo>
                      <a:pt x="444" y="779"/>
                      <a:pt x="212" y="846"/>
                      <a:pt x="0" y="952"/>
                    </a:cubicBezTo>
                    <a:lnTo>
                      <a:pt x="161" y="4071"/>
                    </a:lnTo>
                    <a:lnTo>
                      <a:pt x="6256" y="3065"/>
                    </a:lnTo>
                    <a:lnTo>
                      <a:pt x="5322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3011154" y="2827219"/>
                <a:ext cx="457904" cy="641331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11622" extrusionOk="0">
                    <a:moveTo>
                      <a:pt x="6340" y="0"/>
                    </a:moveTo>
                    <a:cubicBezTo>
                      <a:pt x="6234" y="17"/>
                      <a:pt x="6129" y="17"/>
                      <a:pt x="6023" y="34"/>
                    </a:cubicBezTo>
                    <a:cubicBezTo>
                      <a:pt x="5972" y="34"/>
                      <a:pt x="5934" y="51"/>
                      <a:pt x="5884" y="51"/>
                    </a:cubicBezTo>
                    <a:cubicBezTo>
                      <a:pt x="6078" y="1002"/>
                      <a:pt x="6268" y="1953"/>
                      <a:pt x="6463" y="2925"/>
                    </a:cubicBezTo>
                    <a:cubicBezTo>
                      <a:pt x="4599" y="3221"/>
                      <a:pt x="2731" y="3504"/>
                      <a:pt x="879" y="3787"/>
                    </a:cubicBezTo>
                    <a:cubicBezTo>
                      <a:pt x="829" y="2836"/>
                      <a:pt x="723" y="1902"/>
                      <a:pt x="562" y="1002"/>
                    </a:cubicBezTo>
                    <a:cubicBezTo>
                      <a:pt x="372" y="1091"/>
                      <a:pt x="178" y="1234"/>
                      <a:pt x="0" y="1374"/>
                    </a:cubicBezTo>
                    <a:cubicBezTo>
                      <a:pt x="161" y="4683"/>
                      <a:pt x="495" y="7976"/>
                      <a:pt x="1057" y="11272"/>
                    </a:cubicBezTo>
                    <a:cubicBezTo>
                      <a:pt x="1951" y="11506"/>
                      <a:pt x="2873" y="11622"/>
                      <a:pt x="3790" y="11622"/>
                    </a:cubicBezTo>
                    <a:cubicBezTo>
                      <a:pt x="5367" y="11622"/>
                      <a:pt x="6926" y="11279"/>
                      <a:pt x="8297" y="10600"/>
                    </a:cubicBezTo>
                    <a:cubicBezTo>
                      <a:pt x="8031" y="7025"/>
                      <a:pt x="7363" y="3453"/>
                      <a:pt x="6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3056843" y="3074870"/>
                <a:ext cx="373254" cy="352947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6396" extrusionOk="0">
                    <a:moveTo>
                      <a:pt x="6624" y="1"/>
                    </a:moveTo>
                    <a:cubicBezTo>
                      <a:pt x="4405" y="1852"/>
                      <a:pt x="3716" y="6184"/>
                      <a:pt x="3716" y="6184"/>
                    </a:cubicBezTo>
                    <a:cubicBezTo>
                      <a:pt x="1531" y="5622"/>
                      <a:pt x="495" y="5462"/>
                      <a:pt x="1" y="5428"/>
                    </a:cubicBezTo>
                    <a:lnTo>
                      <a:pt x="1" y="5428"/>
                    </a:lnTo>
                    <a:cubicBezTo>
                      <a:pt x="18" y="5478"/>
                      <a:pt x="18" y="5550"/>
                      <a:pt x="34" y="5601"/>
                    </a:cubicBezTo>
                    <a:cubicBezTo>
                      <a:pt x="318" y="5656"/>
                      <a:pt x="618" y="5707"/>
                      <a:pt x="897" y="5779"/>
                    </a:cubicBezTo>
                    <a:cubicBezTo>
                      <a:pt x="1886" y="5973"/>
                      <a:pt x="2887" y="6184"/>
                      <a:pt x="3893" y="6396"/>
                    </a:cubicBezTo>
                    <a:cubicBezTo>
                      <a:pt x="4561" y="4333"/>
                      <a:pt x="5335" y="2292"/>
                      <a:pt x="6763" y="690"/>
                    </a:cubicBezTo>
                    <a:cubicBezTo>
                      <a:pt x="6708" y="461"/>
                      <a:pt x="6674" y="233"/>
                      <a:pt x="6624" y="1"/>
                    </a:cubicBezTo>
                    <a:close/>
                  </a:path>
                </a:pathLst>
              </a:custGeom>
              <a:solidFill>
                <a:srgbClr val="EEB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3390134" y="2939843"/>
                <a:ext cx="39952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3015" extrusionOk="0">
                    <a:moveTo>
                      <a:pt x="34" y="1"/>
                    </a:moveTo>
                    <a:cubicBezTo>
                      <a:pt x="17" y="17"/>
                      <a:pt x="0" y="39"/>
                      <a:pt x="0" y="55"/>
                    </a:cubicBezTo>
                    <a:cubicBezTo>
                      <a:pt x="246" y="1023"/>
                      <a:pt x="478" y="2008"/>
                      <a:pt x="651" y="2976"/>
                    </a:cubicBezTo>
                    <a:cubicBezTo>
                      <a:pt x="651" y="2997"/>
                      <a:pt x="668" y="3014"/>
                      <a:pt x="689" y="3014"/>
                    </a:cubicBezTo>
                    <a:cubicBezTo>
                      <a:pt x="723" y="3014"/>
                      <a:pt x="723" y="2976"/>
                      <a:pt x="723" y="2959"/>
                    </a:cubicBezTo>
                    <a:cubicBezTo>
                      <a:pt x="529" y="1991"/>
                      <a:pt x="317" y="1006"/>
                      <a:pt x="72" y="39"/>
                    </a:cubicBezTo>
                    <a:cubicBezTo>
                      <a:pt x="72" y="17"/>
                      <a:pt x="55" y="1"/>
                      <a:pt x="3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3020921" y="3078456"/>
                <a:ext cx="38793" cy="29875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14" extrusionOk="0">
                    <a:moveTo>
                      <a:pt x="49" y="1"/>
                    </a:moveTo>
                    <a:cubicBezTo>
                      <a:pt x="44" y="1"/>
                      <a:pt x="39" y="3"/>
                      <a:pt x="35" y="8"/>
                    </a:cubicBezTo>
                    <a:cubicBezTo>
                      <a:pt x="18" y="8"/>
                      <a:pt x="1" y="25"/>
                      <a:pt x="1" y="41"/>
                    </a:cubicBezTo>
                    <a:cubicBezTo>
                      <a:pt x="157" y="1876"/>
                      <a:pt x="368" y="3672"/>
                      <a:pt x="635" y="5397"/>
                    </a:cubicBezTo>
                    <a:cubicBezTo>
                      <a:pt x="635" y="5413"/>
                      <a:pt x="652" y="5413"/>
                      <a:pt x="669" y="5413"/>
                    </a:cubicBezTo>
                    <a:cubicBezTo>
                      <a:pt x="685" y="5413"/>
                      <a:pt x="702" y="5397"/>
                      <a:pt x="702" y="5380"/>
                    </a:cubicBezTo>
                    <a:cubicBezTo>
                      <a:pt x="440" y="3672"/>
                      <a:pt x="229" y="1876"/>
                      <a:pt x="68" y="25"/>
                    </a:cubicBezTo>
                    <a:cubicBezTo>
                      <a:pt x="68" y="13"/>
                      <a:pt x="60" y="1"/>
                      <a:pt x="4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3966440" y="2988567"/>
                <a:ext cx="262448" cy="230277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173" extrusionOk="0">
                    <a:moveTo>
                      <a:pt x="2820" y="1"/>
                    </a:moveTo>
                    <a:cubicBezTo>
                      <a:pt x="2097" y="880"/>
                      <a:pt x="1091" y="1531"/>
                      <a:pt x="0" y="1814"/>
                    </a:cubicBezTo>
                    <a:lnTo>
                      <a:pt x="1023" y="4173"/>
                    </a:lnTo>
                    <a:cubicBezTo>
                      <a:pt x="1108" y="4122"/>
                      <a:pt x="1214" y="4084"/>
                      <a:pt x="1302" y="4033"/>
                    </a:cubicBezTo>
                    <a:cubicBezTo>
                      <a:pt x="2642" y="3327"/>
                      <a:pt x="3716" y="2182"/>
                      <a:pt x="4544" y="931"/>
                    </a:cubicBezTo>
                    <a:cubicBezTo>
                      <a:pt x="4616" y="825"/>
                      <a:pt x="4684" y="741"/>
                      <a:pt x="4755" y="669"/>
                    </a:cubicBezTo>
                    <a:cubicBezTo>
                      <a:pt x="3576" y="1"/>
                      <a:pt x="2820" y="1"/>
                      <a:pt x="2820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4012130" y="3064385"/>
                <a:ext cx="17548" cy="778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1" extrusionOk="0">
                    <a:moveTo>
                      <a:pt x="318" y="1"/>
                    </a:moveTo>
                    <a:cubicBezTo>
                      <a:pt x="212" y="51"/>
                      <a:pt x="107" y="106"/>
                      <a:pt x="1" y="140"/>
                    </a:cubicBezTo>
                    <a:lnTo>
                      <a:pt x="1" y="140"/>
                    </a:lnTo>
                    <a:cubicBezTo>
                      <a:pt x="107" y="106"/>
                      <a:pt x="212" y="51"/>
                      <a:pt x="318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4012130" y="3064385"/>
                <a:ext cx="67930" cy="13299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10" extrusionOk="0">
                    <a:moveTo>
                      <a:pt x="318" y="1"/>
                    </a:moveTo>
                    <a:cubicBezTo>
                      <a:pt x="212" y="51"/>
                      <a:pt x="107" y="106"/>
                      <a:pt x="1" y="140"/>
                    </a:cubicBezTo>
                    <a:cubicBezTo>
                      <a:pt x="157" y="952"/>
                      <a:pt x="440" y="1742"/>
                      <a:pt x="914" y="2410"/>
                    </a:cubicBezTo>
                    <a:cubicBezTo>
                      <a:pt x="1020" y="2342"/>
                      <a:pt x="1125" y="2270"/>
                      <a:pt x="1231" y="2198"/>
                    </a:cubicBezTo>
                    <a:cubicBezTo>
                      <a:pt x="757" y="1548"/>
                      <a:pt x="440" y="791"/>
                      <a:pt x="318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3635026" y="2929138"/>
                <a:ext cx="387933" cy="319286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5786" extrusionOk="0"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cubicBezTo>
                      <a:pt x="706" y="3525"/>
                      <a:pt x="1569" y="4861"/>
                      <a:pt x="2925" y="5410"/>
                    </a:cubicBezTo>
                    <a:cubicBezTo>
                      <a:pt x="3625" y="5688"/>
                      <a:pt x="4273" y="5786"/>
                      <a:pt x="4838" y="5786"/>
                    </a:cubicBezTo>
                    <a:cubicBezTo>
                      <a:pt x="6163" y="5786"/>
                      <a:pt x="7029" y="5250"/>
                      <a:pt x="7029" y="5250"/>
                    </a:cubicBezTo>
                    <a:cubicBezTo>
                      <a:pt x="6886" y="4037"/>
                      <a:pt x="6535" y="2836"/>
                      <a:pt x="5990" y="1746"/>
                    </a:cubicBezTo>
                    <a:cubicBezTo>
                      <a:pt x="5106" y="1357"/>
                      <a:pt x="4472" y="740"/>
                      <a:pt x="4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3680715" y="3084692"/>
                <a:ext cx="6843" cy="36917"/>
              </a:xfrm>
              <a:custGeom>
                <a:avLst/>
                <a:gdLst/>
                <a:ahLst/>
                <a:cxnLst/>
                <a:rect l="l" t="t" r="r" b="b"/>
                <a:pathLst>
                  <a:path w="124" h="669" extrusionOk="0">
                    <a:moveTo>
                      <a:pt x="35" y="0"/>
                    </a:moveTo>
                    <a:cubicBezTo>
                      <a:pt x="18" y="0"/>
                      <a:pt x="1" y="17"/>
                      <a:pt x="1" y="34"/>
                    </a:cubicBezTo>
                    <a:cubicBezTo>
                      <a:pt x="35" y="229"/>
                      <a:pt x="52" y="440"/>
                      <a:pt x="18" y="634"/>
                    </a:cubicBezTo>
                    <a:cubicBezTo>
                      <a:pt x="18" y="651"/>
                      <a:pt x="35" y="668"/>
                      <a:pt x="52" y="668"/>
                    </a:cubicBezTo>
                    <a:cubicBezTo>
                      <a:pt x="73" y="668"/>
                      <a:pt x="90" y="651"/>
                      <a:pt x="90" y="634"/>
                    </a:cubicBezTo>
                    <a:cubicBezTo>
                      <a:pt x="123" y="440"/>
                      <a:pt x="107" y="229"/>
                      <a:pt x="73" y="34"/>
                    </a:cubicBezTo>
                    <a:cubicBezTo>
                      <a:pt x="73" y="17"/>
                      <a:pt x="52" y="0"/>
                      <a:pt x="3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3805975" y="3142079"/>
                <a:ext cx="71185" cy="104957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902" extrusionOk="0">
                    <a:moveTo>
                      <a:pt x="1" y="0"/>
                    </a:moveTo>
                    <a:cubicBezTo>
                      <a:pt x="178" y="617"/>
                      <a:pt x="389" y="1213"/>
                      <a:pt x="635" y="1796"/>
                    </a:cubicBezTo>
                    <a:cubicBezTo>
                      <a:pt x="867" y="1847"/>
                      <a:pt x="1095" y="1885"/>
                      <a:pt x="1290" y="1902"/>
                    </a:cubicBezTo>
                    <a:cubicBezTo>
                      <a:pt x="1023" y="1391"/>
                      <a:pt x="812" y="862"/>
                      <a:pt x="618" y="317"/>
                    </a:cubicBezTo>
                    <a:cubicBezTo>
                      <a:pt x="495" y="351"/>
                      <a:pt x="389" y="368"/>
                      <a:pt x="318" y="368"/>
                    </a:cubicBezTo>
                    <a:cubicBezTo>
                      <a:pt x="267" y="368"/>
                      <a:pt x="233" y="368"/>
                      <a:pt x="195" y="351"/>
                    </a:cubicBezTo>
                    <a:cubicBezTo>
                      <a:pt x="144" y="317"/>
                      <a:pt x="106" y="228"/>
                      <a:pt x="72" y="156"/>
                    </a:cubicBezTo>
                    <a:cubicBezTo>
                      <a:pt x="56" y="106"/>
                      <a:pt x="22" y="51"/>
                      <a:pt x="1" y="0"/>
                    </a:cubicBez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3635026" y="2929138"/>
                <a:ext cx="224648" cy="123664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241" extrusionOk="0">
                    <a:moveTo>
                      <a:pt x="4071" y="38"/>
                    </a:moveTo>
                    <a:lnTo>
                      <a:pt x="4071" y="55"/>
                    </a:lnTo>
                    <a:lnTo>
                      <a:pt x="4071" y="55"/>
                    </a:lnTo>
                    <a:lnTo>
                      <a:pt x="4071" y="38"/>
                    </a:lnTo>
                    <a:close/>
                    <a:moveTo>
                      <a:pt x="4071" y="38"/>
                    </a:moveTo>
                    <a:lnTo>
                      <a:pt x="4071" y="38"/>
                    </a:lnTo>
                    <a:lnTo>
                      <a:pt x="4071" y="38"/>
                    </a:lnTo>
                    <a:close/>
                    <a:moveTo>
                      <a:pt x="4050" y="21"/>
                    </a:moveTo>
                    <a:lnTo>
                      <a:pt x="4050" y="38"/>
                    </a:lnTo>
                    <a:lnTo>
                      <a:pt x="4050" y="21"/>
                    </a:lnTo>
                    <a:close/>
                    <a:moveTo>
                      <a:pt x="4050" y="21"/>
                    </a:moveTo>
                    <a:lnTo>
                      <a:pt x="4050" y="21"/>
                    </a:lnTo>
                    <a:lnTo>
                      <a:pt x="4050" y="21"/>
                    </a:lnTo>
                    <a:close/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lnTo>
                      <a:pt x="0" y="2240"/>
                    </a:lnTo>
                    <a:cubicBezTo>
                      <a:pt x="1302" y="1479"/>
                      <a:pt x="2608" y="723"/>
                      <a:pt x="4033" y="0"/>
                    </a:cubicBezTo>
                    <a:lnTo>
                      <a:pt x="405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3635026" y="2929138"/>
                <a:ext cx="224648" cy="15561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820" extrusionOk="0"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cubicBezTo>
                      <a:pt x="106" y="2430"/>
                      <a:pt x="212" y="2625"/>
                      <a:pt x="334" y="2819"/>
                    </a:cubicBezTo>
                    <a:lnTo>
                      <a:pt x="351" y="2819"/>
                    </a:lnTo>
                    <a:cubicBezTo>
                      <a:pt x="1057" y="2819"/>
                      <a:pt x="1763" y="2557"/>
                      <a:pt x="2397" y="2168"/>
                    </a:cubicBezTo>
                    <a:lnTo>
                      <a:pt x="1936" y="1129"/>
                    </a:lnTo>
                    <a:lnTo>
                      <a:pt x="4071" y="55"/>
                    </a:lnTo>
                    <a:lnTo>
                      <a:pt x="4071" y="38"/>
                    </a:lnTo>
                    <a:lnTo>
                      <a:pt x="4050" y="38"/>
                    </a:lnTo>
                    <a:lnTo>
                      <a:pt x="4050" y="21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4121994" y="2961308"/>
                <a:ext cx="165216" cy="64177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163" extrusionOk="0">
                    <a:moveTo>
                      <a:pt x="351" y="0"/>
                    </a:moveTo>
                    <a:cubicBezTo>
                      <a:pt x="246" y="178"/>
                      <a:pt x="123" y="334"/>
                      <a:pt x="1" y="495"/>
                    </a:cubicBezTo>
                    <a:cubicBezTo>
                      <a:pt x="614" y="791"/>
                      <a:pt x="1269" y="1002"/>
                      <a:pt x="1936" y="1163"/>
                    </a:cubicBezTo>
                    <a:cubicBezTo>
                      <a:pt x="2076" y="985"/>
                      <a:pt x="2237" y="880"/>
                      <a:pt x="2431" y="863"/>
                    </a:cubicBezTo>
                    <a:cubicBezTo>
                      <a:pt x="2537" y="846"/>
                      <a:pt x="2659" y="846"/>
                      <a:pt x="2782" y="812"/>
                    </a:cubicBezTo>
                    <a:cubicBezTo>
                      <a:pt x="2887" y="774"/>
                      <a:pt x="2993" y="651"/>
                      <a:pt x="2938" y="546"/>
                    </a:cubicBezTo>
                    <a:cubicBezTo>
                      <a:pt x="2904" y="440"/>
                      <a:pt x="2799" y="423"/>
                      <a:pt x="2693" y="389"/>
                    </a:cubicBezTo>
                    <a:cubicBezTo>
                      <a:pt x="1953" y="229"/>
                      <a:pt x="1231" y="72"/>
                      <a:pt x="3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3901382" y="3200350"/>
                <a:ext cx="248652" cy="279003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5056" extrusionOk="0">
                    <a:moveTo>
                      <a:pt x="2008" y="1"/>
                    </a:moveTo>
                    <a:lnTo>
                      <a:pt x="0" y="1603"/>
                    </a:lnTo>
                    <a:cubicBezTo>
                      <a:pt x="740" y="2782"/>
                      <a:pt x="1708" y="3788"/>
                      <a:pt x="2781" y="4489"/>
                    </a:cubicBezTo>
                    <a:cubicBezTo>
                      <a:pt x="3010" y="4633"/>
                      <a:pt x="3238" y="4789"/>
                      <a:pt x="3415" y="4984"/>
                    </a:cubicBezTo>
                    <a:cubicBezTo>
                      <a:pt x="3432" y="5001"/>
                      <a:pt x="3449" y="5039"/>
                      <a:pt x="3470" y="5056"/>
                    </a:cubicBezTo>
                    <a:cubicBezTo>
                      <a:pt x="3470" y="5056"/>
                      <a:pt x="4210" y="5039"/>
                      <a:pt x="4506" y="3627"/>
                    </a:cubicBezTo>
                    <a:cubicBezTo>
                      <a:pt x="3398" y="2642"/>
                      <a:pt x="2519" y="1391"/>
                      <a:pt x="2008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4092859" y="3400490"/>
                <a:ext cx="91217" cy="148827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697" extrusionOk="0">
                    <a:moveTo>
                      <a:pt x="1036" y="0"/>
                    </a:moveTo>
                    <a:cubicBezTo>
                      <a:pt x="651" y="440"/>
                      <a:pt x="296" y="917"/>
                      <a:pt x="0" y="1429"/>
                    </a:cubicBezTo>
                    <a:cubicBezTo>
                      <a:pt x="140" y="1623"/>
                      <a:pt x="229" y="1868"/>
                      <a:pt x="191" y="2097"/>
                    </a:cubicBezTo>
                    <a:cubicBezTo>
                      <a:pt x="174" y="2219"/>
                      <a:pt x="123" y="2325"/>
                      <a:pt x="140" y="2447"/>
                    </a:cubicBezTo>
                    <a:cubicBezTo>
                      <a:pt x="140" y="2574"/>
                      <a:pt x="229" y="2697"/>
                      <a:pt x="351" y="2697"/>
                    </a:cubicBezTo>
                    <a:cubicBezTo>
                      <a:pt x="440" y="2680"/>
                      <a:pt x="508" y="2591"/>
                      <a:pt x="562" y="2502"/>
                    </a:cubicBezTo>
                    <a:cubicBezTo>
                      <a:pt x="930" y="1851"/>
                      <a:pt x="1302" y="1179"/>
                      <a:pt x="1653" y="495"/>
                    </a:cubicBezTo>
                    <a:cubicBezTo>
                      <a:pt x="1442" y="334"/>
                      <a:pt x="1230" y="178"/>
                      <a:pt x="10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3904141" y="2893050"/>
                <a:ext cx="74938" cy="8393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521" extrusionOk="0">
                    <a:moveTo>
                      <a:pt x="868" y="0"/>
                    </a:moveTo>
                    <a:cubicBezTo>
                      <a:pt x="598" y="0"/>
                      <a:pt x="1" y="532"/>
                      <a:pt x="1" y="532"/>
                    </a:cubicBezTo>
                    <a:lnTo>
                      <a:pt x="407" y="1521"/>
                    </a:lnTo>
                    <a:cubicBezTo>
                      <a:pt x="741" y="1271"/>
                      <a:pt x="1007" y="971"/>
                      <a:pt x="1235" y="637"/>
                    </a:cubicBezTo>
                    <a:cubicBezTo>
                      <a:pt x="1286" y="532"/>
                      <a:pt x="1358" y="426"/>
                      <a:pt x="1324" y="320"/>
                    </a:cubicBezTo>
                    <a:cubicBezTo>
                      <a:pt x="1324" y="286"/>
                      <a:pt x="1307" y="253"/>
                      <a:pt x="1286" y="215"/>
                    </a:cubicBezTo>
                    <a:cubicBezTo>
                      <a:pt x="1286" y="215"/>
                      <a:pt x="1146" y="58"/>
                      <a:pt x="901" y="3"/>
                    </a:cubicBezTo>
                    <a:cubicBezTo>
                      <a:pt x="891" y="1"/>
                      <a:pt x="880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3741855" y="2894153"/>
                <a:ext cx="321880" cy="39466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7152" extrusionOk="0">
                    <a:moveTo>
                      <a:pt x="3508" y="0"/>
                    </a:moveTo>
                    <a:lnTo>
                      <a:pt x="0" y="1763"/>
                    </a:lnTo>
                    <a:lnTo>
                      <a:pt x="901" y="3859"/>
                    </a:lnTo>
                    <a:cubicBezTo>
                      <a:pt x="1023" y="4121"/>
                      <a:pt x="1129" y="4387"/>
                      <a:pt x="1234" y="4649"/>
                    </a:cubicBezTo>
                    <a:cubicBezTo>
                      <a:pt x="1268" y="4721"/>
                      <a:pt x="1306" y="4810"/>
                      <a:pt x="1357" y="4844"/>
                    </a:cubicBezTo>
                    <a:cubicBezTo>
                      <a:pt x="1394" y="4863"/>
                      <a:pt x="1433" y="4871"/>
                      <a:pt x="1476" y="4871"/>
                    </a:cubicBezTo>
                    <a:cubicBezTo>
                      <a:pt x="1557" y="4871"/>
                      <a:pt x="1653" y="4843"/>
                      <a:pt x="1780" y="4810"/>
                    </a:cubicBezTo>
                    <a:cubicBezTo>
                      <a:pt x="2063" y="5638"/>
                      <a:pt x="2431" y="6429"/>
                      <a:pt x="2891" y="7152"/>
                    </a:cubicBezTo>
                    <a:cubicBezTo>
                      <a:pt x="3931" y="6746"/>
                      <a:pt x="4899" y="6184"/>
                      <a:pt x="5833" y="5516"/>
                    </a:cubicBezTo>
                    <a:cubicBezTo>
                      <a:pt x="5322" y="4810"/>
                      <a:pt x="5038" y="3965"/>
                      <a:pt x="4882" y="3102"/>
                    </a:cubicBezTo>
                    <a:cubicBezTo>
                      <a:pt x="4704" y="2240"/>
                      <a:pt x="4316" y="812"/>
                      <a:pt x="35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3877103" y="2995575"/>
                <a:ext cx="62080" cy="24998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453" extrusionOk="0">
                    <a:moveTo>
                      <a:pt x="43" y="1"/>
                    </a:moveTo>
                    <a:cubicBezTo>
                      <a:pt x="35" y="1"/>
                      <a:pt x="26" y="5"/>
                      <a:pt x="18" y="13"/>
                    </a:cubicBezTo>
                    <a:cubicBezTo>
                      <a:pt x="1" y="13"/>
                      <a:pt x="1" y="47"/>
                      <a:pt x="18" y="47"/>
                    </a:cubicBezTo>
                    <a:cubicBezTo>
                      <a:pt x="212" y="313"/>
                      <a:pt x="508" y="453"/>
                      <a:pt x="825" y="453"/>
                    </a:cubicBezTo>
                    <a:cubicBezTo>
                      <a:pt x="914" y="453"/>
                      <a:pt x="1002" y="436"/>
                      <a:pt x="1091" y="419"/>
                    </a:cubicBezTo>
                    <a:cubicBezTo>
                      <a:pt x="1108" y="402"/>
                      <a:pt x="1125" y="381"/>
                      <a:pt x="1125" y="364"/>
                    </a:cubicBezTo>
                    <a:cubicBezTo>
                      <a:pt x="1113" y="352"/>
                      <a:pt x="1101" y="340"/>
                      <a:pt x="1089" y="340"/>
                    </a:cubicBezTo>
                    <a:cubicBezTo>
                      <a:pt x="1084" y="340"/>
                      <a:pt x="1079" y="342"/>
                      <a:pt x="1074" y="347"/>
                    </a:cubicBezTo>
                    <a:cubicBezTo>
                      <a:pt x="995" y="371"/>
                      <a:pt x="912" y="382"/>
                      <a:pt x="828" y="382"/>
                    </a:cubicBezTo>
                    <a:cubicBezTo>
                      <a:pt x="539" y="382"/>
                      <a:pt x="245" y="246"/>
                      <a:pt x="68" y="13"/>
                    </a:cubicBezTo>
                    <a:cubicBezTo>
                      <a:pt x="60" y="5"/>
                      <a:pt x="51" y="1"/>
                      <a:pt x="4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3789642" y="3105771"/>
                <a:ext cx="90334" cy="144082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611" extrusionOk="0">
                    <a:moveTo>
                      <a:pt x="49" y="0"/>
                    </a:moveTo>
                    <a:cubicBezTo>
                      <a:pt x="44" y="0"/>
                      <a:pt x="39" y="2"/>
                      <a:pt x="35" y="7"/>
                    </a:cubicBezTo>
                    <a:cubicBezTo>
                      <a:pt x="18" y="7"/>
                      <a:pt x="1" y="24"/>
                      <a:pt x="18" y="41"/>
                    </a:cubicBezTo>
                    <a:lnTo>
                      <a:pt x="335" y="836"/>
                    </a:lnTo>
                    <a:cubicBezTo>
                      <a:pt x="368" y="903"/>
                      <a:pt x="402" y="992"/>
                      <a:pt x="474" y="1047"/>
                    </a:cubicBezTo>
                    <a:cubicBezTo>
                      <a:pt x="512" y="1065"/>
                      <a:pt x="551" y="1073"/>
                      <a:pt x="592" y="1073"/>
                    </a:cubicBezTo>
                    <a:cubicBezTo>
                      <a:pt x="666" y="1073"/>
                      <a:pt x="750" y="1050"/>
                      <a:pt x="863" y="1026"/>
                    </a:cubicBezTo>
                    <a:cubicBezTo>
                      <a:pt x="863" y="1026"/>
                      <a:pt x="880" y="1009"/>
                      <a:pt x="897" y="1009"/>
                    </a:cubicBezTo>
                    <a:cubicBezTo>
                      <a:pt x="1074" y="1554"/>
                      <a:pt x="1303" y="2082"/>
                      <a:pt x="1565" y="2594"/>
                    </a:cubicBezTo>
                    <a:cubicBezTo>
                      <a:pt x="1565" y="2611"/>
                      <a:pt x="1586" y="2611"/>
                      <a:pt x="1603" y="2611"/>
                    </a:cubicBezTo>
                    <a:lnTo>
                      <a:pt x="1620" y="2611"/>
                    </a:lnTo>
                    <a:cubicBezTo>
                      <a:pt x="1636" y="2594"/>
                      <a:pt x="1636" y="2577"/>
                      <a:pt x="1636" y="2560"/>
                    </a:cubicBezTo>
                    <a:cubicBezTo>
                      <a:pt x="1353" y="2049"/>
                      <a:pt x="1125" y="1503"/>
                      <a:pt x="952" y="958"/>
                    </a:cubicBezTo>
                    <a:cubicBezTo>
                      <a:pt x="952" y="941"/>
                      <a:pt x="931" y="941"/>
                      <a:pt x="914" y="941"/>
                    </a:cubicBezTo>
                    <a:cubicBezTo>
                      <a:pt x="880" y="941"/>
                      <a:pt x="863" y="958"/>
                      <a:pt x="846" y="958"/>
                    </a:cubicBezTo>
                    <a:cubicBezTo>
                      <a:pt x="744" y="980"/>
                      <a:pt x="665" y="1001"/>
                      <a:pt x="602" y="1001"/>
                    </a:cubicBezTo>
                    <a:cubicBezTo>
                      <a:pt x="565" y="1001"/>
                      <a:pt x="534" y="994"/>
                      <a:pt x="508" y="975"/>
                    </a:cubicBezTo>
                    <a:cubicBezTo>
                      <a:pt x="457" y="941"/>
                      <a:pt x="440" y="886"/>
                      <a:pt x="402" y="814"/>
                    </a:cubicBezTo>
                    <a:lnTo>
                      <a:pt x="68" y="24"/>
                    </a:lnTo>
                    <a:cubicBezTo>
                      <a:pt x="68" y="12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3935429" y="289415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3935429" y="289415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3936367" y="2895312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4"/>
              <p:cNvSpPr/>
              <p:nvPr/>
            </p:nvSpPr>
            <p:spPr>
              <a:xfrm>
                <a:off x="3741855" y="2894153"/>
                <a:ext cx="214825" cy="154677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2803" extrusionOk="0">
                    <a:moveTo>
                      <a:pt x="3508" y="0"/>
                    </a:moveTo>
                    <a:lnTo>
                      <a:pt x="2135" y="689"/>
                    </a:lnTo>
                    <a:lnTo>
                      <a:pt x="0" y="1763"/>
                    </a:lnTo>
                    <a:lnTo>
                      <a:pt x="461" y="2802"/>
                    </a:lnTo>
                    <a:cubicBezTo>
                      <a:pt x="740" y="2642"/>
                      <a:pt x="1023" y="2452"/>
                      <a:pt x="1289" y="2257"/>
                    </a:cubicBezTo>
                    <a:cubicBezTo>
                      <a:pt x="2135" y="1623"/>
                      <a:pt x="2925" y="883"/>
                      <a:pt x="3893" y="478"/>
                    </a:cubicBezTo>
                    <a:cubicBezTo>
                      <a:pt x="3787" y="300"/>
                      <a:pt x="3665" y="161"/>
                      <a:pt x="3525" y="21"/>
                    </a:cubicBez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4"/>
              <p:cNvSpPr/>
              <p:nvPr/>
            </p:nvSpPr>
            <p:spPr>
              <a:xfrm>
                <a:off x="3906293" y="2509269"/>
                <a:ext cx="246776" cy="129513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2347" extrusionOk="0">
                    <a:moveTo>
                      <a:pt x="1224" y="0"/>
                    </a:moveTo>
                    <a:cubicBezTo>
                      <a:pt x="813" y="0"/>
                      <a:pt x="407" y="19"/>
                      <a:pt x="0" y="56"/>
                    </a:cubicBezTo>
                    <a:lnTo>
                      <a:pt x="0" y="1764"/>
                    </a:lnTo>
                    <a:cubicBezTo>
                      <a:pt x="357" y="1742"/>
                      <a:pt x="714" y="1719"/>
                      <a:pt x="1066" y="1719"/>
                    </a:cubicBezTo>
                    <a:cubicBezTo>
                      <a:pt x="1269" y="1719"/>
                      <a:pt x="1470" y="1727"/>
                      <a:pt x="1670" y="1747"/>
                    </a:cubicBezTo>
                    <a:cubicBezTo>
                      <a:pt x="2236" y="1819"/>
                      <a:pt x="2798" y="1958"/>
                      <a:pt x="3255" y="2275"/>
                    </a:cubicBezTo>
                    <a:cubicBezTo>
                      <a:pt x="3293" y="2309"/>
                      <a:pt x="3343" y="2326"/>
                      <a:pt x="3398" y="2347"/>
                    </a:cubicBezTo>
                    <a:cubicBezTo>
                      <a:pt x="3432" y="2347"/>
                      <a:pt x="3504" y="2326"/>
                      <a:pt x="3521" y="2292"/>
                    </a:cubicBezTo>
                    <a:cubicBezTo>
                      <a:pt x="3538" y="2241"/>
                      <a:pt x="3521" y="2186"/>
                      <a:pt x="3487" y="2153"/>
                    </a:cubicBezTo>
                    <a:cubicBezTo>
                      <a:pt x="3381" y="1958"/>
                      <a:pt x="3238" y="1798"/>
                      <a:pt x="3081" y="1658"/>
                    </a:cubicBezTo>
                    <a:cubicBezTo>
                      <a:pt x="3107" y="1657"/>
                      <a:pt x="3133" y="1656"/>
                      <a:pt x="3160" y="1656"/>
                    </a:cubicBezTo>
                    <a:cubicBezTo>
                      <a:pt x="3450" y="1656"/>
                      <a:pt x="3740" y="1740"/>
                      <a:pt x="4015" y="1852"/>
                    </a:cubicBezTo>
                    <a:cubicBezTo>
                      <a:pt x="4083" y="1886"/>
                      <a:pt x="4138" y="1903"/>
                      <a:pt x="4189" y="1924"/>
                    </a:cubicBezTo>
                    <a:cubicBezTo>
                      <a:pt x="4260" y="1924"/>
                      <a:pt x="4332" y="1903"/>
                      <a:pt x="4349" y="1836"/>
                    </a:cubicBezTo>
                    <a:cubicBezTo>
                      <a:pt x="4383" y="1798"/>
                      <a:pt x="4366" y="1747"/>
                      <a:pt x="4349" y="1692"/>
                    </a:cubicBezTo>
                    <a:cubicBezTo>
                      <a:pt x="4311" y="1658"/>
                      <a:pt x="4277" y="1624"/>
                      <a:pt x="4244" y="1586"/>
                    </a:cubicBezTo>
                    <a:cubicBezTo>
                      <a:pt x="4083" y="1464"/>
                      <a:pt x="3910" y="1358"/>
                      <a:pt x="3732" y="1269"/>
                    </a:cubicBezTo>
                    <a:lnTo>
                      <a:pt x="3732" y="1269"/>
                    </a:lnTo>
                    <a:lnTo>
                      <a:pt x="4277" y="1413"/>
                    </a:lnTo>
                    <a:cubicBezTo>
                      <a:pt x="4314" y="1413"/>
                      <a:pt x="4341" y="1420"/>
                      <a:pt x="4365" y="1420"/>
                    </a:cubicBezTo>
                    <a:cubicBezTo>
                      <a:pt x="4377" y="1420"/>
                      <a:pt x="4389" y="1419"/>
                      <a:pt x="4400" y="1413"/>
                    </a:cubicBezTo>
                    <a:cubicBezTo>
                      <a:pt x="4455" y="1375"/>
                      <a:pt x="4455" y="1324"/>
                      <a:pt x="4438" y="1269"/>
                    </a:cubicBezTo>
                    <a:cubicBezTo>
                      <a:pt x="4438" y="1235"/>
                      <a:pt x="4400" y="1202"/>
                      <a:pt x="4349" y="1164"/>
                    </a:cubicBezTo>
                    <a:cubicBezTo>
                      <a:pt x="4244" y="1058"/>
                      <a:pt x="4100" y="973"/>
                      <a:pt x="3960" y="901"/>
                    </a:cubicBezTo>
                    <a:lnTo>
                      <a:pt x="3960" y="901"/>
                    </a:lnTo>
                    <a:cubicBezTo>
                      <a:pt x="4066" y="918"/>
                      <a:pt x="4172" y="952"/>
                      <a:pt x="4277" y="973"/>
                    </a:cubicBezTo>
                    <a:cubicBezTo>
                      <a:pt x="4301" y="985"/>
                      <a:pt x="4344" y="997"/>
                      <a:pt x="4379" y="997"/>
                    </a:cubicBezTo>
                    <a:cubicBezTo>
                      <a:pt x="4394" y="997"/>
                      <a:pt x="4407" y="995"/>
                      <a:pt x="4417" y="990"/>
                    </a:cubicBezTo>
                    <a:cubicBezTo>
                      <a:pt x="4472" y="952"/>
                      <a:pt x="4472" y="885"/>
                      <a:pt x="4438" y="830"/>
                    </a:cubicBezTo>
                    <a:cubicBezTo>
                      <a:pt x="4417" y="796"/>
                      <a:pt x="4366" y="762"/>
                      <a:pt x="4332" y="741"/>
                    </a:cubicBezTo>
                    <a:cubicBezTo>
                      <a:pt x="4277" y="707"/>
                      <a:pt x="4227" y="673"/>
                      <a:pt x="4172" y="656"/>
                    </a:cubicBezTo>
                    <a:cubicBezTo>
                      <a:pt x="3910" y="318"/>
                      <a:pt x="3360" y="162"/>
                      <a:pt x="2959" y="107"/>
                    </a:cubicBezTo>
                    <a:cubicBezTo>
                      <a:pt x="2365" y="36"/>
                      <a:pt x="1791" y="0"/>
                      <a:pt x="1224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4"/>
              <p:cNvSpPr/>
              <p:nvPr/>
            </p:nvSpPr>
            <p:spPr>
              <a:xfrm>
                <a:off x="4093797" y="2547895"/>
                <a:ext cx="32944" cy="13023"/>
              </a:xfrm>
              <a:custGeom>
                <a:avLst/>
                <a:gdLst/>
                <a:ahLst/>
                <a:cxnLst/>
                <a:rect l="l" t="t" r="r" b="b"/>
                <a:pathLst>
                  <a:path w="597" h="236" extrusionOk="0">
                    <a:moveTo>
                      <a:pt x="20" y="0"/>
                    </a:moveTo>
                    <a:cubicBezTo>
                      <a:pt x="9" y="0"/>
                      <a:pt x="0" y="12"/>
                      <a:pt x="0" y="24"/>
                    </a:cubicBezTo>
                    <a:cubicBezTo>
                      <a:pt x="0" y="41"/>
                      <a:pt x="17" y="62"/>
                      <a:pt x="34" y="79"/>
                    </a:cubicBezTo>
                    <a:cubicBezTo>
                      <a:pt x="212" y="96"/>
                      <a:pt x="385" y="147"/>
                      <a:pt x="545" y="235"/>
                    </a:cubicBezTo>
                    <a:cubicBezTo>
                      <a:pt x="562" y="235"/>
                      <a:pt x="579" y="235"/>
                      <a:pt x="596" y="218"/>
                    </a:cubicBezTo>
                    <a:cubicBezTo>
                      <a:pt x="596" y="201"/>
                      <a:pt x="596" y="168"/>
                      <a:pt x="579" y="168"/>
                    </a:cubicBezTo>
                    <a:cubicBezTo>
                      <a:pt x="406" y="79"/>
                      <a:pt x="228" y="24"/>
                      <a:pt x="34" y="7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4084913" y="2568754"/>
                <a:ext cx="29192" cy="13078"/>
              </a:xfrm>
              <a:custGeom>
                <a:avLst/>
                <a:gdLst/>
                <a:ahLst/>
                <a:cxnLst/>
                <a:rect l="l" t="t" r="r" b="b"/>
                <a:pathLst>
                  <a:path w="529" h="237" extrusionOk="0">
                    <a:moveTo>
                      <a:pt x="56" y="1"/>
                    </a:moveTo>
                    <a:cubicBezTo>
                      <a:pt x="39" y="1"/>
                      <a:pt x="18" y="18"/>
                      <a:pt x="1" y="35"/>
                    </a:cubicBezTo>
                    <a:cubicBezTo>
                      <a:pt x="1" y="52"/>
                      <a:pt x="18" y="69"/>
                      <a:pt x="39" y="69"/>
                    </a:cubicBezTo>
                    <a:cubicBezTo>
                      <a:pt x="195" y="124"/>
                      <a:pt x="335" y="174"/>
                      <a:pt x="478" y="229"/>
                    </a:cubicBezTo>
                    <a:cubicBezTo>
                      <a:pt x="483" y="234"/>
                      <a:pt x="488" y="236"/>
                      <a:pt x="493" y="236"/>
                    </a:cubicBezTo>
                    <a:cubicBezTo>
                      <a:pt x="505" y="236"/>
                      <a:pt x="517" y="224"/>
                      <a:pt x="529" y="212"/>
                    </a:cubicBezTo>
                    <a:cubicBezTo>
                      <a:pt x="529" y="191"/>
                      <a:pt x="529" y="174"/>
                      <a:pt x="512" y="174"/>
                    </a:cubicBezTo>
                    <a:cubicBezTo>
                      <a:pt x="356" y="107"/>
                      <a:pt x="212" y="52"/>
                      <a:pt x="56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4087948" y="2529851"/>
                <a:ext cx="50437" cy="1754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18" extrusionOk="0">
                    <a:moveTo>
                      <a:pt x="34" y="0"/>
                    </a:moveTo>
                    <a:cubicBezTo>
                      <a:pt x="17" y="0"/>
                      <a:pt x="1" y="17"/>
                      <a:pt x="1" y="34"/>
                    </a:cubicBezTo>
                    <a:cubicBezTo>
                      <a:pt x="1" y="51"/>
                      <a:pt x="1" y="72"/>
                      <a:pt x="17" y="72"/>
                    </a:cubicBezTo>
                    <a:cubicBezTo>
                      <a:pt x="318" y="140"/>
                      <a:pt x="597" y="195"/>
                      <a:pt x="863" y="317"/>
                    </a:cubicBezTo>
                    <a:cubicBezTo>
                      <a:pt x="880" y="317"/>
                      <a:pt x="897" y="317"/>
                      <a:pt x="914" y="300"/>
                    </a:cubicBezTo>
                    <a:cubicBezTo>
                      <a:pt x="914" y="283"/>
                      <a:pt x="914" y="262"/>
                      <a:pt x="897" y="245"/>
                    </a:cubicBezTo>
                    <a:cubicBezTo>
                      <a:pt x="618" y="123"/>
                      <a:pt x="318" y="72"/>
                      <a:pt x="34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4042258" y="2513297"/>
                <a:ext cx="111745" cy="127361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308" extrusionOk="0">
                    <a:moveTo>
                      <a:pt x="495" y="0"/>
                    </a:moveTo>
                    <a:cubicBezTo>
                      <a:pt x="474" y="0"/>
                      <a:pt x="457" y="17"/>
                      <a:pt x="457" y="34"/>
                    </a:cubicBezTo>
                    <a:cubicBezTo>
                      <a:pt x="440" y="55"/>
                      <a:pt x="457" y="72"/>
                      <a:pt x="474" y="72"/>
                    </a:cubicBezTo>
                    <a:cubicBezTo>
                      <a:pt x="685" y="106"/>
                      <a:pt x="917" y="161"/>
                      <a:pt x="1146" y="245"/>
                    </a:cubicBezTo>
                    <a:cubicBezTo>
                      <a:pt x="1357" y="317"/>
                      <a:pt x="1551" y="440"/>
                      <a:pt x="1674" y="600"/>
                    </a:cubicBezTo>
                    <a:lnTo>
                      <a:pt x="1691" y="617"/>
                    </a:lnTo>
                    <a:cubicBezTo>
                      <a:pt x="1742" y="634"/>
                      <a:pt x="1796" y="668"/>
                      <a:pt x="1847" y="689"/>
                    </a:cubicBezTo>
                    <a:cubicBezTo>
                      <a:pt x="1885" y="723"/>
                      <a:pt x="1936" y="740"/>
                      <a:pt x="1953" y="774"/>
                    </a:cubicBezTo>
                    <a:lnTo>
                      <a:pt x="1953" y="828"/>
                    </a:lnTo>
                    <a:cubicBezTo>
                      <a:pt x="1953" y="845"/>
                      <a:pt x="1953" y="862"/>
                      <a:pt x="1936" y="879"/>
                    </a:cubicBezTo>
                    <a:lnTo>
                      <a:pt x="1902" y="879"/>
                    </a:lnTo>
                    <a:cubicBezTo>
                      <a:pt x="1885" y="879"/>
                      <a:pt x="1847" y="879"/>
                      <a:pt x="1813" y="862"/>
                    </a:cubicBezTo>
                    <a:cubicBezTo>
                      <a:pt x="1717" y="847"/>
                      <a:pt x="1620" y="817"/>
                      <a:pt x="1523" y="799"/>
                    </a:cubicBezTo>
                    <a:lnTo>
                      <a:pt x="1523" y="799"/>
                    </a:lnTo>
                    <a:cubicBezTo>
                      <a:pt x="1520" y="798"/>
                      <a:pt x="1517" y="796"/>
                      <a:pt x="1513" y="795"/>
                    </a:cubicBezTo>
                    <a:lnTo>
                      <a:pt x="1512" y="797"/>
                    </a:lnTo>
                    <a:lnTo>
                      <a:pt x="1512" y="797"/>
                    </a:lnTo>
                    <a:cubicBezTo>
                      <a:pt x="1507" y="796"/>
                      <a:pt x="1502" y="795"/>
                      <a:pt x="1496" y="795"/>
                    </a:cubicBezTo>
                    <a:cubicBezTo>
                      <a:pt x="1479" y="795"/>
                      <a:pt x="1463" y="795"/>
                      <a:pt x="1463" y="812"/>
                    </a:cubicBezTo>
                    <a:cubicBezTo>
                      <a:pt x="1463" y="828"/>
                      <a:pt x="1463" y="845"/>
                      <a:pt x="1479" y="862"/>
                    </a:cubicBezTo>
                    <a:cubicBezTo>
                      <a:pt x="1619" y="917"/>
                      <a:pt x="1742" y="1006"/>
                      <a:pt x="1868" y="1112"/>
                    </a:cubicBezTo>
                    <a:cubicBezTo>
                      <a:pt x="1902" y="1145"/>
                      <a:pt x="1936" y="1179"/>
                      <a:pt x="1953" y="1217"/>
                    </a:cubicBezTo>
                    <a:lnTo>
                      <a:pt x="1953" y="1251"/>
                    </a:lnTo>
                    <a:cubicBezTo>
                      <a:pt x="1953" y="1268"/>
                      <a:pt x="1936" y="1302"/>
                      <a:pt x="1919" y="1302"/>
                    </a:cubicBezTo>
                    <a:cubicBezTo>
                      <a:pt x="1919" y="1302"/>
                      <a:pt x="1902" y="1323"/>
                      <a:pt x="1885" y="1323"/>
                    </a:cubicBezTo>
                    <a:cubicBezTo>
                      <a:pt x="1868" y="1323"/>
                      <a:pt x="1847" y="1302"/>
                      <a:pt x="1830" y="1302"/>
                    </a:cubicBezTo>
                    <a:lnTo>
                      <a:pt x="1268" y="1162"/>
                    </a:lnTo>
                    <a:cubicBezTo>
                      <a:pt x="1251" y="1162"/>
                      <a:pt x="1234" y="1179"/>
                      <a:pt x="1234" y="1196"/>
                    </a:cubicBezTo>
                    <a:cubicBezTo>
                      <a:pt x="1234" y="1217"/>
                      <a:pt x="1234" y="1234"/>
                      <a:pt x="1251" y="1234"/>
                    </a:cubicBezTo>
                    <a:cubicBezTo>
                      <a:pt x="1425" y="1323"/>
                      <a:pt x="1602" y="1429"/>
                      <a:pt x="1742" y="1551"/>
                    </a:cubicBezTo>
                    <a:cubicBezTo>
                      <a:pt x="1796" y="1568"/>
                      <a:pt x="1830" y="1602"/>
                      <a:pt x="1847" y="1640"/>
                    </a:cubicBezTo>
                    <a:cubicBezTo>
                      <a:pt x="1868" y="1657"/>
                      <a:pt x="1868" y="1691"/>
                      <a:pt x="1868" y="1708"/>
                    </a:cubicBezTo>
                    <a:lnTo>
                      <a:pt x="1868" y="1746"/>
                    </a:lnTo>
                    <a:lnTo>
                      <a:pt x="1813" y="1796"/>
                    </a:lnTo>
                    <a:cubicBezTo>
                      <a:pt x="1796" y="1796"/>
                      <a:pt x="1780" y="1813"/>
                      <a:pt x="1742" y="1813"/>
                    </a:cubicBezTo>
                    <a:cubicBezTo>
                      <a:pt x="1691" y="1813"/>
                      <a:pt x="1619" y="1779"/>
                      <a:pt x="1568" y="1763"/>
                    </a:cubicBezTo>
                    <a:cubicBezTo>
                      <a:pt x="1285" y="1640"/>
                      <a:pt x="985" y="1551"/>
                      <a:pt x="706" y="1551"/>
                    </a:cubicBezTo>
                    <a:lnTo>
                      <a:pt x="617" y="1551"/>
                    </a:lnTo>
                    <a:cubicBezTo>
                      <a:pt x="600" y="1551"/>
                      <a:pt x="579" y="1568"/>
                      <a:pt x="579" y="1568"/>
                    </a:cubicBezTo>
                    <a:cubicBezTo>
                      <a:pt x="579" y="1585"/>
                      <a:pt x="579" y="1602"/>
                      <a:pt x="600" y="1619"/>
                    </a:cubicBezTo>
                    <a:cubicBezTo>
                      <a:pt x="757" y="1746"/>
                      <a:pt x="896" y="1919"/>
                      <a:pt x="985" y="2096"/>
                    </a:cubicBezTo>
                    <a:cubicBezTo>
                      <a:pt x="1002" y="2130"/>
                      <a:pt x="1023" y="2147"/>
                      <a:pt x="1023" y="2185"/>
                    </a:cubicBezTo>
                    <a:lnTo>
                      <a:pt x="1023" y="2202"/>
                    </a:lnTo>
                    <a:cubicBezTo>
                      <a:pt x="1023" y="2219"/>
                      <a:pt x="1002" y="2219"/>
                      <a:pt x="985" y="2219"/>
                    </a:cubicBezTo>
                    <a:cubicBezTo>
                      <a:pt x="985" y="2236"/>
                      <a:pt x="968" y="2236"/>
                      <a:pt x="951" y="2236"/>
                    </a:cubicBezTo>
                    <a:lnTo>
                      <a:pt x="934" y="2236"/>
                    </a:lnTo>
                    <a:cubicBezTo>
                      <a:pt x="896" y="2236"/>
                      <a:pt x="862" y="2202"/>
                      <a:pt x="812" y="2168"/>
                    </a:cubicBezTo>
                    <a:cubicBezTo>
                      <a:pt x="579" y="2008"/>
                      <a:pt x="317" y="1902"/>
                      <a:pt x="51" y="1813"/>
                    </a:cubicBezTo>
                    <a:cubicBezTo>
                      <a:pt x="34" y="1813"/>
                      <a:pt x="0" y="1813"/>
                      <a:pt x="0" y="1830"/>
                    </a:cubicBezTo>
                    <a:cubicBezTo>
                      <a:pt x="0" y="1851"/>
                      <a:pt x="0" y="1868"/>
                      <a:pt x="17" y="1885"/>
                    </a:cubicBezTo>
                    <a:cubicBezTo>
                      <a:pt x="283" y="1974"/>
                      <a:pt x="545" y="2080"/>
                      <a:pt x="774" y="2236"/>
                    </a:cubicBezTo>
                    <a:cubicBezTo>
                      <a:pt x="812" y="2253"/>
                      <a:pt x="862" y="2291"/>
                      <a:pt x="917" y="2308"/>
                    </a:cubicBezTo>
                    <a:lnTo>
                      <a:pt x="951" y="2308"/>
                    </a:lnTo>
                    <a:cubicBezTo>
                      <a:pt x="968" y="2308"/>
                      <a:pt x="1002" y="2308"/>
                      <a:pt x="1023" y="2291"/>
                    </a:cubicBezTo>
                    <a:cubicBezTo>
                      <a:pt x="1057" y="2274"/>
                      <a:pt x="1074" y="2253"/>
                      <a:pt x="1091" y="2236"/>
                    </a:cubicBezTo>
                    <a:lnTo>
                      <a:pt x="1091" y="2185"/>
                    </a:lnTo>
                    <a:cubicBezTo>
                      <a:pt x="1091" y="2130"/>
                      <a:pt x="1074" y="2096"/>
                      <a:pt x="1057" y="2063"/>
                    </a:cubicBezTo>
                    <a:cubicBezTo>
                      <a:pt x="965" y="1894"/>
                      <a:pt x="848" y="1737"/>
                      <a:pt x="702" y="1619"/>
                    </a:cubicBezTo>
                    <a:lnTo>
                      <a:pt x="706" y="1619"/>
                    </a:lnTo>
                    <a:cubicBezTo>
                      <a:pt x="985" y="1619"/>
                      <a:pt x="1268" y="1691"/>
                      <a:pt x="1551" y="1813"/>
                    </a:cubicBezTo>
                    <a:cubicBezTo>
                      <a:pt x="1602" y="1851"/>
                      <a:pt x="1657" y="1868"/>
                      <a:pt x="1725" y="1885"/>
                    </a:cubicBezTo>
                    <a:lnTo>
                      <a:pt x="1742" y="1885"/>
                    </a:lnTo>
                    <a:cubicBezTo>
                      <a:pt x="1780" y="1885"/>
                      <a:pt x="1813" y="1868"/>
                      <a:pt x="1847" y="1851"/>
                    </a:cubicBezTo>
                    <a:cubicBezTo>
                      <a:pt x="1885" y="1851"/>
                      <a:pt x="1902" y="1813"/>
                      <a:pt x="1919" y="1779"/>
                    </a:cubicBezTo>
                    <a:cubicBezTo>
                      <a:pt x="1936" y="1763"/>
                      <a:pt x="1936" y="1746"/>
                      <a:pt x="1936" y="1708"/>
                    </a:cubicBezTo>
                    <a:cubicBezTo>
                      <a:pt x="1936" y="1674"/>
                      <a:pt x="1919" y="1640"/>
                      <a:pt x="1902" y="1602"/>
                    </a:cubicBezTo>
                    <a:cubicBezTo>
                      <a:pt x="1885" y="1551"/>
                      <a:pt x="1830" y="1513"/>
                      <a:pt x="1796" y="1479"/>
                    </a:cubicBezTo>
                    <a:cubicBezTo>
                      <a:pt x="1714" y="1416"/>
                      <a:pt x="1628" y="1358"/>
                      <a:pt x="1539" y="1306"/>
                    </a:cubicBezTo>
                    <a:lnTo>
                      <a:pt x="1539" y="1306"/>
                    </a:lnTo>
                    <a:lnTo>
                      <a:pt x="1813" y="1374"/>
                    </a:lnTo>
                    <a:cubicBezTo>
                      <a:pt x="1830" y="1374"/>
                      <a:pt x="1868" y="1391"/>
                      <a:pt x="1885" y="1391"/>
                    </a:cubicBezTo>
                    <a:cubicBezTo>
                      <a:pt x="1919" y="1391"/>
                      <a:pt x="1936" y="1374"/>
                      <a:pt x="1953" y="1357"/>
                    </a:cubicBezTo>
                    <a:cubicBezTo>
                      <a:pt x="2008" y="1340"/>
                      <a:pt x="2025" y="1285"/>
                      <a:pt x="2025" y="1251"/>
                    </a:cubicBezTo>
                    <a:cubicBezTo>
                      <a:pt x="2025" y="1234"/>
                      <a:pt x="2025" y="1217"/>
                      <a:pt x="2008" y="1196"/>
                    </a:cubicBezTo>
                    <a:cubicBezTo>
                      <a:pt x="1991" y="1129"/>
                      <a:pt x="1953" y="1091"/>
                      <a:pt x="1919" y="1057"/>
                    </a:cubicBezTo>
                    <a:cubicBezTo>
                      <a:pt x="1859" y="1005"/>
                      <a:pt x="1795" y="957"/>
                      <a:pt x="1728" y="914"/>
                    </a:cubicBezTo>
                    <a:lnTo>
                      <a:pt x="1728" y="914"/>
                    </a:lnTo>
                    <a:cubicBezTo>
                      <a:pt x="1751" y="920"/>
                      <a:pt x="1774" y="927"/>
                      <a:pt x="1796" y="934"/>
                    </a:cubicBezTo>
                    <a:cubicBezTo>
                      <a:pt x="1830" y="951"/>
                      <a:pt x="1868" y="951"/>
                      <a:pt x="1902" y="951"/>
                    </a:cubicBezTo>
                    <a:cubicBezTo>
                      <a:pt x="1919" y="951"/>
                      <a:pt x="1953" y="951"/>
                      <a:pt x="1974" y="934"/>
                    </a:cubicBezTo>
                    <a:cubicBezTo>
                      <a:pt x="2008" y="917"/>
                      <a:pt x="2025" y="862"/>
                      <a:pt x="2025" y="828"/>
                    </a:cubicBezTo>
                    <a:cubicBezTo>
                      <a:pt x="2025" y="795"/>
                      <a:pt x="2025" y="774"/>
                      <a:pt x="2008" y="757"/>
                    </a:cubicBezTo>
                    <a:cubicBezTo>
                      <a:pt x="1974" y="689"/>
                      <a:pt x="1919" y="651"/>
                      <a:pt x="1885" y="634"/>
                    </a:cubicBezTo>
                    <a:cubicBezTo>
                      <a:pt x="1830" y="600"/>
                      <a:pt x="1780" y="583"/>
                      <a:pt x="1725" y="545"/>
                    </a:cubicBezTo>
                    <a:lnTo>
                      <a:pt x="1720" y="556"/>
                    </a:lnTo>
                    <a:lnTo>
                      <a:pt x="1720" y="556"/>
                    </a:lnTo>
                    <a:cubicBezTo>
                      <a:pt x="1597" y="386"/>
                      <a:pt x="1388" y="265"/>
                      <a:pt x="1162" y="178"/>
                    </a:cubicBezTo>
                    <a:cubicBezTo>
                      <a:pt x="934" y="89"/>
                      <a:pt x="706" y="34"/>
                      <a:pt x="495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3712665" y="2512359"/>
                <a:ext cx="222827" cy="230221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172" extrusionOk="0">
                    <a:moveTo>
                      <a:pt x="3509" y="0"/>
                    </a:moveTo>
                    <a:cubicBezTo>
                      <a:pt x="2292" y="89"/>
                      <a:pt x="1129" y="351"/>
                      <a:pt x="1" y="740"/>
                    </a:cubicBezTo>
                    <a:cubicBezTo>
                      <a:pt x="1" y="740"/>
                      <a:pt x="267" y="2059"/>
                      <a:pt x="512" y="2676"/>
                    </a:cubicBezTo>
                    <a:cubicBezTo>
                      <a:pt x="762" y="3310"/>
                      <a:pt x="1641" y="4172"/>
                      <a:pt x="1641" y="4172"/>
                    </a:cubicBezTo>
                    <a:cubicBezTo>
                      <a:pt x="2469" y="3999"/>
                      <a:pt x="3277" y="3698"/>
                      <a:pt x="4037" y="3276"/>
                    </a:cubicBezTo>
                    <a:cubicBezTo>
                      <a:pt x="4037" y="2147"/>
                      <a:pt x="3843" y="1057"/>
                      <a:pt x="35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4"/>
              <p:cNvSpPr/>
              <p:nvPr/>
            </p:nvSpPr>
            <p:spPr>
              <a:xfrm>
                <a:off x="3928421" y="2687281"/>
                <a:ext cx="7063" cy="8664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7" extrusionOk="0">
                    <a:moveTo>
                      <a:pt x="1" y="157"/>
                    </a:moveTo>
                    <a:lnTo>
                      <a:pt x="1" y="157"/>
                    </a:lnTo>
                    <a:lnTo>
                      <a:pt x="1" y="157"/>
                    </a:lnTo>
                    <a:close/>
                    <a:moveTo>
                      <a:pt x="39" y="157"/>
                    </a:moveTo>
                    <a:lnTo>
                      <a:pt x="22" y="157"/>
                    </a:lnTo>
                    <a:lnTo>
                      <a:pt x="39" y="157"/>
                    </a:lnTo>
                    <a:close/>
                    <a:moveTo>
                      <a:pt x="56" y="140"/>
                    </a:moveTo>
                    <a:lnTo>
                      <a:pt x="39" y="140"/>
                    </a:lnTo>
                    <a:lnTo>
                      <a:pt x="56" y="140"/>
                    </a:lnTo>
                    <a:close/>
                    <a:moveTo>
                      <a:pt x="72" y="140"/>
                    </a:moveTo>
                    <a:lnTo>
                      <a:pt x="56" y="140"/>
                    </a:lnTo>
                    <a:lnTo>
                      <a:pt x="72" y="140"/>
                    </a:lnTo>
                    <a:close/>
                    <a:moveTo>
                      <a:pt x="89" y="123"/>
                    </a:moveTo>
                    <a:lnTo>
                      <a:pt x="72" y="123"/>
                    </a:lnTo>
                    <a:lnTo>
                      <a:pt x="89" y="123"/>
                    </a:lnTo>
                    <a:close/>
                    <a:moveTo>
                      <a:pt x="106" y="106"/>
                    </a:moveTo>
                    <a:cubicBezTo>
                      <a:pt x="106" y="123"/>
                      <a:pt x="89" y="123"/>
                      <a:pt x="89" y="123"/>
                    </a:cubicBezTo>
                    <a:cubicBezTo>
                      <a:pt x="89" y="123"/>
                      <a:pt x="106" y="123"/>
                      <a:pt x="106" y="106"/>
                    </a:cubicBezTo>
                    <a:close/>
                    <a:moveTo>
                      <a:pt x="127" y="106"/>
                    </a:moveTo>
                    <a:lnTo>
                      <a:pt x="106" y="106"/>
                    </a:lnTo>
                    <a:lnTo>
                      <a:pt x="127" y="106"/>
                    </a:lnTo>
                    <a:close/>
                    <a:moveTo>
                      <a:pt x="127" y="72"/>
                    </a:moveTo>
                    <a:lnTo>
                      <a:pt x="127" y="106"/>
                    </a:lnTo>
                    <a:lnTo>
                      <a:pt x="127" y="106"/>
                    </a:lnTo>
                    <a:lnTo>
                      <a:pt x="127" y="72"/>
                    </a:lnTo>
                    <a:close/>
                    <a:moveTo>
                      <a:pt x="127" y="51"/>
                    </a:moveTo>
                    <a:lnTo>
                      <a:pt x="127" y="72"/>
                    </a:lnTo>
                    <a:lnTo>
                      <a:pt x="127" y="51"/>
                    </a:lnTo>
                    <a:close/>
                    <a:moveTo>
                      <a:pt x="127" y="17"/>
                    </a:moveTo>
                    <a:lnTo>
                      <a:pt x="127" y="51"/>
                    </a:lnTo>
                    <a:lnTo>
                      <a:pt x="127" y="17"/>
                    </a:lnTo>
                    <a:close/>
                    <a:moveTo>
                      <a:pt x="127" y="0"/>
                    </a:move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4"/>
              <p:cNvSpPr/>
              <p:nvPr/>
            </p:nvSpPr>
            <p:spPr>
              <a:xfrm>
                <a:off x="3770991" y="2630832"/>
                <a:ext cx="164499" cy="109924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992" extrusionOk="0">
                    <a:moveTo>
                      <a:pt x="2469" y="317"/>
                    </a:moveTo>
                    <a:cubicBezTo>
                      <a:pt x="2537" y="317"/>
                      <a:pt x="2608" y="389"/>
                      <a:pt x="2608" y="461"/>
                    </a:cubicBezTo>
                    <a:cubicBezTo>
                      <a:pt x="2608" y="546"/>
                      <a:pt x="2537" y="600"/>
                      <a:pt x="2469" y="600"/>
                    </a:cubicBezTo>
                    <a:cubicBezTo>
                      <a:pt x="2380" y="600"/>
                      <a:pt x="2325" y="546"/>
                      <a:pt x="2325" y="461"/>
                    </a:cubicBezTo>
                    <a:cubicBezTo>
                      <a:pt x="2325" y="389"/>
                      <a:pt x="2380" y="317"/>
                      <a:pt x="2469" y="317"/>
                    </a:cubicBezTo>
                    <a:close/>
                    <a:moveTo>
                      <a:pt x="2909" y="0"/>
                    </a:moveTo>
                    <a:cubicBezTo>
                      <a:pt x="1974" y="372"/>
                      <a:pt x="1007" y="634"/>
                      <a:pt x="1" y="778"/>
                    </a:cubicBezTo>
                    <a:lnTo>
                      <a:pt x="740" y="1991"/>
                    </a:lnTo>
                    <a:cubicBezTo>
                      <a:pt x="1480" y="1814"/>
                      <a:pt x="2186" y="1551"/>
                      <a:pt x="2854" y="1180"/>
                    </a:cubicBezTo>
                    <a:lnTo>
                      <a:pt x="2892" y="1180"/>
                    </a:lnTo>
                    <a:lnTo>
                      <a:pt x="2892" y="1163"/>
                    </a:lnTo>
                    <a:lnTo>
                      <a:pt x="2925" y="1163"/>
                    </a:lnTo>
                    <a:lnTo>
                      <a:pt x="2925" y="1146"/>
                    </a:lnTo>
                    <a:lnTo>
                      <a:pt x="2942" y="1146"/>
                    </a:lnTo>
                    <a:cubicBezTo>
                      <a:pt x="2942" y="1146"/>
                      <a:pt x="2959" y="1146"/>
                      <a:pt x="2959" y="1129"/>
                    </a:cubicBezTo>
                    <a:lnTo>
                      <a:pt x="2980" y="1129"/>
                    </a:lnTo>
                    <a:lnTo>
                      <a:pt x="2980" y="1095"/>
                    </a:lnTo>
                    <a:lnTo>
                      <a:pt x="2980" y="1074"/>
                    </a:lnTo>
                    <a:lnTo>
                      <a:pt x="2980" y="1040"/>
                    </a:lnTo>
                    <a:lnTo>
                      <a:pt x="2980" y="1023"/>
                    </a:lnTo>
                    <a:cubicBezTo>
                      <a:pt x="2980" y="689"/>
                      <a:pt x="2959" y="334"/>
                      <a:pt x="2909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4"/>
              <p:cNvSpPr/>
              <p:nvPr/>
            </p:nvSpPr>
            <p:spPr>
              <a:xfrm>
                <a:off x="3899285" y="2648324"/>
                <a:ext cx="15672" cy="1567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0"/>
                    </a:moveTo>
                    <a:cubicBezTo>
                      <a:pt x="55" y="0"/>
                      <a:pt x="0" y="72"/>
                      <a:pt x="0" y="144"/>
                    </a:cubicBezTo>
                    <a:cubicBezTo>
                      <a:pt x="0" y="229"/>
                      <a:pt x="55" y="283"/>
                      <a:pt x="144" y="283"/>
                    </a:cubicBezTo>
                    <a:cubicBezTo>
                      <a:pt x="212" y="283"/>
                      <a:pt x="283" y="229"/>
                      <a:pt x="283" y="144"/>
                    </a:cubicBezTo>
                    <a:cubicBezTo>
                      <a:pt x="283" y="72"/>
                      <a:pt x="212" y="0"/>
                      <a:pt x="144" y="0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4"/>
              <p:cNvSpPr/>
              <p:nvPr/>
            </p:nvSpPr>
            <p:spPr>
              <a:xfrm>
                <a:off x="3476657" y="2553137"/>
                <a:ext cx="498464" cy="517391"/>
              </a:xfrm>
              <a:custGeom>
                <a:avLst/>
                <a:gdLst/>
                <a:ahLst/>
                <a:cxnLst/>
                <a:rect l="l" t="t" r="r" b="b"/>
                <a:pathLst>
                  <a:path w="9033" h="9376" extrusionOk="0">
                    <a:moveTo>
                      <a:pt x="4278" y="1"/>
                    </a:moveTo>
                    <a:cubicBezTo>
                      <a:pt x="3416" y="318"/>
                      <a:pt x="2587" y="707"/>
                      <a:pt x="1797" y="1180"/>
                    </a:cubicBezTo>
                    <a:cubicBezTo>
                      <a:pt x="1197" y="1391"/>
                      <a:pt x="618" y="1603"/>
                      <a:pt x="1" y="1780"/>
                    </a:cubicBezTo>
                    <a:lnTo>
                      <a:pt x="351" y="3855"/>
                    </a:lnTo>
                    <a:cubicBezTo>
                      <a:pt x="757" y="5796"/>
                      <a:pt x="1514" y="7659"/>
                      <a:pt x="2553" y="9371"/>
                    </a:cubicBezTo>
                    <a:cubicBezTo>
                      <a:pt x="2612" y="9374"/>
                      <a:pt x="2671" y="9375"/>
                      <a:pt x="2729" y="9375"/>
                    </a:cubicBezTo>
                    <a:cubicBezTo>
                      <a:pt x="3778" y="9375"/>
                      <a:pt x="4788" y="8952"/>
                      <a:pt x="5673" y="8399"/>
                    </a:cubicBezTo>
                    <a:cubicBezTo>
                      <a:pt x="6603" y="7820"/>
                      <a:pt x="7448" y="7097"/>
                      <a:pt x="8348" y="6463"/>
                    </a:cubicBezTo>
                    <a:cubicBezTo>
                      <a:pt x="8471" y="6375"/>
                      <a:pt x="8593" y="6286"/>
                      <a:pt x="8737" y="6269"/>
                    </a:cubicBezTo>
                    <a:cubicBezTo>
                      <a:pt x="8843" y="6269"/>
                      <a:pt x="8965" y="6307"/>
                      <a:pt x="9033" y="6375"/>
                    </a:cubicBezTo>
                    <a:cubicBezTo>
                      <a:pt x="7837" y="4912"/>
                      <a:pt x="6624" y="3416"/>
                      <a:pt x="5423" y="1937"/>
                    </a:cubicBezTo>
                    <a:lnTo>
                      <a:pt x="42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4"/>
              <p:cNvSpPr/>
              <p:nvPr/>
            </p:nvSpPr>
            <p:spPr>
              <a:xfrm>
                <a:off x="3483445" y="2557110"/>
                <a:ext cx="220675" cy="129569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348" extrusionOk="0">
                    <a:moveTo>
                      <a:pt x="3982" y="1"/>
                    </a:moveTo>
                    <a:cubicBezTo>
                      <a:pt x="3187" y="297"/>
                      <a:pt x="2414" y="668"/>
                      <a:pt x="1674" y="1108"/>
                    </a:cubicBezTo>
                    <a:cubicBezTo>
                      <a:pt x="1129" y="1302"/>
                      <a:pt x="562" y="1497"/>
                      <a:pt x="0" y="1670"/>
                    </a:cubicBezTo>
                    <a:cubicBezTo>
                      <a:pt x="446" y="2108"/>
                      <a:pt x="1066" y="2347"/>
                      <a:pt x="1686" y="2347"/>
                    </a:cubicBezTo>
                    <a:cubicBezTo>
                      <a:pt x="1995" y="2347"/>
                      <a:pt x="2303" y="2288"/>
                      <a:pt x="2591" y="2165"/>
                    </a:cubicBezTo>
                    <a:cubicBezTo>
                      <a:pt x="3415" y="1814"/>
                      <a:pt x="3999" y="914"/>
                      <a:pt x="398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4"/>
              <p:cNvSpPr/>
              <p:nvPr/>
            </p:nvSpPr>
            <p:spPr>
              <a:xfrm>
                <a:off x="3548502" y="2695503"/>
                <a:ext cx="219737" cy="214384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3885" extrusionOk="0">
                    <a:moveTo>
                      <a:pt x="3044" y="0"/>
                    </a:moveTo>
                    <a:cubicBezTo>
                      <a:pt x="2866" y="0"/>
                      <a:pt x="2691" y="66"/>
                      <a:pt x="2536" y="168"/>
                    </a:cubicBezTo>
                    <a:cubicBezTo>
                      <a:pt x="2114" y="451"/>
                      <a:pt x="1974" y="925"/>
                      <a:pt x="1729" y="1364"/>
                    </a:cubicBezTo>
                    <a:cubicBezTo>
                      <a:pt x="1535" y="1225"/>
                      <a:pt x="1323" y="1064"/>
                      <a:pt x="1095" y="997"/>
                    </a:cubicBezTo>
                    <a:cubicBezTo>
                      <a:pt x="988" y="956"/>
                      <a:pt x="871" y="934"/>
                      <a:pt x="756" y="934"/>
                    </a:cubicBezTo>
                    <a:cubicBezTo>
                      <a:pt x="620" y="934"/>
                      <a:pt x="486" y="964"/>
                      <a:pt x="372" y="1030"/>
                    </a:cubicBezTo>
                    <a:cubicBezTo>
                      <a:pt x="89" y="1225"/>
                      <a:pt x="0" y="1592"/>
                      <a:pt x="38" y="1931"/>
                    </a:cubicBezTo>
                    <a:cubicBezTo>
                      <a:pt x="123" y="2582"/>
                      <a:pt x="617" y="3144"/>
                      <a:pt x="1218" y="3444"/>
                    </a:cubicBezTo>
                    <a:cubicBezTo>
                      <a:pt x="1814" y="3744"/>
                      <a:pt x="2380" y="3850"/>
                      <a:pt x="2765" y="3883"/>
                    </a:cubicBezTo>
                    <a:cubicBezTo>
                      <a:pt x="2778" y="3884"/>
                      <a:pt x="2792" y="3884"/>
                      <a:pt x="2805" y="3884"/>
                    </a:cubicBezTo>
                    <a:cubicBezTo>
                      <a:pt x="3091" y="3884"/>
                      <a:pt x="3370" y="3714"/>
                      <a:pt x="3487" y="3444"/>
                    </a:cubicBezTo>
                    <a:cubicBezTo>
                      <a:pt x="3842" y="2704"/>
                      <a:pt x="3982" y="1876"/>
                      <a:pt x="3893" y="1064"/>
                    </a:cubicBezTo>
                    <a:cubicBezTo>
                      <a:pt x="3859" y="625"/>
                      <a:pt x="3699" y="151"/>
                      <a:pt x="3242" y="29"/>
                    </a:cubicBezTo>
                    <a:cubicBezTo>
                      <a:pt x="3176" y="9"/>
                      <a:pt x="3110" y="0"/>
                      <a:pt x="3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4"/>
              <p:cNvSpPr/>
              <p:nvPr/>
            </p:nvSpPr>
            <p:spPr>
              <a:xfrm>
                <a:off x="3494150" y="2763982"/>
                <a:ext cx="71903" cy="209031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3788" extrusionOk="0">
                    <a:moveTo>
                      <a:pt x="34" y="1"/>
                    </a:moveTo>
                    <a:cubicBezTo>
                      <a:pt x="1" y="1"/>
                      <a:pt x="1" y="18"/>
                      <a:pt x="1" y="34"/>
                    </a:cubicBezTo>
                    <a:cubicBezTo>
                      <a:pt x="263" y="1302"/>
                      <a:pt x="668" y="2554"/>
                      <a:pt x="1235" y="3771"/>
                    </a:cubicBezTo>
                    <a:cubicBezTo>
                      <a:pt x="1252" y="3771"/>
                      <a:pt x="1252" y="3788"/>
                      <a:pt x="1269" y="3788"/>
                    </a:cubicBezTo>
                    <a:lnTo>
                      <a:pt x="1285" y="3788"/>
                    </a:lnTo>
                    <a:cubicBezTo>
                      <a:pt x="1302" y="3771"/>
                      <a:pt x="1302" y="3754"/>
                      <a:pt x="1302" y="3733"/>
                    </a:cubicBezTo>
                    <a:cubicBezTo>
                      <a:pt x="740" y="2537"/>
                      <a:pt x="334" y="1286"/>
                      <a:pt x="72" y="34"/>
                    </a:cubicBezTo>
                    <a:cubicBezTo>
                      <a:pt x="72" y="18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4"/>
              <p:cNvSpPr/>
              <p:nvPr/>
            </p:nvSpPr>
            <p:spPr>
              <a:xfrm>
                <a:off x="3774025" y="2658367"/>
                <a:ext cx="64177" cy="78414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421" extrusionOk="0">
                    <a:moveTo>
                      <a:pt x="41" y="0"/>
                    </a:moveTo>
                    <a:cubicBezTo>
                      <a:pt x="34" y="0"/>
                      <a:pt x="26" y="4"/>
                      <a:pt x="17" y="13"/>
                    </a:cubicBezTo>
                    <a:cubicBezTo>
                      <a:pt x="1" y="30"/>
                      <a:pt x="1" y="47"/>
                      <a:pt x="1" y="68"/>
                    </a:cubicBezTo>
                    <a:cubicBezTo>
                      <a:pt x="368" y="507"/>
                      <a:pt x="740" y="947"/>
                      <a:pt x="1091" y="1403"/>
                    </a:cubicBezTo>
                    <a:cubicBezTo>
                      <a:pt x="1108" y="1403"/>
                      <a:pt x="1108" y="1420"/>
                      <a:pt x="1129" y="1420"/>
                    </a:cubicBezTo>
                    <a:lnTo>
                      <a:pt x="1146" y="1403"/>
                    </a:lnTo>
                    <a:cubicBezTo>
                      <a:pt x="1163" y="1386"/>
                      <a:pt x="1163" y="1369"/>
                      <a:pt x="1146" y="1353"/>
                    </a:cubicBezTo>
                    <a:cubicBezTo>
                      <a:pt x="791" y="913"/>
                      <a:pt x="423" y="452"/>
                      <a:pt x="51" y="13"/>
                    </a:cubicBezTo>
                    <a:cubicBezTo>
                      <a:pt x="51" y="4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4"/>
              <p:cNvSpPr/>
              <p:nvPr/>
            </p:nvSpPr>
            <p:spPr>
              <a:xfrm>
                <a:off x="3256983" y="3062288"/>
                <a:ext cx="237230" cy="44995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54" extrusionOk="0">
                    <a:moveTo>
                      <a:pt x="4299" y="1"/>
                    </a:moveTo>
                    <a:cubicBezTo>
                      <a:pt x="3859" y="195"/>
                      <a:pt x="3470" y="546"/>
                      <a:pt x="3136" y="918"/>
                    </a:cubicBezTo>
                    <a:cubicBezTo>
                      <a:pt x="1517" y="2714"/>
                      <a:pt x="740" y="5111"/>
                      <a:pt x="0" y="7414"/>
                    </a:cubicBezTo>
                    <a:lnTo>
                      <a:pt x="4299" y="8154"/>
                    </a:lnTo>
                    <a:lnTo>
                      <a:pt x="4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4"/>
              <p:cNvSpPr/>
              <p:nvPr/>
            </p:nvSpPr>
            <p:spPr>
              <a:xfrm>
                <a:off x="3271661" y="3273133"/>
                <a:ext cx="212784" cy="198326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594" extrusionOk="0">
                    <a:moveTo>
                      <a:pt x="3576" y="0"/>
                    </a:moveTo>
                    <a:cubicBezTo>
                      <a:pt x="3259" y="1057"/>
                      <a:pt x="2993" y="2114"/>
                      <a:pt x="2765" y="3170"/>
                    </a:cubicBezTo>
                    <a:lnTo>
                      <a:pt x="34" y="2680"/>
                    </a:lnTo>
                    <a:cubicBezTo>
                      <a:pt x="17" y="2714"/>
                      <a:pt x="0" y="2748"/>
                      <a:pt x="0" y="2803"/>
                    </a:cubicBezTo>
                    <a:cubicBezTo>
                      <a:pt x="896" y="2980"/>
                      <a:pt x="1814" y="3170"/>
                      <a:pt x="2731" y="3365"/>
                    </a:cubicBezTo>
                    <a:cubicBezTo>
                      <a:pt x="3010" y="3420"/>
                      <a:pt x="3293" y="3470"/>
                      <a:pt x="3593" y="3542"/>
                    </a:cubicBezTo>
                    <a:cubicBezTo>
                      <a:pt x="3682" y="3559"/>
                      <a:pt x="3766" y="3576"/>
                      <a:pt x="3855" y="3593"/>
                    </a:cubicBezTo>
                    <a:lnTo>
                      <a:pt x="3838" y="3365"/>
                    </a:lnTo>
                    <a:lnTo>
                      <a:pt x="3661" y="3331"/>
                    </a:lnTo>
                    <a:lnTo>
                      <a:pt x="3576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4"/>
              <p:cNvSpPr/>
              <p:nvPr/>
            </p:nvSpPr>
            <p:spPr>
              <a:xfrm>
                <a:off x="3522347" y="3484199"/>
                <a:ext cx="81725" cy="145847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643" extrusionOk="0">
                    <a:moveTo>
                      <a:pt x="407" y="0"/>
                    </a:moveTo>
                    <a:cubicBezTo>
                      <a:pt x="407" y="1"/>
                      <a:pt x="1" y="1408"/>
                      <a:pt x="529" y="2642"/>
                    </a:cubicBezTo>
                    <a:cubicBezTo>
                      <a:pt x="808" y="2621"/>
                      <a:pt x="1058" y="2621"/>
                      <a:pt x="1214" y="2621"/>
                    </a:cubicBezTo>
                    <a:cubicBezTo>
                      <a:pt x="1250" y="2613"/>
                      <a:pt x="1286" y="2608"/>
                      <a:pt x="1323" y="2608"/>
                    </a:cubicBezTo>
                    <a:cubicBezTo>
                      <a:pt x="1361" y="2608"/>
                      <a:pt x="1400" y="2613"/>
                      <a:pt x="1442" y="2621"/>
                    </a:cubicBezTo>
                    <a:cubicBezTo>
                      <a:pt x="1442" y="2621"/>
                      <a:pt x="1480" y="1019"/>
                      <a:pt x="1108" y="140"/>
                    </a:cubicBezTo>
                    <a:cubicBezTo>
                      <a:pt x="863" y="85"/>
                      <a:pt x="635" y="34"/>
                      <a:pt x="407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4"/>
              <p:cNvSpPr/>
              <p:nvPr/>
            </p:nvSpPr>
            <p:spPr>
              <a:xfrm>
                <a:off x="3583487" y="3491869"/>
                <a:ext cx="85643" cy="175204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3175" extrusionOk="0">
                    <a:moveTo>
                      <a:pt x="0" y="1"/>
                    </a:moveTo>
                    <a:cubicBezTo>
                      <a:pt x="55" y="829"/>
                      <a:pt x="161" y="1658"/>
                      <a:pt x="334" y="2482"/>
                    </a:cubicBezTo>
                    <a:cubicBezTo>
                      <a:pt x="634" y="2503"/>
                      <a:pt x="901" y="2588"/>
                      <a:pt x="1040" y="2837"/>
                    </a:cubicBezTo>
                    <a:cubicBezTo>
                      <a:pt x="1095" y="2926"/>
                      <a:pt x="1129" y="3010"/>
                      <a:pt x="1180" y="3082"/>
                    </a:cubicBezTo>
                    <a:cubicBezTo>
                      <a:pt x="1231" y="3134"/>
                      <a:pt x="1300" y="3175"/>
                      <a:pt x="1368" y="3175"/>
                    </a:cubicBezTo>
                    <a:cubicBezTo>
                      <a:pt x="1395" y="3175"/>
                      <a:pt x="1421" y="3168"/>
                      <a:pt x="1446" y="3154"/>
                    </a:cubicBezTo>
                    <a:cubicBezTo>
                      <a:pt x="1552" y="3082"/>
                      <a:pt x="1535" y="2943"/>
                      <a:pt x="1497" y="2820"/>
                    </a:cubicBezTo>
                    <a:cubicBezTo>
                      <a:pt x="1306" y="1920"/>
                      <a:pt x="1006" y="1024"/>
                      <a:pt x="723" y="140"/>
                    </a:cubicBezTo>
                    <a:cubicBezTo>
                      <a:pt x="478" y="90"/>
                      <a:pt x="229" y="52"/>
                      <a:pt x="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4"/>
              <p:cNvSpPr/>
              <p:nvPr/>
            </p:nvSpPr>
            <p:spPr>
              <a:xfrm>
                <a:off x="2871216" y="3379521"/>
                <a:ext cx="680400" cy="250529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4540" extrusionOk="0">
                    <a:moveTo>
                      <a:pt x="2370" y="0"/>
                    </a:moveTo>
                    <a:cubicBezTo>
                      <a:pt x="2046" y="0"/>
                      <a:pt x="1724" y="34"/>
                      <a:pt x="1408" y="118"/>
                    </a:cubicBezTo>
                    <a:cubicBezTo>
                      <a:pt x="795" y="274"/>
                      <a:pt x="195" y="697"/>
                      <a:pt x="72" y="1331"/>
                    </a:cubicBezTo>
                    <a:cubicBezTo>
                      <a:pt x="0" y="1703"/>
                      <a:pt x="140" y="2109"/>
                      <a:pt x="351" y="2426"/>
                    </a:cubicBezTo>
                    <a:cubicBezTo>
                      <a:pt x="584" y="2743"/>
                      <a:pt x="879" y="2971"/>
                      <a:pt x="1217" y="3182"/>
                    </a:cubicBezTo>
                    <a:cubicBezTo>
                      <a:pt x="2887" y="4222"/>
                      <a:pt x="4967" y="4256"/>
                      <a:pt x="6940" y="4395"/>
                    </a:cubicBezTo>
                    <a:cubicBezTo>
                      <a:pt x="8614" y="4518"/>
                      <a:pt x="11023" y="4539"/>
                      <a:pt x="12329" y="4539"/>
                    </a:cubicBezTo>
                    <a:cubicBezTo>
                      <a:pt x="12312" y="3639"/>
                      <a:pt x="12274" y="2760"/>
                      <a:pt x="12207" y="1897"/>
                    </a:cubicBezTo>
                    <a:cubicBezTo>
                      <a:pt x="9476" y="1331"/>
                      <a:pt x="6869" y="786"/>
                      <a:pt x="4261" y="258"/>
                    </a:cubicBezTo>
                    <a:cubicBezTo>
                      <a:pt x="3645" y="129"/>
                      <a:pt x="3004" y="0"/>
                      <a:pt x="2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4"/>
              <p:cNvSpPr/>
              <p:nvPr/>
            </p:nvSpPr>
            <p:spPr>
              <a:xfrm>
                <a:off x="3422304" y="3458761"/>
                <a:ext cx="47622" cy="987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0" y="56"/>
                      <a:pt x="563" y="106"/>
                      <a:pt x="863" y="178"/>
                    </a:cubicBezTo>
                    <a:cubicBezTo>
                      <a:pt x="563" y="106"/>
                      <a:pt x="280" y="56"/>
                      <a:pt x="1" y="1"/>
                    </a:cubicBezTo>
                    <a:close/>
                  </a:path>
                </a:pathLst>
              </a:custGeom>
              <a:solidFill>
                <a:srgbClr val="4250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4"/>
              <p:cNvSpPr/>
              <p:nvPr/>
            </p:nvSpPr>
            <p:spPr>
              <a:xfrm>
                <a:off x="3465952" y="3628772"/>
                <a:ext cx="11699" cy="1269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3" extrusionOk="0">
                    <a:moveTo>
                      <a:pt x="0" y="1"/>
                    </a:moveTo>
                    <a:cubicBezTo>
                      <a:pt x="72" y="22"/>
                      <a:pt x="140" y="22"/>
                      <a:pt x="211" y="22"/>
                    </a:cubicBezTo>
                    <a:lnTo>
                      <a:pt x="211" y="22"/>
                    </a:lnTo>
                    <a:cubicBezTo>
                      <a:pt x="140" y="22"/>
                      <a:pt x="72" y="22"/>
                      <a:pt x="0" y="1"/>
                    </a:cubicBezTo>
                    <a:close/>
                  </a:path>
                </a:pathLst>
              </a:custGeom>
              <a:solidFill>
                <a:srgbClr val="DECF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4"/>
              <p:cNvSpPr/>
              <p:nvPr/>
            </p:nvSpPr>
            <p:spPr>
              <a:xfrm>
                <a:off x="3394107" y="3458761"/>
                <a:ext cx="83546" cy="171286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3104" extrusionOk="0">
                    <a:moveTo>
                      <a:pt x="512" y="1"/>
                    </a:moveTo>
                    <a:cubicBezTo>
                      <a:pt x="317" y="1007"/>
                      <a:pt x="140" y="2025"/>
                      <a:pt x="0" y="3065"/>
                    </a:cubicBezTo>
                    <a:cubicBezTo>
                      <a:pt x="457" y="3082"/>
                      <a:pt x="896" y="3082"/>
                      <a:pt x="1302" y="3082"/>
                    </a:cubicBezTo>
                    <a:cubicBezTo>
                      <a:pt x="1374" y="3103"/>
                      <a:pt x="1442" y="3103"/>
                      <a:pt x="1513" y="3103"/>
                    </a:cubicBezTo>
                    <a:lnTo>
                      <a:pt x="1442" y="195"/>
                    </a:lnTo>
                    <a:cubicBezTo>
                      <a:pt x="1425" y="178"/>
                      <a:pt x="1391" y="178"/>
                      <a:pt x="1374" y="178"/>
                    </a:cubicBezTo>
                    <a:cubicBezTo>
                      <a:pt x="1074" y="106"/>
                      <a:pt x="791" y="56"/>
                      <a:pt x="512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4"/>
              <p:cNvSpPr/>
              <p:nvPr/>
            </p:nvSpPr>
            <p:spPr>
              <a:xfrm>
                <a:off x="3268626" y="3425376"/>
                <a:ext cx="207155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35" extrusionOk="0">
                    <a:moveTo>
                      <a:pt x="40" y="1"/>
                    </a:moveTo>
                    <a:cubicBezTo>
                      <a:pt x="28" y="1"/>
                      <a:pt x="17" y="15"/>
                      <a:pt x="17" y="27"/>
                    </a:cubicBezTo>
                    <a:cubicBezTo>
                      <a:pt x="0" y="44"/>
                      <a:pt x="17" y="61"/>
                      <a:pt x="38" y="77"/>
                    </a:cubicBezTo>
                    <a:cubicBezTo>
                      <a:pt x="1251" y="327"/>
                      <a:pt x="2469" y="572"/>
                      <a:pt x="3716" y="834"/>
                    </a:cubicBezTo>
                    <a:cubicBezTo>
                      <a:pt x="3737" y="834"/>
                      <a:pt x="3754" y="817"/>
                      <a:pt x="3754" y="800"/>
                    </a:cubicBezTo>
                    <a:cubicBezTo>
                      <a:pt x="3754" y="783"/>
                      <a:pt x="3737" y="766"/>
                      <a:pt x="3716" y="766"/>
                    </a:cubicBezTo>
                    <a:cubicBezTo>
                      <a:pt x="2486" y="500"/>
                      <a:pt x="1268" y="255"/>
                      <a:pt x="55" y="10"/>
                    </a:cubicBezTo>
                    <a:cubicBezTo>
                      <a:pt x="50" y="4"/>
                      <a:pt x="45" y="1"/>
                      <a:pt x="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4"/>
              <p:cNvSpPr/>
              <p:nvPr/>
            </p:nvSpPr>
            <p:spPr>
              <a:xfrm>
                <a:off x="3449398" y="3580268"/>
                <a:ext cx="151642" cy="104129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887" extrusionOk="0">
                    <a:moveTo>
                      <a:pt x="2747" y="1"/>
                    </a:moveTo>
                    <a:lnTo>
                      <a:pt x="38" y="56"/>
                    </a:lnTo>
                    <a:cubicBezTo>
                      <a:pt x="38" y="318"/>
                      <a:pt x="17" y="584"/>
                      <a:pt x="0" y="829"/>
                    </a:cubicBezTo>
                    <a:cubicBezTo>
                      <a:pt x="0" y="829"/>
                      <a:pt x="366" y="1886"/>
                      <a:pt x="2160" y="1886"/>
                    </a:cubicBezTo>
                    <a:cubicBezTo>
                      <a:pt x="2174" y="1886"/>
                      <a:pt x="2188" y="1886"/>
                      <a:pt x="2202" y="1886"/>
                    </a:cubicBezTo>
                    <a:cubicBezTo>
                      <a:pt x="2219" y="1814"/>
                      <a:pt x="2236" y="1725"/>
                      <a:pt x="2257" y="1658"/>
                    </a:cubicBezTo>
                    <a:cubicBezTo>
                      <a:pt x="2413" y="1112"/>
                      <a:pt x="2574" y="546"/>
                      <a:pt x="2747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4"/>
              <p:cNvSpPr/>
              <p:nvPr/>
            </p:nvSpPr>
            <p:spPr>
              <a:xfrm>
                <a:off x="3446584" y="3626013"/>
                <a:ext cx="149545" cy="132107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2394" extrusionOk="0">
                    <a:moveTo>
                      <a:pt x="51" y="0"/>
                    </a:moveTo>
                    <a:cubicBezTo>
                      <a:pt x="34" y="283"/>
                      <a:pt x="17" y="562"/>
                      <a:pt x="0" y="846"/>
                    </a:cubicBezTo>
                    <a:cubicBezTo>
                      <a:pt x="723" y="1357"/>
                      <a:pt x="1497" y="1885"/>
                      <a:pt x="2308" y="2325"/>
                    </a:cubicBezTo>
                    <a:cubicBezTo>
                      <a:pt x="2377" y="2358"/>
                      <a:pt x="2461" y="2393"/>
                      <a:pt x="2536" y="2393"/>
                    </a:cubicBezTo>
                    <a:cubicBezTo>
                      <a:pt x="2575" y="2393"/>
                      <a:pt x="2611" y="2383"/>
                      <a:pt x="2642" y="2359"/>
                    </a:cubicBezTo>
                    <a:cubicBezTo>
                      <a:pt x="2710" y="2291"/>
                      <a:pt x="2693" y="2164"/>
                      <a:pt x="2642" y="2097"/>
                    </a:cubicBezTo>
                    <a:cubicBezTo>
                      <a:pt x="2587" y="2008"/>
                      <a:pt x="2519" y="1953"/>
                      <a:pt x="2448" y="1885"/>
                    </a:cubicBezTo>
                    <a:cubicBezTo>
                      <a:pt x="2253" y="1674"/>
                      <a:pt x="2202" y="1408"/>
                      <a:pt x="2253" y="1057"/>
                    </a:cubicBezTo>
                    <a:cubicBezTo>
                      <a:pt x="1547" y="651"/>
                      <a:pt x="808" y="300"/>
                      <a:pt x="5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4"/>
              <p:cNvSpPr/>
              <p:nvPr/>
            </p:nvSpPr>
            <p:spPr>
              <a:xfrm>
                <a:off x="3451495" y="3052577"/>
                <a:ext cx="231159" cy="561813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10181" extrusionOk="0">
                    <a:moveTo>
                      <a:pt x="1546" y="1"/>
                    </a:moveTo>
                    <a:cubicBezTo>
                      <a:pt x="1517" y="1"/>
                      <a:pt x="1487" y="2"/>
                      <a:pt x="1458" y="3"/>
                    </a:cubicBezTo>
                    <a:cubicBezTo>
                      <a:pt x="1230" y="3"/>
                      <a:pt x="1002" y="71"/>
                      <a:pt x="774" y="177"/>
                    </a:cubicBezTo>
                    <a:lnTo>
                      <a:pt x="317" y="3997"/>
                    </a:lnTo>
                    <a:cubicBezTo>
                      <a:pt x="211" y="5866"/>
                      <a:pt x="106" y="7751"/>
                      <a:pt x="0" y="9619"/>
                    </a:cubicBezTo>
                    <a:cubicBezTo>
                      <a:pt x="951" y="9970"/>
                      <a:pt x="1953" y="10164"/>
                      <a:pt x="2993" y="10181"/>
                    </a:cubicBezTo>
                    <a:cubicBezTo>
                      <a:pt x="3593" y="7822"/>
                      <a:pt x="4189" y="5409"/>
                      <a:pt x="3889" y="2996"/>
                    </a:cubicBezTo>
                    <a:cubicBezTo>
                      <a:pt x="3821" y="2290"/>
                      <a:pt x="3643" y="1567"/>
                      <a:pt x="3238" y="988"/>
                    </a:cubicBezTo>
                    <a:cubicBezTo>
                      <a:pt x="2869" y="428"/>
                      <a:pt x="2235" y="1"/>
                      <a:pt x="1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4"/>
              <p:cNvSpPr/>
              <p:nvPr/>
            </p:nvSpPr>
            <p:spPr>
              <a:xfrm>
                <a:off x="3449398" y="3270871"/>
                <a:ext cx="21466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697" extrusionOk="0">
                    <a:moveTo>
                      <a:pt x="338" y="1"/>
                    </a:moveTo>
                    <a:cubicBezTo>
                      <a:pt x="326" y="1"/>
                      <a:pt x="317" y="13"/>
                      <a:pt x="317" y="24"/>
                    </a:cubicBezTo>
                    <a:lnTo>
                      <a:pt x="0" y="5663"/>
                    </a:lnTo>
                    <a:cubicBezTo>
                      <a:pt x="0" y="5680"/>
                      <a:pt x="17" y="5697"/>
                      <a:pt x="38" y="5697"/>
                    </a:cubicBezTo>
                    <a:cubicBezTo>
                      <a:pt x="55" y="5697"/>
                      <a:pt x="72" y="5697"/>
                      <a:pt x="72" y="5680"/>
                    </a:cubicBezTo>
                    <a:lnTo>
                      <a:pt x="389" y="41"/>
                    </a:lnTo>
                    <a:cubicBezTo>
                      <a:pt x="389" y="24"/>
                      <a:pt x="372" y="8"/>
                      <a:pt x="355" y="8"/>
                    </a:cubicBezTo>
                    <a:cubicBezTo>
                      <a:pt x="349" y="3"/>
                      <a:pt x="343" y="1"/>
                      <a:pt x="33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4"/>
              <p:cNvSpPr/>
              <p:nvPr/>
            </p:nvSpPr>
            <p:spPr>
              <a:xfrm>
                <a:off x="3282366" y="2109651"/>
                <a:ext cx="499402" cy="484613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8782" extrusionOk="0">
                    <a:moveTo>
                      <a:pt x="5088" y="0"/>
                    </a:moveTo>
                    <a:cubicBezTo>
                      <a:pt x="4877" y="0"/>
                      <a:pt x="4667" y="38"/>
                      <a:pt x="4473" y="113"/>
                    </a:cubicBezTo>
                    <a:cubicBezTo>
                      <a:pt x="3927" y="341"/>
                      <a:pt x="3505" y="869"/>
                      <a:pt x="3416" y="1453"/>
                    </a:cubicBezTo>
                    <a:cubicBezTo>
                      <a:pt x="3368" y="1448"/>
                      <a:pt x="3322" y="1445"/>
                      <a:pt x="3279" y="1445"/>
                    </a:cubicBezTo>
                    <a:cubicBezTo>
                      <a:pt x="3146" y="1445"/>
                      <a:pt x="3034" y="1469"/>
                      <a:pt x="2938" y="1520"/>
                    </a:cubicBezTo>
                    <a:cubicBezTo>
                      <a:pt x="2833" y="1609"/>
                      <a:pt x="2748" y="1749"/>
                      <a:pt x="2748" y="1892"/>
                    </a:cubicBezTo>
                    <a:cubicBezTo>
                      <a:pt x="2397" y="1644"/>
                      <a:pt x="1990" y="1504"/>
                      <a:pt x="1600" y="1504"/>
                    </a:cubicBezTo>
                    <a:cubicBezTo>
                      <a:pt x="1380" y="1504"/>
                      <a:pt x="1165" y="1548"/>
                      <a:pt x="969" y="1643"/>
                    </a:cubicBezTo>
                    <a:cubicBezTo>
                      <a:pt x="352" y="1926"/>
                      <a:pt x="18" y="2649"/>
                      <a:pt x="18" y="3317"/>
                    </a:cubicBezTo>
                    <a:cubicBezTo>
                      <a:pt x="1" y="4006"/>
                      <a:pt x="263" y="4657"/>
                      <a:pt x="597" y="5257"/>
                    </a:cubicBezTo>
                    <a:cubicBezTo>
                      <a:pt x="335" y="5519"/>
                      <a:pt x="229" y="5891"/>
                      <a:pt x="297" y="6225"/>
                    </a:cubicBezTo>
                    <a:cubicBezTo>
                      <a:pt x="368" y="6558"/>
                      <a:pt x="580" y="6859"/>
                      <a:pt x="863" y="7053"/>
                    </a:cubicBezTo>
                    <a:cubicBezTo>
                      <a:pt x="1163" y="7226"/>
                      <a:pt x="1497" y="7315"/>
                      <a:pt x="1848" y="7332"/>
                    </a:cubicBezTo>
                    <a:cubicBezTo>
                      <a:pt x="1865" y="7649"/>
                      <a:pt x="2025" y="7877"/>
                      <a:pt x="2254" y="8004"/>
                    </a:cubicBezTo>
                    <a:cubicBezTo>
                      <a:pt x="2368" y="8065"/>
                      <a:pt x="2496" y="8096"/>
                      <a:pt x="2623" y="8096"/>
                    </a:cubicBezTo>
                    <a:cubicBezTo>
                      <a:pt x="2751" y="8096"/>
                      <a:pt x="2879" y="8065"/>
                      <a:pt x="2993" y="8004"/>
                    </a:cubicBezTo>
                    <a:cubicBezTo>
                      <a:pt x="3116" y="8477"/>
                      <a:pt x="3538" y="8761"/>
                      <a:pt x="3961" y="8777"/>
                    </a:cubicBezTo>
                    <a:cubicBezTo>
                      <a:pt x="3992" y="8780"/>
                      <a:pt x="4023" y="8781"/>
                      <a:pt x="4054" y="8781"/>
                    </a:cubicBezTo>
                    <a:cubicBezTo>
                      <a:pt x="4457" y="8781"/>
                      <a:pt x="4828" y="8579"/>
                      <a:pt x="5107" y="8300"/>
                    </a:cubicBezTo>
                    <a:cubicBezTo>
                      <a:pt x="5341" y="8353"/>
                      <a:pt x="5560" y="8380"/>
                      <a:pt x="5765" y="8380"/>
                    </a:cubicBezTo>
                    <a:cubicBezTo>
                      <a:pt x="6054" y="8380"/>
                      <a:pt x="6315" y="8326"/>
                      <a:pt x="6552" y="8215"/>
                    </a:cubicBezTo>
                    <a:cubicBezTo>
                      <a:pt x="6975" y="8021"/>
                      <a:pt x="7309" y="7687"/>
                      <a:pt x="7482" y="7264"/>
                    </a:cubicBezTo>
                    <a:cubicBezTo>
                      <a:pt x="8010" y="7032"/>
                      <a:pt x="8382" y="6630"/>
                      <a:pt x="8522" y="6153"/>
                    </a:cubicBezTo>
                    <a:cubicBezTo>
                      <a:pt x="8644" y="5679"/>
                      <a:pt x="8539" y="5151"/>
                      <a:pt x="8222" y="4762"/>
                    </a:cubicBezTo>
                    <a:cubicBezTo>
                      <a:pt x="8839" y="4234"/>
                      <a:pt x="9050" y="3334"/>
                      <a:pt x="8716" y="2666"/>
                    </a:cubicBezTo>
                    <a:cubicBezTo>
                      <a:pt x="8450" y="2147"/>
                      <a:pt x="7849" y="1806"/>
                      <a:pt x="7259" y="1806"/>
                    </a:cubicBezTo>
                    <a:cubicBezTo>
                      <a:pt x="7108" y="1806"/>
                      <a:pt x="6958" y="1828"/>
                      <a:pt x="6814" y="1875"/>
                    </a:cubicBezTo>
                    <a:cubicBezTo>
                      <a:pt x="6886" y="1326"/>
                      <a:pt x="6620" y="713"/>
                      <a:pt x="6163" y="358"/>
                    </a:cubicBezTo>
                    <a:cubicBezTo>
                      <a:pt x="5856" y="121"/>
                      <a:pt x="5470" y="0"/>
                      <a:pt x="5088" y="0"/>
                    </a:cubicBezTo>
                    <a:close/>
                  </a:path>
                </a:pathLst>
              </a:custGeom>
              <a:solidFill>
                <a:srgbClr val="9D6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4"/>
              <p:cNvSpPr/>
              <p:nvPr/>
            </p:nvSpPr>
            <p:spPr>
              <a:xfrm>
                <a:off x="3546626" y="2543371"/>
                <a:ext cx="82608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2008" extrusionOk="0">
                    <a:moveTo>
                      <a:pt x="952" y="0"/>
                    </a:moveTo>
                    <a:lnTo>
                      <a:pt x="1" y="300"/>
                    </a:lnTo>
                    <a:cubicBezTo>
                      <a:pt x="72" y="884"/>
                      <a:pt x="212" y="1463"/>
                      <a:pt x="368" y="2008"/>
                    </a:cubicBezTo>
                    <a:cubicBezTo>
                      <a:pt x="368" y="2008"/>
                      <a:pt x="1463" y="1640"/>
                      <a:pt x="1497" y="1518"/>
                    </a:cubicBezTo>
                    <a:cubicBezTo>
                      <a:pt x="1319" y="1006"/>
                      <a:pt x="1146" y="512"/>
                      <a:pt x="952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4"/>
              <p:cNvSpPr/>
              <p:nvPr/>
            </p:nvSpPr>
            <p:spPr>
              <a:xfrm>
                <a:off x="3546626" y="2559925"/>
                <a:ext cx="61142" cy="772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0" extrusionOk="0">
                    <a:moveTo>
                      <a:pt x="1091" y="89"/>
                    </a:moveTo>
                    <a:cubicBezTo>
                      <a:pt x="1091" y="106"/>
                      <a:pt x="1108" y="123"/>
                      <a:pt x="1108" y="140"/>
                    </a:cubicBezTo>
                    <a:lnTo>
                      <a:pt x="1108" y="140"/>
                    </a:lnTo>
                    <a:cubicBezTo>
                      <a:pt x="1108" y="123"/>
                      <a:pt x="1091" y="106"/>
                      <a:pt x="1091" y="89"/>
                    </a:cubicBezTo>
                    <a:close/>
                    <a:moveTo>
                      <a:pt x="1" y="0"/>
                    </a:move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4"/>
              <p:cNvSpPr/>
              <p:nvPr/>
            </p:nvSpPr>
            <p:spPr>
              <a:xfrm>
                <a:off x="3546626" y="2543371"/>
                <a:ext cx="61142" cy="46684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46" extrusionOk="0">
                    <a:moveTo>
                      <a:pt x="952" y="0"/>
                    </a:moveTo>
                    <a:lnTo>
                      <a:pt x="1" y="300"/>
                    </a:lnTo>
                    <a:lnTo>
                      <a:pt x="1" y="317"/>
                    </a:lnTo>
                    <a:cubicBezTo>
                      <a:pt x="17" y="495"/>
                      <a:pt x="51" y="672"/>
                      <a:pt x="89" y="846"/>
                    </a:cubicBezTo>
                    <a:cubicBezTo>
                      <a:pt x="457" y="795"/>
                      <a:pt x="812" y="651"/>
                      <a:pt x="1108" y="440"/>
                    </a:cubicBezTo>
                    <a:cubicBezTo>
                      <a:pt x="1108" y="423"/>
                      <a:pt x="1091" y="406"/>
                      <a:pt x="1091" y="389"/>
                    </a:cubicBezTo>
                    <a:cubicBezTo>
                      <a:pt x="1040" y="267"/>
                      <a:pt x="1002" y="144"/>
                      <a:pt x="952" y="0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4"/>
              <p:cNvSpPr/>
              <p:nvPr/>
            </p:nvSpPr>
            <p:spPr>
              <a:xfrm>
                <a:off x="3378491" y="2423518"/>
                <a:ext cx="73062" cy="10898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975" extrusionOk="0">
                    <a:moveTo>
                      <a:pt x="560" y="0"/>
                    </a:moveTo>
                    <a:cubicBezTo>
                      <a:pt x="341" y="0"/>
                      <a:pt x="133" y="212"/>
                      <a:pt x="72" y="482"/>
                    </a:cubicBezTo>
                    <a:cubicBezTo>
                      <a:pt x="0" y="765"/>
                      <a:pt x="72" y="1082"/>
                      <a:pt x="195" y="1344"/>
                    </a:cubicBezTo>
                    <a:cubicBezTo>
                      <a:pt x="317" y="1593"/>
                      <a:pt x="478" y="1805"/>
                      <a:pt x="689" y="1910"/>
                    </a:cubicBezTo>
                    <a:cubicBezTo>
                      <a:pt x="773" y="1952"/>
                      <a:pt x="864" y="1975"/>
                      <a:pt x="955" y="1975"/>
                    </a:cubicBezTo>
                    <a:cubicBezTo>
                      <a:pt x="1092" y="1975"/>
                      <a:pt x="1226" y="1922"/>
                      <a:pt x="1323" y="1805"/>
                    </a:cubicBezTo>
                    <a:lnTo>
                      <a:pt x="634" y="8"/>
                    </a:lnTo>
                    <a:cubicBezTo>
                      <a:pt x="609" y="3"/>
                      <a:pt x="585" y="0"/>
                      <a:pt x="560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4"/>
              <p:cNvSpPr/>
              <p:nvPr/>
            </p:nvSpPr>
            <p:spPr>
              <a:xfrm>
                <a:off x="3413476" y="2423960"/>
                <a:ext cx="38076" cy="9916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79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89" y="1797"/>
                    </a:lnTo>
                    <a:lnTo>
                      <a:pt x="689" y="17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4"/>
              <p:cNvSpPr/>
              <p:nvPr/>
            </p:nvSpPr>
            <p:spPr>
              <a:xfrm>
                <a:off x="3400839" y="2423960"/>
                <a:ext cx="50713" cy="106889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937" extrusionOk="0">
                    <a:moveTo>
                      <a:pt x="157" y="0"/>
                    </a:moveTo>
                    <a:cubicBezTo>
                      <a:pt x="107" y="0"/>
                      <a:pt x="52" y="17"/>
                      <a:pt x="1" y="34"/>
                    </a:cubicBezTo>
                    <a:cubicBezTo>
                      <a:pt x="1" y="351"/>
                      <a:pt x="73" y="1285"/>
                      <a:pt x="724" y="1936"/>
                    </a:cubicBezTo>
                    <a:cubicBezTo>
                      <a:pt x="791" y="1902"/>
                      <a:pt x="863" y="1864"/>
                      <a:pt x="918" y="1797"/>
                    </a:cubicBez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4"/>
              <p:cNvSpPr/>
              <p:nvPr/>
            </p:nvSpPr>
            <p:spPr>
              <a:xfrm>
                <a:off x="3406688" y="2514511"/>
                <a:ext cx="33165" cy="2902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26" extrusionOk="0">
                    <a:moveTo>
                      <a:pt x="298" y="0"/>
                    </a:moveTo>
                    <a:cubicBezTo>
                      <a:pt x="202" y="0"/>
                      <a:pt x="107" y="51"/>
                      <a:pt x="72" y="139"/>
                    </a:cubicBezTo>
                    <a:cubicBezTo>
                      <a:pt x="1" y="244"/>
                      <a:pt x="34" y="418"/>
                      <a:pt x="157" y="489"/>
                    </a:cubicBezTo>
                    <a:cubicBezTo>
                      <a:pt x="193" y="514"/>
                      <a:pt x="237" y="526"/>
                      <a:pt x="283" y="526"/>
                    </a:cubicBezTo>
                    <a:cubicBezTo>
                      <a:pt x="371" y="526"/>
                      <a:pt x="465" y="482"/>
                      <a:pt x="512" y="401"/>
                    </a:cubicBezTo>
                    <a:cubicBezTo>
                      <a:pt x="601" y="295"/>
                      <a:pt x="563" y="101"/>
                      <a:pt x="423" y="33"/>
                    </a:cubicBezTo>
                    <a:cubicBezTo>
                      <a:pt x="385" y="11"/>
                      <a:pt x="342" y="0"/>
                      <a:pt x="298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4"/>
              <p:cNvSpPr/>
              <p:nvPr/>
            </p:nvSpPr>
            <p:spPr>
              <a:xfrm>
                <a:off x="3405750" y="2319006"/>
                <a:ext cx="361556" cy="25091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4547" extrusionOk="0">
                    <a:moveTo>
                      <a:pt x="2182" y="0"/>
                    </a:moveTo>
                    <a:cubicBezTo>
                      <a:pt x="2148" y="229"/>
                      <a:pt x="2131" y="440"/>
                      <a:pt x="2042" y="651"/>
                    </a:cubicBezTo>
                    <a:cubicBezTo>
                      <a:pt x="1970" y="863"/>
                      <a:pt x="1831" y="1057"/>
                      <a:pt x="1619" y="1163"/>
                    </a:cubicBezTo>
                    <a:cubicBezTo>
                      <a:pt x="1514" y="1211"/>
                      <a:pt x="1398" y="1234"/>
                      <a:pt x="1278" y="1234"/>
                    </a:cubicBezTo>
                    <a:cubicBezTo>
                      <a:pt x="1139" y="1234"/>
                      <a:pt x="995" y="1203"/>
                      <a:pt x="863" y="1146"/>
                    </a:cubicBezTo>
                    <a:cubicBezTo>
                      <a:pt x="618" y="1040"/>
                      <a:pt x="423" y="863"/>
                      <a:pt x="195" y="757"/>
                    </a:cubicBezTo>
                    <a:cubicBezTo>
                      <a:pt x="68" y="1251"/>
                      <a:pt x="1" y="1780"/>
                      <a:pt x="68" y="2308"/>
                    </a:cubicBezTo>
                    <a:cubicBezTo>
                      <a:pt x="140" y="2815"/>
                      <a:pt x="335" y="3327"/>
                      <a:pt x="668" y="3715"/>
                    </a:cubicBezTo>
                    <a:cubicBezTo>
                      <a:pt x="1122" y="4249"/>
                      <a:pt x="1811" y="4546"/>
                      <a:pt x="2512" y="4546"/>
                    </a:cubicBezTo>
                    <a:cubicBezTo>
                      <a:pt x="2550" y="4546"/>
                      <a:pt x="2588" y="4546"/>
                      <a:pt x="2625" y="4544"/>
                    </a:cubicBezTo>
                    <a:cubicBezTo>
                      <a:pt x="3344" y="4489"/>
                      <a:pt x="4050" y="4104"/>
                      <a:pt x="4472" y="3521"/>
                    </a:cubicBezTo>
                    <a:cubicBezTo>
                      <a:pt x="4667" y="3259"/>
                      <a:pt x="4806" y="2959"/>
                      <a:pt x="4895" y="2659"/>
                    </a:cubicBezTo>
                    <a:cubicBezTo>
                      <a:pt x="4895" y="2659"/>
                      <a:pt x="5132" y="2816"/>
                      <a:pt x="5463" y="2816"/>
                    </a:cubicBezTo>
                    <a:cubicBezTo>
                      <a:pt x="5601" y="2816"/>
                      <a:pt x="5757" y="2788"/>
                      <a:pt x="5918" y="2710"/>
                    </a:cubicBezTo>
                    <a:cubicBezTo>
                      <a:pt x="6269" y="2553"/>
                      <a:pt x="6514" y="2181"/>
                      <a:pt x="6535" y="1780"/>
                    </a:cubicBezTo>
                    <a:cubicBezTo>
                      <a:pt x="6552" y="1391"/>
                      <a:pt x="6341" y="1002"/>
                      <a:pt x="5986" y="791"/>
                    </a:cubicBezTo>
                    <a:cubicBezTo>
                      <a:pt x="5807" y="687"/>
                      <a:pt x="5599" y="634"/>
                      <a:pt x="5390" y="634"/>
                    </a:cubicBezTo>
                    <a:cubicBezTo>
                      <a:pt x="5207" y="634"/>
                      <a:pt x="5025" y="674"/>
                      <a:pt x="4861" y="757"/>
                    </a:cubicBezTo>
                    <a:cubicBezTo>
                      <a:pt x="4861" y="863"/>
                      <a:pt x="4878" y="951"/>
                      <a:pt x="4844" y="1040"/>
                    </a:cubicBezTo>
                    <a:cubicBezTo>
                      <a:pt x="4812" y="1112"/>
                      <a:pt x="4743" y="1187"/>
                      <a:pt x="4671" y="1187"/>
                    </a:cubicBezTo>
                    <a:cubicBezTo>
                      <a:pt x="4658" y="1187"/>
                      <a:pt x="4646" y="1185"/>
                      <a:pt x="4633" y="1180"/>
                    </a:cubicBezTo>
                    <a:cubicBezTo>
                      <a:pt x="4578" y="1146"/>
                      <a:pt x="4544" y="1091"/>
                      <a:pt x="4506" y="1040"/>
                    </a:cubicBezTo>
                    <a:cubicBezTo>
                      <a:pt x="4422" y="829"/>
                      <a:pt x="4350" y="617"/>
                      <a:pt x="4210" y="406"/>
                    </a:cubicBezTo>
                    <a:cubicBezTo>
                      <a:pt x="3984" y="557"/>
                      <a:pt x="3713" y="634"/>
                      <a:pt x="3448" y="634"/>
                    </a:cubicBezTo>
                    <a:cubicBezTo>
                      <a:pt x="3341" y="634"/>
                      <a:pt x="3235" y="622"/>
                      <a:pt x="3133" y="596"/>
                    </a:cubicBezTo>
                    <a:cubicBezTo>
                      <a:pt x="2765" y="512"/>
                      <a:pt x="2431" y="279"/>
                      <a:pt x="2182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4"/>
              <p:cNvSpPr/>
              <p:nvPr/>
            </p:nvSpPr>
            <p:spPr>
              <a:xfrm>
                <a:off x="3612622" y="2416952"/>
                <a:ext cx="62356" cy="5700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033" extrusionOk="0">
                    <a:moveTo>
                      <a:pt x="556" y="0"/>
                    </a:moveTo>
                    <a:cubicBezTo>
                      <a:pt x="315" y="0"/>
                      <a:pt x="87" y="199"/>
                      <a:pt x="56" y="444"/>
                    </a:cubicBezTo>
                    <a:cubicBezTo>
                      <a:pt x="1" y="689"/>
                      <a:pt x="195" y="973"/>
                      <a:pt x="461" y="1023"/>
                    </a:cubicBezTo>
                    <a:cubicBezTo>
                      <a:pt x="492" y="1030"/>
                      <a:pt x="522" y="1033"/>
                      <a:pt x="553" y="1033"/>
                    </a:cubicBezTo>
                    <a:cubicBezTo>
                      <a:pt x="786" y="1033"/>
                      <a:pt x="1012" y="856"/>
                      <a:pt x="1057" y="639"/>
                    </a:cubicBezTo>
                    <a:cubicBezTo>
                      <a:pt x="1129" y="372"/>
                      <a:pt x="952" y="39"/>
                      <a:pt x="618" y="5"/>
                    </a:cubicBezTo>
                    <a:cubicBezTo>
                      <a:pt x="597" y="2"/>
                      <a:pt x="577" y="0"/>
                      <a:pt x="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4"/>
              <p:cNvSpPr/>
              <p:nvPr/>
            </p:nvSpPr>
            <p:spPr>
              <a:xfrm>
                <a:off x="3426057" y="2492715"/>
                <a:ext cx="48781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02" extrusionOk="0">
                    <a:moveTo>
                      <a:pt x="329" y="1"/>
                    </a:moveTo>
                    <a:cubicBezTo>
                      <a:pt x="209" y="1"/>
                      <a:pt x="91" y="52"/>
                      <a:pt x="0" y="128"/>
                    </a:cubicBezTo>
                    <a:cubicBezTo>
                      <a:pt x="89" y="284"/>
                      <a:pt x="178" y="428"/>
                      <a:pt x="300" y="567"/>
                    </a:cubicBezTo>
                    <a:cubicBezTo>
                      <a:pt x="406" y="690"/>
                      <a:pt x="529" y="796"/>
                      <a:pt x="651" y="901"/>
                    </a:cubicBezTo>
                    <a:cubicBezTo>
                      <a:pt x="740" y="830"/>
                      <a:pt x="795" y="745"/>
                      <a:pt x="829" y="639"/>
                    </a:cubicBezTo>
                    <a:cubicBezTo>
                      <a:pt x="884" y="373"/>
                      <a:pt x="723" y="39"/>
                      <a:pt x="389" y="5"/>
                    </a:cubicBezTo>
                    <a:cubicBezTo>
                      <a:pt x="369" y="2"/>
                      <a:pt x="349" y="1"/>
                      <a:pt x="3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4"/>
              <p:cNvSpPr/>
              <p:nvPr/>
            </p:nvSpPr>
            <p:spPr>
              <a:xfrm>
                <a:off x="3696386" y="2382188"/>
                <a:ext cx="33827" cy="58383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058" extrusionOk="0">
                    <a:moveTo>
                      <a:pt x="440" y="1"/>
                    </a:moveTo>
                    <a:cubicBezTo>
                      <a:pt x="305" y="132"/>
                      <a:pt x="174" y="262"/>
                      <a:pt x="43" y="397"/>
                    </a:cubicBezTo>
                    <a:lnTo>
                      <a:pt x="43" y="397"/>
                    </a:lnTo>
                    <a:cubicBezTo>
                      <a:pt x="34" y="399"/>
                      <a:pt x="26" y="401"/>
                      <a:pt x="17" y="402"/>
                    </a:cubicBezTo>
                    <a:lnTo>
                      <a:pt x="23" y="417"/>
                    </a:lnTo>
                    <a:lnTo>
                      <a:pt x="23" y="417"/>
                    </a:lnTo>
                    <a:cubicBezTo>
                      <a:pt x="21" y="419"/>
                      <a:pt x="19" y="421"/>
                      <a:pt x="17" y="423"/>
                    </a:cubicBezTo>
                    <a:cubicBezTo>
                      <a:pt x="0" y="423"/>
                      <a:pt x="0" y="440"/>
                      <a:pt x="0" y="457"/>
                    </a:cubicBezTo>
                    <a:cubicBezTo>
                      <a:pt x="17" y="474"/>
                      <a:pt x="34" y="474"/>
                      <a:pt x="51" y="474"/>
                    </a:cubicBezTo>
                    <a:cubicBezTo>
                      <a:pt x="123" y="440"/>
                      <a:pt x="211" y="423"/>
                      <a:pt x="279" y="423"/>
                    </a:cubicBezTo>
                    <a:lnTo>
                      <a:pt x="317" y="423"/>
                    </a:lnTo>
                    <a:cubicBezTo>
                      <a:pt x="402" y="440"/>
                      <a:pt x="490" y="474"/>
                      <a:pt x="528" y="563"/>
                    </a:cubicBezTo>
                    <a:cubicBezTo>
                      <a:pt x="545" y="580"/>
                      <a:pt x="545" y="597"/>
                      <a:pt x="545" y="635"/>
                    </a:cubicBezTo>
                    <a:cubicBezTo>
                      <a:pt x="545" y="702"/>
                      <a:pt x="490" y="791"/>
                      <a:pt x="440" y="846"/>
                    </a:cubicBezTo>
                    <a:cubicBezTo>
                      <a:pt x="351" y="914"/>
                      <a:pt x="228" y="952"/>
                      <a:pt x="106" y="986"/>
                    </a:cubicBezTo>
                    <a:cubicBezTo>
                      <a:pt x="85" y="986"/>
                      <a:pt x="85" y="1019"/>
                      <a:pt x="85" y="1036"/>
                    </a:cubicBezTo>
                    <a:cubicBezTo>
                      <a:pt x="85" y="1057"/>
                      <a:pt x="106" y="1057"/>
                      <a:pt x="123" y="1057"/>
                    </a:cubicBezTo>
                    <a:cubicBezTo>
                      <a:pt x="245" y="1019"/>
                      <a:pt x="385" y="986"/>
                      <a:pt x="473" y="897"/>
                    </a:cubicBezTo>
                    <a:cubicBezTo>
                      <a:pt x="562" y="825"/>
                      <a:pt x="613" y="740"/>
                      <a:pt x="613" y="635"/>
                    </a:cubicBezTo>
                    <a:cubicBezTo>
                      <a:pt x="613" y="597"/>
                      <a:pt x="596" y="563"/>
                      <a:pt x="596" y="529"/>
                    </a:cubicBezTo>
                    <a:cubicBezTo>
                      <a:pt x="545" y="423"/>
                      <a:pt x="440" y="368"/>
                      <a:pt x="317" y="352"/>
                    </a:cubicBezTo>
                    <a:lnTo>
                      <a:pt x="279" y="352"/>
                    </a:lnTo>
                    <a:cubicBezTo>
                      <a:pt x="243" y="352"/>
                      <a:pt x="207" y="357"/>
                      <a:pt x="172" y="365"/>
                    </a:cubicBezTo>
                    <a:lnTo>
                      <a:pt x="172" y="365"/>
                    </a:lnTo>
                    <a:cubicBezTo>
                      <a:pt x="284" y="260"/>
                      <a:pt x="387" y="155"/>
                      <a:pt x="490" y="51"/>
                    </a:cubicBezTo>
                    <a:cubicBezTo>
                      <a:pt x="507" y="51"/>
                      <a:pt x="507" y="18"/>
                      <a:pt x="490" y="18"/>
                    </a:cubicBezTo>
                    <a:cubicBezTo>
                      <a:pt x="473" y="1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4"/>
              <p:cNvSpPr/>
              <p:nvPr/>
            </p:nvSpPr>
            <p:spPr>
              <a:xfrm>
                <a:off x="3696386" y="2463911"/>
                <a:ext cx="32944" cy="2979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0" extrusionOk="0">
                    <a:moveTo>
                      <a:pt x="317" y="1"/>
                    </a:moveTo>
                    <a:cubicBezTo>
                      <a:pt x="219" y="1"/>
                      <a:pt x="118" y="53"/>
                      <a:pt x="68" y="138"/>
                    </a:cubicBezTo>
                    <a:cubicBezTo>
                      <a:pt x="0" y="261"/>
                      <a:pt x="51" y="422"/>
                      <a:pt x="156" y="506"/>
                    </a:cubicBezTo>
                    <a:cubicBezTo>
                      <a:pt x="196" y="529"/>
                      <a:pt x="241" y="540"/>
                      <a:pt x="286" y="540"/>
                    </a:cubicBezTo>
                    <a:cubicBezTo>
                      <a:pt x="382" y="540"/>
                      <a:pt x="480" y="493"/>
                      <a:pt x="528" y="422"/>
                    </a:cubicBezTo>
                    <a:cubicBezTo>
                      <a:pt x="596" y="295"/>
                      <a:pt x="579" y="122"/>
                      <a:pt x="440" y="33"/>
                    </a:cubicBezTo>
                    <a:cubicBezTo>
                      <a:pt x="402" y="11"/>
                      <a:pt x="360" y="1"/>
                      <a:pt x="317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4"/>
              <p:cNvSpPr/>
              <p:nvPr/>
            </p:nvSpPr>
            <p:spPr>
              <a:xfrm>
                <a:off x="3434941" y="2438417"/>
                <a:ext cx="35924" cy="26377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78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0" y="72"/>
                    </a:lnTo>
                    <a:cubicBezTo>
                      <a:pt x="156" y="72"/>
                      <a:pt x="334" y="72"/>
                      <a:pt x="511" y="89"/>
                    </a:cubicBezTo>
                    <a:cubicBezTo>
                      <a:pt x="351" y="178"/>
                      <a:pt x="211" y="284"/>
                      <a:pt x="89" y="423"/>
                    </a:cubicBezTo>
                    <a:cubicBezTo>
                      <a:pt x="89" y="440"/>
                      <a:pt x="89" y="461"/>
                      <a:pt x="106" y="478"/>
                    </a:cubicBezTo>
                    <a:lnTo>
                      <a:pt x="123" y="478"/>
                    </a:lnTo>
                    <a:cubicBezTo>
                      <a:pt x="139" y="478"/>
                      <a:pt x="139" y="478"/>
                      <a:pt x="156" y="461"/>
                    </a:cubicBezTo>
                    <a:cubicBezTo>
                      <a:pt x="279" y="300"/>
                      <a:pt x="456" y="178"/>
                      <a:pt x="634" y="89"/>
                    </a:cubicBezTo>
                    <a:cubicBezTo>
                      <a:pt x="651" y="89"/>
                      <a:pt x="651" y="72"/>
                      <a:pt x="651" y="55"/>
                    </a:cubicBezTo>
                    <a:cubicBezTo>
                      <a:pt x="651" y="38"/>
                      <a:pt x="651" y="38"/>
                      <a:pt x="634" y="17"/>
                    </a:cubicBezTo>
                    <a:cubicBezTo>
                      <a:pt x="406" y="0"/>
                      <a:pt x="194" y="0"/>
                      <a:pt x="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4"/>
              <p:cNvSpPr/>
              <p:nvPr/>
            </p:nvSpPr>
            <p:spPr>
              <a:xfrm>
                <a:off x="3413476" y="2391734"/>
                <a:ext cx="54355" cy="32227"/>
              </a:xfrm>
              <a:custGeom>
                <a:avLst/>
                <a:gdLst/>
                <a:ahLst/>
                <a:cxnLst/>
                <a:rect l="l" t="t" r="r" b="b"/>
                <a:pathLst>
                  <a:path w="985" h="584" extrusionOk="0">
                    <a:moveTo>
                      <a:pt x="845" y="1"/>
                    </a:moveTo>
                    <a:cubicBezTo>
                      <a:pt x="795" y="1"/>
                      <a:pt x="757" y="18"/>
                      <a:pt x="706" y="18"/>
                    </a:cubicBezTo>
                    <a:cubicBezTo>
                      <a:pt x="512" y="73"/>
                      <a:pt x="300" y="124"/>
                      <a:pt x="140" y="250"/>
                    </a:cubicBezTo>
                    <a:cubicBezTo>
                      <a:pt x="89" y="284"/>
                      <a:pt x="55" y="335"/>
                      <a:pt x="17" y="390"/>
                    </a:cubicBezTo>
                    <a:cubicBezTo>
                      <a:pt x="0" y="441"/>
                      <a:pt x="17" y="512"/>
                      <a:pt x="55" y="546"/>
                    </a:cubicBezTo>
                    <a:cubicBezTo>
                      <a:pt x="81" y="575"/>
                      <a:pt x="117" y="584"/>
                      <a:pt x="156" y="584"/>
                    </a:cubicBezTo>
                    <a:cubicBezTo>
                      <a:pt x="193" y="584"/>
                      <a:pt x="232" y="576"/>
                      <a:pt x="266" y="567"/>
                    </a:cubicBezTo>
                    <a:cubicBezTo>
                      <a:pt x="457" y="529"/>
                      <a:pt x="634" y="441"/>
                      <a:pt x="812" y="356"/>
                    </a:cubicBezTo>
                    <a:cubicBezTo>
                      <a:pt x="862" y="318"/>
                      <a:pt x="900" y="267"/>
                      <a:pt x="934" y="229"/>
                    </a:cubicBezTo>
                    <a:cubicBezTo>
                      <a:pt x="968" y="179"/>
                      <a:pt x="985" y="124"/>
                      <a:pt x="951" y="73"/>
                    </a:cubicBezTo>
                    <a:cubicBezTo>
                      <a:pt x="934" y="39"/>
                      <a:pt x="879" y="18"/>
                      <a:pt x="845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4"/>
              <p:cNvSpPr/>
              <p:nvPr/>
            </p:nvSpPr>
            <p:spPr>
              <a:xfrm>
                <a:off x="3578576" y="2380643"/>
                <a:ext cx="39014" cy="2681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86" extrusionOk="0">
                    <a:moveTo>
                      <a:pt x="499" y="0"/>
                    </a:moveTo>
                    <a:cubicBezTo>
                      <a:pt x="491" y="0"/>
                      <a:pt x="484" y="2"/>
                      <a:pt x="478" y="8"/>
                    </a:cubicBezTo>
                    <a:cubicBezTo>
                      <a:pt x="339" y="134"/>
                      <a:pt x="161" y="257"/>
                      <a:pt x="22" y="413"/>
                    </a:cubicBezTo>
                    <a:cubicBezTo>
                      <a:pt x="1" y="430"/>
                      <a:pt x="1" y="451"/>
                      <a:pt x="1" y="468"/>
                    </a:cubicBezTo>
                    <a:cubicBezTo>
                      <a:pt x="22" y="468"/>
                      <a:pt x="22" y="485"/>
                      <a:pt x="39" y="485"/>
                    </a:cubicBezTo>
                    <a:lnTo>
                      <a:pt x="56" y="485"/>
                    </a:lnTo>
                    <a:cubicBezTo>
                      <a:pt x="162" y="455"/>
                      <a:pt x="273" y="442"/>
                      <a:pt x="384" y="442"/>
                    </a:cubicBezTo>
                    <a:cubicBezTo>
                      <a:pt x="476" y="442"/>
                      <a:pt x="567" y="451"/>
                      <a:pt x="656" y="468"/>
                    </a:cubicBezTo>
                    <a:cubicBezTo>
                      <a:pt x="673" y="468"/>
                      <a:pt x="706" y="451"/>
                      <a:pt x="706" y="430"/>
                    </a:cubicBezTo>
                    <a:cubicBezTo>
                      <a:pt x="706" y="413"/>
                      <a:pt x="690" y="396"/>
                      <a:pt x="673" y="396"/>
                    </a:cubicBezTo>
                    <a:cubicBezTo>
                      <a:pt x="584" y="380"/>
                      <a:pt x="495" y="371"/>
                      <a:pt x="407" y="371"/>
                    </a:cubicBezTo>
                    <a:cubicBezTo>
                      <a:pt x="319" y="371"/>
                      <a:pt x="231" y="380"/>
                      <a:pt x="144" y="396"/>
                    </a:cubicBezTo>
                    <a:cubicBezTo>
                      <a:pt x="267" y="274"/>
                      <a:pt x="406" y="168"/>
                      <a:pt x="529" y="63"/>
                    </a:cubicBezTo>
                    <a:cubicBezTo>
                      <a:pt x="550" y="63"/>
                      <a:pt x="550" y="29"/>
                      <a:pt x="529" y="8"/>
                    </a:cubicBezTo>
                    <a:cubicBezTo>
                      <a:pt x="529" y="8"/>
                      <a:pt x="514" y="0"/>
                      <a:pt x="49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4"/>
              <p:cNvSpPr/>
              <p:nvPr/>
            </p:nvSpPr>
            <p:spPr>
              <a:xfrm>
                <a:off x="3560146" y="2344169"/>
                <a:ext cx="55569" cy="2737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96" extrusionOk="0">
                    <a:moveTo>
                      <a:pt x="757" y="1"/>
                    </a:moveTo>
                    <a:cubicBezTo>
                      <a:pt x="546" y="1"/>
                      <a:pt x="356" y="90"/>
                      <a:pt x="161" y="178"/>
                    </a:cubicBezTo>
                    <a:cubicBezTo>
                      <a:pt x="123" y="195"/>
                      <a:pt x="73" y="212"/>
                      <a:pt x="56" y="246"/>
                    </a:cubicBezTo>
                    <a:cubicBezTo>
                      <a:pt x="18" y="284"/>
                      <a:pt x="1" y="318"/>
                      <a:pt x="1" y="373"/>
                    </a:cubicBezTo>
                    <a:cubicBezTo>
                      <a:pt x="18" y="423"/>
                      <a:pt x="73" y="457"/>
                      <a:pt x="123" y="478"/>
                    </a:cubicBezTo>
                    <a:cubicBezTo>
                      <a:pt x="178" y="478"/>
                      <a:pt x="229" y="495"/>
                      <a:pt x="284" y="495"/>
                    </a:cubicBezTo>
                    <a:cubicBezTo>
                      <a:pt x="478" y="457"/>
                      <a:pt x="673" y="407"/>
                      <a:pt x="846" y="335"/>
                    </a:cubicBezTo>
                    <a:cubicBezTo>
                      <a:pt x="918" y="301"/>
                      <a:pt x="990" y="246"/>
                      <a:pt x="1007" y="178"/>
                    </a:cubicBezTo>
                    <a:cubicBezTo>
                      <a:pt x="1007" y="123"/>
                      <a:pt x="969" y="73"/>
                      <a:pt x="918" y="35"/>
                    </a:cubicBezTo>
                    <a:cubicBezTo>
                      <a:pt x="884" y="1"/>
                      <a:pt x="812" y="1"/>
                      <a:pt x="757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4"/>
              <p:cNvSpPr/>
              <p:nvPr/>
            </p:nvSpPr>
            <p:spPr>
              <a:xfrm>
                <a:off x="3469870" y="2417173"/>
                <a:ext cx="134204" cy="8989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1629" extrusionOk="0">
                    <a:moveTo>
                      <a:pt x="2309" y="1"/>
                    </a:moveTo>
                    <a:lnTo>
                      <a:pt x="2309" y="1"/>
                    </a:lnTo>
                    <a:cubicBezTo>
                      <a:pt x="1497" y="123"/>
                      <a:pt x="724" y="440"/>
                      <a:pt x="1" y="952"/>
                    </a:cubicBezTo>
                    <a:cubicBezTo>
                      <a:pt x="195" y="1302"/>
                      <a:pt x="563" y="1565"/>
                      <a:pt x="969" y="1619"/>
                    </a:cubicBezTo>
                    <a:cubicBezTo>
                      <a:pt x="1016" y="1625"/>
                      <a:pt x="1063" y="1628"/>
                      <a:pt x="1111" y="1628"/>
                    </a:cubicBezTo>
                    <a:cubicBezTo>
                      <a:pt x="1471" y="1628"/>
                      <a:pt x="1828" y="1462"/>
                      <a:pt x="2059" y="1197"/>
                    </a:cubicBezTo>
                    <a:cubicBezTo>
                      <a:pt x="2326" y="880"/>
                      <a:pt x="2431" y="440"/>
                      <a:pt x="2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4"/>
              <p:cNvSpPr/>
              <p:nvPr/>
            </p:nvSpPr>
            <p:spPr>
              <a:xfrm>
                <a:off x="3519367" y="2470091"/>
                <a:ext cx="67212" cy="36972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670" extrusionOk="0">
                    <a:moveTo>
                      <a:pt x="712" y="1"/>
                    </a:moveTo>
                    <a:cubicBezTo>
                      <a:pt x="626" y="1"/>
                      <a:pt x="540" y="15"/>
                      <a:pt x="461" y="43"/>
                    </a:cubicBezTo>
                    <a:cubicBezTo>
                      <a:pt x="211" y="149"/>
                      <a:pt x="38" y="394"/>
                      <a:pt x="0" y="644"/>
                    </a:cubicBezTo>
                    <a:cubicBezTo>
                      <a:pt x="17" y="644"/>
                      <a:pt x="38" y="660"/>
                      <a:pt x="72" y="660"/>
                    </a:cubicBezTo>
                    <a:cubicBezTo>
                      <a:pt x="119" y="666"/>
                      <a:pt x="166" y="669"/>
                      <a:pt x="214" y="669"/>
                    </a:cubicBezTo>
                    <a:cubicBezTo>
                      <a:pt x="574" y="669"/>
                      <a:pt x="931" y="503"/>
                      <a:pt x="1162" y="238"/>
                    </a:cubicBezTo>
                    <a:cubicBezTo>
                      <a:pt x="1179" y="221"/>
                      <a:pt x="1200" y="183"/>
                      <a:pt x="1217" y="166"/>
                    </a:cubicBezTo>
                    <a:cubicBezTo>
                      <a:pt x="1075" y="60"/>
                      <a:pt x="891" y="1"/>
                      <a:pt x="712" y="1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4"/>
              <p:cNvSpPr/>
              <p:nvPr/>
            </p:nvSpPr>
            <p:spPr>
              <a:xfrm>
                <a:off x="3469870" y="2417173"/>
                <a:ext cx="130231" cy="6511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180" extrusionOk="0">
                    <a:moveTo>
                      <a:pt x="2309" y="1"/>
                    </a:moveTo>
                    <a:cubicBezTo>
                      <a:pt x="1497" y="123"/>
                      <a:pt x="724" y="440"/>
                      <a:pt x="1" y="952"/>
                    </a:cubicBezTo>
                    <a:cubicBezTo>
                      <a:pt x="52" y="1019"/>
                      <a:pt x="90" y="1108"/>
                      <a:pt x="157" y="1180"/>
                    </a:cubicBezTo>
                    <a:cubicBezTo>
                      <a:pt x="846" y="791"/>
                      <a:pt x="1586" y="491"/>
                      <a:pt x="2359" y="297"/>
                    </a:cubicBezTo>
                    <a:cubicBezTo>
                      <a:pt x="2343" y="191"/>
                      <a:pt x="2326" y="85"/>
                      <a:pt x="2309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4"/>
              <p:cNvSpPr/>
              <p:nvPr/>
            </p:nvSpPr>
            <p:spPr>
              <a:xfrm>
                <a:off x="3508607" y="2410882"/>
                <a:ext cx="5905" cy="2383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32" extrusionOk="0">
                    <a:moveTo>
                      <a:pt x="41" y="0"/>
                    </a:moveTo>
                    <a:cubicBezTo>
                      <a:pt x="30" y="0"/>
                      <a:pt x="22" y="14"/>
                      <a:pt x="22" y="26"/>
                    </a:cubicBezTo>
                    <a:cubicBezTo>
                      <a:pt x="1" y="77"/>
                      <a:pt x="1" y="115"/>
                      <a:pt x="1" y="165"/>
                    </a:cubicBezTo>
                    <a:cubicBezTo>
                      <a:pt x="1" y="254"/>
                      <a:pt x="22" y="326"/>
                      <a:pt x="39" y="394"/>
                    </a:cubicBezTo>
                    <a:cubicBezTo>
                      <a:pt x="39" y="411"/>
                      <a:pt x="72" y="432"/>
                      <a:pt x="89" y="432"/>
                    </a:cubicBezTo>
                    <a:cubicBezTo>
                      <a:pt x="106" y="411"/>
                      <a:pt x="106" y="394"/>
                      <a:pt x="106" y="377"/>
                    </a:cubicBezTo>
                    <a:cubicBezTo>
                      <a:pt x="72" y="305"/>
                      <a:pt x="72" y="237"/>
                      <a:pt x="72" y="165"/>
                    </a:cubicBezTo>
                    <a:lnTo>
                      <a:pt x="72" y="43"/>
                    </a:lnTo>
                    <a:cubicBezTo>
                      <a:pt x="89" y="26"/>
                      <a:pt x="72" y="9"/>
                      <a:pt x="56" y="9"/>
                    </a:cubicBezTo>
                    <a:cubicBezTo>
                      <a:pt x="51" y="3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07250" y="2007475"/>
            <a:ext cx="3979500" cy="84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07075" y="1041350"/>
            <a:ext cx="1061400" cy="7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07250" y="2741537"/>
            <a:ext cx="39795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2076325" y="2857360"/>
            <a:ext cx="2932977" cy="2301959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2700000">
            <a:off x="7532967" y="-7777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-2012775" y="2857360"/>
            <a:ext cx="2932977" cy="2301959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2700000">
            <a:off x="7469267" y="-72811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4786577" y="3320614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4786577" y="1973614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4786575" y="2944474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4786575" y="1597474"/>
            <a:ext cx="255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-2700000" flipH="1">
            <a:off x="837731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 rot="-2700000" flipH="1">
            <a:off x="-1134825" y="-86633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-2700000" flipH="1">
            <a:off x="832961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-2700000" flipH="1">
            <a:off x="-1134825" y="-8118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-96093" y="3404166"/>
            <a:ext cx="1303691" cy="1809219"/>
            <a:chOff x="5481775" y="2041775"/>
            <a:chExt cx="258900" cy="359300"/>
          </a:xfrm>
        </p:grpSpPr>
        <p:sp>
          <p:nvSpPr>
            <p:cNvPr id="41" name="Google Shape;41;p5"/>
            <p:cNvSpPr/>
            <p:nvPr/>
          </p:nvSpPr>
          <p:spPr>
            <a:xfrm>
              <a:off x="5481775" y="2041775"/>
              <a:ext cx="258900" cy="359275"/>
            </a:xfrm>
            <a:custGeom>
              <a:avLst/>
              <a:gdLst/>
              <a:ahLst/>
              <a:cxnLst/>
              <a:rect l="l" t="t" r="r" b="b"/>
              <a:pathLst>
                <a:path w="10356" h="14371" extrusionOk="0">
                  <a:moveTo>
                    <a:pt x="3862" y="1"/>
                  </a:moveTo>
                  <a:cubicBezTo>
                    <a:pt x="3609" y="1"/>
                    <a:pt x="3354" y="48"/>
                    <a:pt x="3120" y="138"/>
                  </a:cubicBezTo>
                  <a:cubicBezTo>
                    <a:pt x="2486" y="388"/>
                    <a:pt x="1991" y="916"/>
                    <a:pt x="1658" y="1529"/>
                  </a:cubicBezTo>
                  <a:cubicBezTo>
                    <a:pt x="1341" y="2129"/>
                    <a:pt x="1163" y="2797"/>
                    <a:pt x="1007" y="3469"/>
                  </a:cubicBezTo>
                  <a:cubicBezTo>
                    <a:pt x="229" y="6956"/>
                    <a:pt x="1" y="10566"/>
                    <a:pt x="546" y="14103"/>
                  </a:cubicBezTo>
                  <a:lnTo>
                    <a:pt x="5635" y="14315"/>
                  </a:lnTo>
                  <a:cubicBezTo>
                    <a:pt x="5830" y="14352"/>
                    <a:pt x="6028" y="14371"/>
                    <a:pt x="6225" y="14371"/>
                  </a:cubicBezTo>
                  <a:cubicBezTo>
                    <a:pt x="6862" y="14371"/>
                    <a:pt x="7492" y="14181"/>
                    <a:pt x="8031" y="13858"/>
                  </a:cubicBezTo>
                  <a:cubicBezTo>
                    <a:pt x="8754" y="13452"/>
                    <a:pt x="9333" y="12818"/>
                    <a:pt x="9777" y="12117"/>
                  </a:cubicBezTo>
                  <a:cubicBezTo>
                    <a:pt x="10039" y="11711"/>
                    <a:pt x="10250" y="11288"/>
                    <a:pt x="10305" y="10811"/>
                  </a:cubicBezTo>
                  <a:cubicBezTo>
                    <a:pt x="10356" y="10337"/>
                    <a:pt x="10233" y="9826"/>
                    <a:pt x="9883" y="9509"/>
                  </a:cubicBezTo>
                  <a:cubicBezTo>
                    <a:pt x="9672" y="9301"/>
                    <a:pt x="9367" y="9188"/>
                    <a:pt x="9065" y="9188"/>
                  </a:cubicBezTo>
                  <a:cubicBezTo>
                    <a:pt x="8883" y="9188"/>
                    <a:pt x="8702" y="9229"/>
                    <a:pt x="8543" y="9314"/>
                  </a:cubicBezTo>
                  <a:cubicBezTo>
                    <a:pt x="9177" y="8680"/>
                    <a:pt x="9756" y="7924"/>
                    <a:pt x="9967" y="7045"/>
                  </a:cubicBezTo>
                  <a:cubicBezTo>
                    <a:pt x="10178" y="6161"/>
                    <a:pt x="9950" y="5122"/>
                    <a:pt x="9249" y="4560"/>
                  </a:cubicBezTo>
                  <a:cubicBezTo>
                    <a:pt x="8902" y="4298"/>
                    <a:pt x="8463" y="4170"/>
                    <a:pt x="7979" y="4170"/>
                  </a:cubicBezTo>
                  <a:cubicBezTo>
                    <a:pt x="7547" y="4170"/>
                    <a:pt x="7079" y="4272"/>
                    <a:pt x="6607" y="4471"/>
                  </a:cubicBezTo>
                  <a:cubicBezTo>
                    <a:pt x="7241" y="4120"/>
                    <a:pt x="7469" y="3203"/>
                    <a:pt x="7080" y="2607"/>
                  </a:cubicBezTo>
                  <a:cubicBezTo>
                    <a:pt x="6844" y="2232"/>
                    <a:pt x="6401" y="2032"/>
                    <a:pt x="5963" y="2032"/>
                  </a:cubicBezTo>
                  <a:cubicBezTo>
                    <a:pt x="5680" y="2032"/>
                    <a:pt x="5399" y="2116"/>
                    <a:pt x="5178" y="2290"/>
                  </a:cubicBezTo>
                  <a:cubicBezTo>
                    <a:pt x="5635" y="1778"/>
                    <a:pt x="5529" y="916"/>
                    <a:pt x="5039" y="439"/>
                  </a:cubicBezTo>
                  <a:cubicBezTo>
                    <a:pt x="4727" y="140"/>
                    <a:pt x="4296" y="1"/>
                    <a:pt x="38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5624000" y="2092450"/>
              <a:ext cx="40500" cy="40550"/>
            </a:xfrm>
            <a:custGeom>
              <a:avLst/>
              <a:gdLst/>
              <a:ahLst/>
              <a:cxnLst/>
              <a:rect l="l" t="t" r="r" b="b"/>
              <a:pathLst>
                <a:path w="1620" h="1622" extrusionOk="0">
                  <a:moveTo>
                    <a:pt x="238" y="0"/>
                  </a:moveTo>
                  <a:cubicBezTo>
                    <a:pt x="170" y="0"/>
                    <a:pt x="102" y="5"/>
                    <a:pt x="35" y="13"/>
                  </a:cubicBezTo>
                  <a:cubicBezTo>
                    <a:pt x="1" y="347"/>
                    <a:pt x="1" y="964"/>
                    <a:pt x="318" y="1319"/>
                  </a:cubicBezTo>
                  <a:cubicBezTo>
                    <a:pt x="553" y="1565"/>
                    <a:pt x="968" y="1621"/>
                    <a:pt x="1322" y="1621"/>
                  </a:cubicBezTo>
                  <a:cubicBezTo>
                    <a:pt x="1395" y="1621"/>
                    <a:pt x="1465" y="1619"/>
                    <a:pt x="1531" y="1615"/>
                  </a:cubicBezTo>
                  <a:cubicBezTo>
                    <a:pt x="1620" y="1265"/>
                    <a:pt x="1586" y="876"/>
                    <a:pt x="1391" y="580"/>
                  </a:cubicBezTo>
                  <a:cubicBezTo>
                    <a:pt x="1145" y="194"/>
                    <a:pt x="68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5585225" y="2298700"/>
              <a:ext cx="154625" cy="102375"/>
            </a:xfrm>
            <a:custGeom>
              <a:avLst/>
              <a:gdLst/>
              <a:ahLst/>
              <a:cxnLst/>
              <a:rect l="l" t="t" r="r" b="b"/>
              <a:pathLst>
                <a:path w="6185" h="4095" extrusionOk="0">
                  <a:moveTo>
                    <a:pt x="4337" y="1"/>
                  </a:moveTo>
                  <a:cubicBezTo>
                    <a:pt x="3757" y="1"/>
                    <a:pt x="3116" y="92"/>
                    <a:pt x="2448" y="339"/>
                  </a:cubicBezTo>
                  <a:cubicBezTo>
                    <a:pt x="673" y="1011"/>
                    <a:pt x="161" y="2947"/>
                    <a:pt x="1" y="3987"/>
                  </a:cubicBezTo>
                  <a:lnTo>
                    <a:pt x="1497" y="4038"/>
                  </a:lnTo>
                  <a:cubicBezTo>
                    <a:pt x="1699" y="4077"/>
                    <a:pt x="1900" y="4094"/>
                    <a:pt x="2101" y="4094"/>
                  </a:cubicBezTo>
                  <a:cubicBezTo>
                    <a:pt x="2270" y="4094"/>
                    <a:pt x="2439" y="4082"/>
                    <a:pt x="2608" y="4059"/>
                  </a:cubicBezTo>
                  <a:cubicBezTo>
                    <a:pt x="2697" y="3298"/>
                    <a:pt x="2942" y="2051"/>
                    <a:pt x="3665" y="1468"/>
                  </a:cubicBezTo>
                  <a:cubicBezTo>
                    <a:pt x="3920" y="1258"/>
                    <a:pt x="4234" y="1179"/>
                    <a:pt x="4561" y="1179"/>
                  </a:cubicBezTo>
                  <a:cubicBezTo>
                    <a:pt x="5005" y="1179"/>
                    <a:pt x="5473" y="1324"/>
                    <a:pt x="5850" y="1485"/>
                  </a:cubicBezTo>
                  <a:cubicBezTo>
                    <a:pt x="6007" y="1185"/>
                    <a:pt x="6129" y="868"/>
                    <a:pt x="6167" y="534"/>
                  </a:cubicBezTo>
                  <a:cubicBezTo>
                    <a:pt x="6167" y="445"/>
                    <a:pt x="6184" y="377"/>
                    <a:pt x="6184" y="305"/>
                  </a:cubicBezTo>
                  <a:cubicBezTo>
                    <a:pt x="5711" y="147"/>
                    <a:pt x="5073" y="1"/>
                    <a:pt x="4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5488425" y="2157550"/>
              <a:ext cx="243925" cy="118200"/>
            </a:xfrm>
            <a:custGeom>
              <a:avLst/>
              <a:gdLst/>
              <a:ahLst/>
              <a:cxnLst/>
              <a:rect l="l" t="t" r="r" b="b"/>
              <a:pathLst>
                <a:path w="9757" h="4728" extrusionOk="0">
                  <a:moveTo>
                    <a:pt x="9050" y="0"/>
                  </a:moveTo>
                  <a:cubicBezTo>
                    <a:pt x="7002" y="1181"/>
                    <a:pt x="5115" y="1532"/>
                    <a:pt x="3598" y="1532"/>
                  </a:cubicBezTo>
                  <a:cubicBezTo>
                    <a:pt x="2064" y="1532"/>
                    <a:pt x="909" y="1172"/>
                    <a:pt x="352" y="951"/>
                  </a:cubicBezTo>
                  <a:cubicBezTo>
                    <a:pt x="157" y="2181"/>
                    <a:pt x="35" y="3415"/>
                    <a:pt x="1" y="4667"/>
                  </a:cubicBezTo>
                  <a:cubicBezTo>
                    <a:pt x="416" y="4708"/>
                    <a:pt x="821" y="4728"/>
                    <a:pt x="1215" y="4728"/>
                  </a:cubicBezTo>
                  <a:cubicBezTo>
                    <a:pt x="5489" y="4728"/>
                    <a:pt x="8529" y="2437"/>
                    <a:pt x="9756" y="1357"/>
                  </a:cubicBezTo>
                  <a:cubicBezTo>
                    <a:pt x="9667" y="829"/>
                    <a:pt x="9439" y="334"/>
                    <a:pt x="9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/>
          <p:nvPr/>
        </p:nvSpPr>
        <p:spPr>
          <a:xfrm rot="6482837">
            <a:off x="-1496316" y="-1350548"/>
            <a:ext cx="2274493" cy="235251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flipH="1">
            <a:off x="8478489" y="3784200"/>
            <a:ext cx="2274467" cy="2352489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>
            <a:off x="7725825" y="172300"/>
            <a:ext cx="998325" cy="976149"/>
            <a:chOff x="5852375" y="2141000"/>
            <a:chExt cx="998325" cy="976149"/>
          </a:xfrm>
        </p:grpSpPr>
        <p:sp>
          <p:nvSpPr>
            <p:cNvPr id="50" name="Google Shape;50;p6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6"/>
          <p:cNvSpPr/>
          <p:nvPr/>
        </p:nvSpPr>
        <p:spPr>
          <a:xfrm rot="6482837">
            <a:off x="-1496316" y="-1309673"/>
            <a:ext cx="2274493" cy="2352516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flipH="1">
            <a:off x="8423989" y="3838700"/>
            <a:ext cx="2274467" cy="2352489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 flipH="1">
            <a:off x="-1013847" y="4223776"/>
            <a:ext cx="1909721" cy="1013300"/>
          </a:xfrm>
          <a:custGeom>
            <a:avLst/>
            <a:gdLst/>
            <a:ahLst/>
            <a:cxnLst/>
            <a:rect l="l" t="t" r="r" b="b"/>
            <a:pathLst>
              <a:path w="25767" h="13672" extrusionOk="0">
                <a:moveTo>
                  <a:pt x="13439" y="1"/>
                </a:moveTo>
                <a:cubicBezTo>
                  <a:pt x="13331" y="1"/>
                  <a:pt x="13219" y="7"/>
                  <a:pt x="13103" y="20"/>
                </a:cubicBezTo>
                <a:cubicBezTo>
                  <a:pt x="9917" y="353"/>
                  <a:pt x="10990" y="6131"/>
                  <a:pt x="10990" y="6131"/>
                </a:cubicBezTo>
                <a:cubicBezTo>
                  <a:pt x="10990" y="6131"/>
                  <a:pt x="10011" y="2828"/>
                  <a:pt x="7946" y="2828"/>
                </a:cubicBezTo>
                <a:cubicBezTo>
                  <a:pt x="7661" y="2828"/>
                  <a:pt x="7356" y="2890"/>
                  <a:pt x="7030" y="3033"/>
                </a:cubicBezTo>
                <a:cubicBezTo>
                  <a:pt x="4333" y="4212"/>
                  <a:pt x="6113" y="9390"/>
                  <a:pt x="6113" y="9390"/>
                </a:cubicBezTo>
                <a:cubicBezTo>
                  <a:pt x="6113" y="9390"/>
                  <a:pt x="4771" y="7303"/>
                  <a:pt x="3090" y="7303"/>
                </a:cubicBezTo>
                <a:cubicBezTo>
                  <a:pt x="2769" y="7303"/>
                  <a:pt x="2436" y="7379"/>
                  <a:pt x="2097" y="7560"/>
                </a:cubicBezTo>
                <a:cubicBezTo>
                  <a:pt x="1" y="8684"/>
                  <a:pt x="2097" y="13477"/>
                  <a:pt x="2097" y="13477"/>
                </a:cubicBezTo>
                <a:cubicBezTo>
                  <a:pt x="2097" y="13477"/>
                  <a:pt x="5919" y="13671"/>
                  <a:pt x="11215" y="13671"/>
                </a:cubicBezTo>
                <a:cubicBezTo>
                  <a:pt x="15196" y="13671"/>
                  <a:pt x="20010" y="13562"/>
                  <a:pt x="24659" y="13177"/>
                </a:cubicBezTo>
                <a:cubicBezTo>
                  <a:pt x="24659" y="13177"/>
                  <a:pt x="25766" y="5742"/>
                  <a:pt x="23953" y="5320"/>
                </a:cubicBezTo>
                <a:cubicBezTo>
                  <a:pt x="23803" y="5286"/>
                  <a:pt x="23661" y="5271"/>
                  <a:pt x="23527" y="5271"/>
                </a:cubicBezTo>
                <a:cubicBezTo>
                  <a:pt x="22061" y="5271"/>
                  <a:pt x="21557" y="7116"/>
                  <a:pt x="21557" y="7116"/>
                </a:cubicBezTo>
                <a:cubicBezTo>
                  <a:pt x="21557" y="7116"/>
                  <a:pt x="22757" y="2065"/>
                  <a:pt x="20344" y="1482"/>
                </a:cubicBezTo>
                <a:cubicBezTo>
                  <a:pt x="20154" y="1437"/>
                  <a:pt x="19971" y="1416"/>
                  <a:pt x="19796" y="1416"/>
                </a:cubicBezTo>
                <a:cubicBezTo>
                  <a:pt x="17731" y="1416"/>
                  <a:pt x="16607" y="4301"/>
                  <a:pt x="16607" y="4301"/>
                </a:cubicBezTo>
                <a:cubicBezTo>
                  <a:pt x="16607" y="4301"/>
                  <a:pt x="16297" y="1"/>
                  <a:pt x="1343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20010" y="52947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20000" y="1523700"/>
            <a:ext cx="4345800" cy="20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100"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2700000">
            <a:off x="-9899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2700000">
            <a:off x="7532967" y="-866335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rot="2700000">
            <a:off x="-942258" y="3545746"/>
            <a:ext cx="1735488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2700000">
            <a:off x="7532967" y="-811860"/>
            <a:ext cx="2724706" cy="1787626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 rot="-3071151">
            <a:off x="7685281" y="-865120"/>
            <a:ext cx="2724756" cy="178765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-3071151">
            <a:off x="7739439" y="-870989"/>
            <a:ext cx="2724756" cy="178765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010300" y="953525"/>
            <a:ext cx="5123400" cy="23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8"/>
          <p:cNvSpPr/>
          <p:nvPr/>
        </p:nvSpPr>
        <p:spPr>
          <a:xfrm rot="4611899">
            <a:off x="-1089582" y="984996"/>
            <a:ext cx="1804342" cy="20041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 rot="4611899">
            <a:off x="-1044517" y="1011810"/>
            <a:ext cx="1804342" cy="20041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 rot="-4770486">
            <a:off x="326572" y="143183"/>
            <a:ext cx="998345" cy="976168"/>
            <a:chOff x="5852375" y="2141000"/>
            <a:chExt cx="998325" cy="976149"/>
          </a:xfrm>
        </p:grpSpPr>
        <p:sp>
          <p:nvSpPr>
            <p:cNvPr id="72" name="Google Shape;72;p8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/>
          <p:nvPr/>
        </p:nvSpPr>
        <p:spPr>
          <a:xfrm>
            <a:off x="7862449" y="3642424"/>
            <a:ext cx="1776885" cy="1837838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 rot="8099910">
            <a:off x="-545154" y="-436728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 rot="8099910">
            <a:off x="-463404" y="-436728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>
            <a:off x="7828399" y="3642424"/>
            <a:ext cx="1776885" cy="1837838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4572100" y="1293625"/>
            <a:ext cx="3852000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4572000" y="2253550"/>
            <a:ext cx="38520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2685450" y="691488"/>
            <a:ext cx="3773100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2304625" y="1727212"/>
            <a:ext cx="45348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11"/>
          <p:cNvGrpSpPr/>
          <p:nvPr/>
        </p:nvGrpSpPr>
        <p:grpSpPr>
          <a:xfrm>
            <a:off x="-357666" y="3632400"/>
            <a:ext cx="1475007" cy="1511155"/>
            <a:chOff x="3591200" y="2197025"/>
            <a:chExt cx="233450" cy="239175"/>
          </a:xfrm>
        </p:grpSpPr>
        <p:sp>
          <p:nvSpPr>
            <p:cNvPr id="94" name="Google Shape;94;p11"/>
            <p:cNvSpPr/>
            <p:nvPr/>
          </p:nvSpPr>
          <p:spPr>
            <a:xfrm>
              <a:off x="3591200" y="2197025"/>
              <a:ext cx="233450" cy="239175"/>
            </a:xfrm>
            <a:custGeom>
              <a:avLst/>
              <a:gdLst/>
              <a:ahLst/>
              <a:cxnLst/>
              <a:rect l="l" t="t" r="r" b="b"/>
              <a:pathLst>
                <a:path w="9338" h="9567" extrusionOk="0">
                  <a:moveTo>
                    <a:pt x="5758" y="1"/>
                  </a:moveTo>
                  <a:cubicBezTo>
                    <a:pt x="5513" y="1"/>
                    <a:pt x="5262" y="103"/>
                    <a:pt x="5039" y="235"/>
                  </a:cubicBezTo>
                  <a:cubicBezTo>
                    <a:pt x="4177" y="763"/>
                    <a:pt x="3560" y="1574"/>
                    <a:pt x="2959" y="2365"/>
                  </a:cubicBezTo>
                  <a:cubicBezTo>
                    <a:pt x="2875" y="2048"/>
                    <a:pt x="2837" y="1697"/>
                    <a:pt x="2680" y="1380"/>
                  </a:cubicBezTo>
                  <a:cubicBezTo>
                    <a:pt x="2531" y="1085"/>
                    <a:pt x="2231" y="848"/>
                    <a:pt x="1920" y="848"/>
                  </a:cubicBezTo>
                  <a:cubicBezTo>
                    <a:pt x="1897" y="848"/>
                    <a:pt x="1875" y="849"/>
                    <a:pt x="1852" y="852"/>
                  </a:cubicBezTo>
                  <a:cubicBezTo>
                    <a:pt x="1429" y="885"/>
                    <a:pt x="1146" y="1308"/>
                    <a:pt x="973" y="1680"/>
                  </a:cubicBezTo>
                  <a:cubicBezTo>
                    <a:pt x="301" y="3121"/>
                    <a:pt x="1" y="4744"/>
                    <a:pt x="144" y="6308"/>
                  </a:cubicBezTo>
                  <a:lnTo>
                    <a:pt x="1607" y="9567"/>
                  </a:lnTo>
                  <a:cubicBezTo>
                    <a:pt x="2981" y="9567"/>
                    <a:pt x="4316" y="9144"/>
                    <a:pt x="5584" y="8582"/>
                  </a:cubicBezTo>
                  <a:cubicBezTo>
                    <a:pt x="6396" y="8231"/>
                    <a:pt x="7207" y="7809"/>
                    <a:pt x="7875" y="7209"/>
                  </a:cubicBezTo>
                  <a:cubicBezTo>
                    <a:pt x="8543" y="6608"/>
                    <a:pt x="9071" y="5818"/>
                    <a:pt x="9194" y="4935"/>
                  </a:cubicBezTo>
                  <a:cubicBezTo>
                    <a:pt x="9337" y="4055"/>
                    <a:pt x="9037" y="3071"/>
                    <a:pt x="8331" y="2525"/>
                  </a:cubicBezTo>
                  <a:cubicBezTo>
                    <a:pt x="7902" y="2188"/>
                    <a:pt x="7350" y="2035"/>
                    <a:pt x="6792" y="2035"/>
                  </a:cubicBezTo>
                  <a:cubicBezTo>
                    <a:pt x="6504" y="2035"/>
                    <a:pt x="6214" y="2076"/>
                    <a:pt x="5939" y="2153"/>
                  </a:cubicBezTo>
                  <a:cubicBezTo>
                    <a:pt x="6218" y="1836"/>
                    <a:pt x="6468" y="1486"/>
                    <a:pt x="6518" y="1063"/>
                  </a:cubicBezTo>
                  <a:cubicBezTo>
                    <a:pt x="6590" y="657"/>
                    <a:pt x="6396" y="180"/>
                    <a:pt x="6007" y="40"/>
                  </a:cubicBezTo>
                  <a:cubicBezTo>
                    <a:pt x="5926" y="13"/>
                    <a:pt x="5842" y="1"/>
                    <a:pt x="5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3594375" y="2303450"/>
              <a:ext cx="93750" cy="132750"/>
            </a:xfrm>
            <a:custGeom>
              <a:avLst/>
              <a:gdLst/>
              <a:ahLst/>
              <a:cxnLst/>
              <a:rect l="l" t="t" r="r" b="b"/>
              <a:pathLst>
                <a:path w="3750" h="5310" extrusionOk="0">
                  <a:moveTo>
                    <a:pt x="395" y="0"/>
                  </a:moveTo>
                  <a:cubicBezTo>
                    <a:pt x="279" y="0"/>
                    <a:pt x="169" y="4"/>
                    <a:pt x="68" y="10"/>
                  </a:cubicBezTo>
                  <a:cubicBezTo>
                    <a:pt x="34" y="293"/>
                    <a:pt x="17" y="555"/>
                    <a:pt x="1" y="821"/>
                  </a:cubicBezTo>
                  <a:cubicBezTo>
                    <a:pt x="597" y="838"/>
                    <a:pt x="1425" y="995"/>
                    <a:pt x="1531" y="1806"/>
                  </a:cubicBezTo>
                  <a:cubicBezTo>
                    <a:pt x="1619" y="2457"/>
                    <a:pt x="1247" y="3269"/>
                    <a:pt x="863" y="3936"/>
                  </a:cubicBezTo>
                  <a:lnTo>
                    <a:pt x="1480" y="5310"/>
                  </a:lnTo>
                  <a:cubicBezTo>
                    <a:pt x="1987" y="5310"/>
                    <a:pt x="2482" y="5259"/>
                    <a:pt x="2976" y="5154"/>
                  </a:cubicBezTo>
                  <a:cubicBezTo>
                    <a:pt x="3310" y="4308"/>
                    <a:pt x="3750" y="2685"/>
                    <a:pt x="3099" y="1367"/>
                  </a:cubicBezTo>
                  <a:cubicBezTo>
                    <a:pt x="2524" y="217"/>
                    <a:pt x="1273" y="0"/>
                    <a:pt x="3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3750225" y="2254875"/>
              <a:ext cx="74425" cy="130725"/>
            </a:xfrm>
            <a:custGeom>
              <a:avLst/>
              <a:gdLst/>
              <a:ahLst/>
              <a:cxnLst/>
              <a:rect l="l" t="t" r="r" b="b"/>
              <a:pathLst>
                <a:path w="2977" h="5229" extrusionOk="0">
                  <a:moveTo>
                    <a:pt x="1653" y="0"/>
                  </a:moveTo>
                  <a:cubicBezTo>
                    <a:pt x="1108" y="862"/>
                    <a:pt x="1" y="3043"/>
                    <a:pt x="1108" y="5228"/>
                  </a:cubicBezTo>
                  <a:cubicBezTo>
                    <a:pt x="1248" y="5123"/>
                    <a:pt x="1375" y="5017"/>
                    <a:pt x="1514" y="4895"/>
                  </a:cubicBezTo>
                  <a:cubicBezTo>
                    <a:pt x="2182" y="4294"/>
                    <a:pt x="2710" y="3504"/>
                    <a:pt x="2833" y="2621"/>
                  </a:cubicBezTo>
                  <a:cubicBezTo>
                    <a:pt x="2976" y="1741"/>
                    <a:pt x="2676" y="757"/>
                    <a:pt x="1970" y="211"/>
                  </a:cubicBezTo>
                  <a:cubicBezTo>
                    <a:pt x="1882" y="123"/>
                    <a:pt x="1759" y="68"/>
                    <a:pt x="1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3671825" y="2225275"/>
              <a:ext cx="101250" cy="64475"/>
            </a:xfrm>
            <a:custGeom>
              <a:avLst/>
              <a:gdLst/>
              <a:ahLst/>
              <a:cxnLst/>
              <a:rect l="l" t="t" r="r" b="b"/>
              <a:pathLst>
                <a:path w="4050" h="2579" extrusionOk="0">
                  <a:moveTo>
                    <a:pt x="723" y="1"/>
                  </a:moveTo>
                  <a:cubicBezTo>
                    <a:pt x="474" y="284"/>
                    <a:pt x="229" y="584"/>
                    <a:pt x="1" y="884"/>
                  </a:cubicBezTo>
                  <a:cubicBezTo>
                    <a:pt x="51" y="1429"/>
                    <a:pt x="318" y="2029"/>
                    <a:pt x="1024" y="2397"/>
                  </a:cubicBezTo>
                  <a:cubicBezTo>
                    <a:pt x="1257" y="2524"/>
                    <a:pt x="1490" y="2579"/>
                    <a:pt x="1718" y="2579"/>
                  </a:cubicBezTo>
                  <a:cubicBezTo>
                    <a:pt x="2726" y="2579"/>
                    <a:pt x="3633" y="1511"/>
                    <a:pt x="4050" y="935"/>
                  </a:cubicBezTo>
                  <a:cubicBezTo>
                    <a:pt x="3900" y="912"/>
                    <a:pt x="3748" y="900"/>
                    <a:pt x="3596" y="900"/>
                  </a:cubicBezTo>
                  <a:cubicBezTo>
                    <a:pt x="3301" y="900"/>
                    <a:pt x="3004" y="943"/>
                    <a:pt x="2714" y="1023"/>
                  </a:cubicBezTo>
                  <a:cubicBezTo>
                    <a:pt x="2854" y="867"/>
                    <a:pt x="2993" y="706"/>
                    <a:pt x="3082" y="512"/>
                  </a:cubicBezTo>
                  <a:lnTo>
                    <a:pt x="3082" y="512"/>
                  </a:lnTo>
                  <a:cubicBezTo>
                    <a:pt x="2822" y="759"/>
                    <a:pt x="2465" y="975"/>
                    <a:pt x="2046" y="975"/>
                  </a:cubicBezTo>
                  <a:cubicBezTo>
                    <a:pt x="1927" y="975"/>
                    <a:pt x="1803" y="957"/>
                    <a:pt x="1674" y="918"/>
                  </a:cubicBezTo>
                  <a:cubicBezTo>
                    <a:pt x="1074" y="740"/>
                    <a:pt x="829" y="356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11"/>
          <p:cNvGrpSpPr/>
          <p:nvPr/>
        </p:nvGrpSpPr>
        <p:grpSpPr>
          <a:xfrm>
            <a:off x="8075083" y="3418602"/>
            <a:ext cx="1315150" cy="1585390"/>
            <a:chOff x="8433450" y="2024125"/>
            <a:chExt cx="319250" cy="384850"/>
          </a:xfrm>
        </p:grpSpPr>
        <p:sp>
          <p:nvSpPr>
            <p:cNvPr id="99" name="Google Shape;99;p11"/>
            <p:cNvSpPr/>
            <p:nvPr/>
          </p:nvSpPr>
          <p:spPr>
            <a:xfrm>
              <a:off x="8433450" y="2024125"/>
              <a:ext cx="316075" cy="335075"/>
            </a:xfrm>
            <a:custGeom>
              <a:avLst/>
              <a:gdLst/>
              <a:ahLst/>
              <a:cxnLst/>
              <a:rect l="l" t="t" r="r" b="b"/>
              <a:pathLst>
                <a:path w="12643" h="13403" extrusionOk="0">
                  <a:moveTo>
                    <a:pt x="2698" y="1"/>
                  </a:moveTo>
                  <a:cubicBezTo>
                    <a:pt x="2501" y="1"/>
                    <a:pt x="2305" y="29"/>
                    <a:pt x="2114" y="89"/>
                  </a:cubicBezTo>
                  <a:cubicBezTo>
                    <a:pt x="1057" y="439"/>
                    <a:pt x="512" y="1640"/>
                    <a:pt x="351" y="2747"/>
                  </a:cubicBezTo>
                  <a:cubicBezTo>
                    <a:pt x="1" y="5566"/>
                    <a:pt x="1497" y="8419"/>
                    <a:pt x="3699" y="10216"/>
                  </a:cubicBezTo>
                  <a:cubicBezTo>
                    <a:pt x="5901" y="12029"/>
                    <a:pt x="8716" y="12925"/>
                    <a:pt x="11518" y="13403"/>
                  </a:cubicBezTo>
                  <a:lnTo>
                    <a:pt x="12642" y="8347"/>
                  </a:lnTo>
                  <a:cubicBezTo>
                    <a:pt x="10107" y="7046"/>
                    <a:pt x="7888" y="5144"/>
                    <a:pt x="6235" y="2836"/>
                  </a:cubicBezTo>
                  <a:cubicBezTo>
                    <a:pt x="5723" y="2113"/>
                    <a:pt x="5246" y="1340"/>
                    <a:pt x="4578" y="773"/>
                  </a:cubicBezTo>
                  <a:cubicBezTo>
                    <a:pt x="4061" y="325"/>
                    <a:pt x="3374" y="1"/>
                    <a:pt x="2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8517025" y="2133400"/>
              <a:ext cx="230800" cy="163250"/>
            </a:xfrm>
            <a:custGeom>
              <a:avLst/>
              <a:gdLst/>
              <a:ahLst/>
              <a:cxnLst/>
              <a:rect l="l" t="t" r="r" b="b"/>
              <a:pathLst>
                <a:path w="9232" h="6530" extrusionOk="0">
                  <a:moveTo>
                    <a:pt x="45" y="0"/>
                  </a:moveTo>
                  <a:cubicBezTo>
                    <a:pt x="39" y="0"/>
                    <a:pt x="30" y="6"/>
                    <a:pt x="22" y="16"/>
                  </a:cubicBezTo>
                  <a:cubicBezTo>
                    <a:pt x="1" y="33"/>
                    <a:pt x="1" y="50"/>
                    <a:pt x="1" y="67"/>
                  </a:cubicBezTo>
                  <a:cubicBezTo>
                    <a:pt x="2431" y="3009"/>
                    <a:pt x="5601" y="5244"/>
                    <a:pt x="9177" y="6529"/>
                  </a:cubicBezTo>
                  <a:lnTo>
                    <a:pt x="9194" y="6529"/>
                  </a:lnTo>
                  <a:cubicBezTo>
                    <a:pt x="9215" y="6529"/>
                    <a:pt x="9232" y="6512"/>
                    <a:pt x="9232" y="6512"/>
                  </a:cubicBezTo>
                  <a:cubicBezTo>
                    <a:pt x="9232" y="6479"/>
                    <a:pt x="9232" y="6462"/>
                    <a:pt x="9215" y="6462"/>
                  </a:cubicBezTo>
                  <a:cubicBezTo>
                    <a:pt x="5639" y="5173"/>
                    <a:pt x="2469" y="2954"/>
                    <a:pt x="56" y="16"/>
                  </a:cubicBezTo>
                  <a:cubicBezTo>
                    <a:pt x="56" y="6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1"/>
            <p:cNvSpPr/>
            <p:nvPr/>
          </p:nvSpPr>
          <p:spPr>
            <a:xfrm>
              <a:off x="8450575" y="2274550"/>
              <a:ext cx="297250" cy="134425"/>
            </a:xfrm>
            <a:custGeom>
              <a:avLst/>
              <a:gdLst/>
              <a:ahLst/>
              <a:cxnLst/>
              <a:rect l="l" t="t" r="r" b="b"/>
              <a:pathLst>
                <a:path w="11890" h="5377" extrusionOk="0">
                  <a:moveTo>
                    <a:pt x="6126" y="0"/>
                  </a:moveTo>
                  <a:cubicBezTo>
                    <a:pt x="4778" y="0"/>
                    <a:pt x="3443" y="209"/>
                    <a:pt x="2186" y="689"/>
                  </a:cubicBezTo>
                  <a:cubicBezTo>
                    <a:pt x="1218" y="1061"/>
                    <a:pt x="212" y="1729"/>
                    <a:pt x="123" y="2735"/>
                  </a:cubicBezTo>
                  <a:cubicBezTo>
                    <a:pt x="0" y="3859"/>
                    <a:pt x="1074" y="4759"/>
                    <a:pt x="2131" y="5093"/>
                  </a:cubicBezTo>
                  <a:cubicBezTo>
                    <a:pt x="2761" y="5296"/>
                    <a:pt x="3411" y="5377"/>
                    <a:pt x="4066" y="5377"/>
                  </a:cubicBezTo>
                  <a:cubicBezTo>
                    <a:pt x="5059" y="5377"/>
                    <a:pt x="6064" y="5192"/>
                    <a:pt x="7029" y="4970"/>
                  </a:cubicBezTo>
                  <a:cubicBezTo>
                    <a:pt x="8648" y="4582"/>
                    <a:pt x="10250" y="4070"/>
                    <a:pt x="11890" y="4053"/>
                  </a:cubicBezTo>
                  <a:lnTo>
                    <a:pt x="11345" y="938"/>
                  </a:lnTo>
                  <a:cubicBezTo>
                    <a:pt x="9677" y="358"/>
                    <a:pt x="7890" y="0"/>
                    <a:pt x="61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8516600" y="2324075"/>
              <a:ext cx="236100" cy="32050"/>
            </a:xfrm>
            <a:custGeom>
              <a:avLst/>
              <a:gdLst/>
              <a:ahLst/>
              <a:cxnLst/>
              <a:rect l="l" t="t" r="r" b="b"/>
              <a:pathLst>
                <a:path w="9444" h="1282" extrusionOk="0">
                  <a:moveTo>
                    <a:pt x="6641" y="1"/>
                  </a:moveTo>
                  <a:cubicBezTo>
                    <a:pt x="4391" y="1"/>
                    <a:pt x="2149" y="410"/>
                    <a:pt x="39" y="1210"/>
                  </a:cubicBezTo>
                  <a:cubicBezTo>
                    <a:pt x="18" y="1227"/>
                    <a:pt x="1" y="1244"/>
                    <a:pt x="18" y="1265"/>
                  </a:cubicBezTo>
                  <a:cubicBezTo>
                    <a:pt x="18" y="1282"/>
                    <a:pt x="39" y="1282"/>
                    <a:pt x="56" y="1282"/>
                  </a:cubicBezTo>
                  <a:cubicBezTo>
                    <a:pt x="2170" y="480"/>
                    <a:pt x="4408" y="71"/>
                    <a:pt x="6651" y="71"/>
                  </a:cubicBezTo>
                  <a:cubicBezTo>
                    <a:pt x="7565" y="71"/>
                    <a:pt x="8480" y="139"/>
                    <a:pt x="9388" y="276"/>
                  </a:cubicBezTo>
                  <a:cubicBezTo>
                    <a:pt x="9422" y="276"/>
                    <a:pt x="9443" y="276"/>
                    <a:pt x="9443" y="242"/>
                  </a:cubicBezTo>
                  <a:cubicBezTo>
                    <a:pt x="9443" y="225"/>
                    <a:pt x="9422" y="208"/>
                    <a:pt x="9405" y="208"/>
                  </a:cubicBezTo>
                  <a:cubicBezTo>
                    <a:pt x="8488" y="69"/>
                    <a:pt x="7564" y="1"/>
                    <a:pt x="6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1"/>
          <p:cNvSpPr/>
          <p:nvPr/>
        </p:nvSpPr>
        <p:spPr>
          <a:xfrm rot="-1228256">
            <a:off x="8293305" y="1243160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1"/>
          <p:cNvSpPr/>
          <p:nvPr/>
        </p:nvSpPr>
        <p:spPr>
          <a:xfrm rot="8099910">
            <a:off x="-545154" y="-436728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 rot="8099910">
            <a:off x="-463404" y="-436728"/>
            <a:ext cx="1830444" cy="1436632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1228256">
            <a:off x="8261405" y="1255069"/>
            <a:ext cx="1776907" cy="1837860"/>
          </a:xfrm>
          <a:custGeom>
            <a:avLst/>
            <a:gdLst/>
            <a:ahLst/>
            <a:cxnLst/>
            <a:rect l="l" t="t" r="r" b="b"/>
            <a:pathLst>
              <a:path w="20931" h="21649" extrusionOk="0">
                <a:moveTo>
                  <a:pt x="12896" y="1"/>
                </a:moveTo>
                <a:cubicBezTo>
                  <a:pt x="8016" y="1"/>
                  <a:pt x="2517" y="3236"/>
                  <a:pt x="1311" y="8384"/>
                </a:cubicBezTo>
                <a:cubicBezTo>
                  <a:pt x="1" y="13964"/>
                  <a:pt x="3739" y="21649"/>
                  <a:pt x="9301" y="21649"/>
                </a:cubicBezTo>
                <a:cubicBezTo>
                  <a:pt x="10253" y="21649"/>
                  <a:pt x="11258" y="21424"/>
                  <a:pt x="12300" y="20925"/>
                </a:cubicBezTo>
                <a:cubicBezTo>
                  <a:pt x="19413" y="17510"/>
                  <a:pt x="20931" y="2611"/>
                  <a:pt x="16599" y="726"/>
                </a:cubicBezTo>
                <a:cubicBezTo>
                  <a:pt x="15472" y="234"/>
                  <a:pt x="14207" y="1"/>
                  <a:pt x="1289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 rot="-1881113">
            <a:off x="7773286" y="132385"/>
            <a:ext cx="998339" cy="976163"/>
            <a:chOff x="5852375" y="2141000"/>
            <a:chExt cx="998325" cy="976149"/>
          </a:xfrm>
        </p:grpSpPr>
        <p:sp>
          <p:nvSpPr>
            <p:cNvPr id="108" name="Google Shape;108;p11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DBC2">
            <a:alpha val="188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uckiest Guy"/>
              <a:buNone/>
              <a:defRPr sz="3000">
                <a:solidFill>
                  <a:schemeClr val="dk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●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○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■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●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○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■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●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○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Char char="■"/>
              <a:defRPr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5" r:id="rId11"/>
    <p:sldLayoutId id="2147483672" r:id="rId12"/>
    <p:sldLayoutId id="2147483673" r:id="rId13"/>
    <p:sldLayoutId id="2147483674" r:id="rId14"/>
    <p:sldLayoutId id="2147483679" r:id="rId15"/>
    <p:sldLayoutId id="21474836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8"/>
          <p:cNvSpPr txBox="1">
            <a:spLocks noGrp="1"/>
          </p:cNvSpPr>
          <p:nvPr>
            <p:ph type="ctrTitle"/>
          </p:nvPr>
        </p:nvSpPr>
        <p:spPr>
          <a:xfrm>
            <a:off x="73749" y="1113463"/>
            <a:ext cx="4917685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dirty="0" smtClean="0">
                <a:solidFill>
                  <a:schemeClr val="lt2"/>
                </a:solidFill>
              </a:rPr>
              <a:t>Unit 10. </a:t>
            </a:r>
            <a:br>
              <a:rPr lang="en-US" sz="5700" dirty="0" smtClean="0">
                <a:solidFill>
                  <a:schemeClr val="lt2"/>
                </a:solidFill>
              </a:rPr>
            </a:br>
            <a:r>
              <a:rPr lang="en-US" sz="5700" dirty="0" smtClean="0">
                <a:solidFill>
                  <a:schemeClr val="lt2"/>
                </a:solidFill>
              </a:rPr>
              <a:t>our houses in the future</a:t>
            </a:r>
            <a:endParaRPr sz="5700" dirty="0">
              <a:solidFill>
                <a:schemeClr val="lt2"/>
              </a:solidFill>
            </a:endParaRPr>
          </a:p>
        </p:txBody>
      </p:sp>
      <p:sp>
        <p:nvSpPr>
          <p:cNvPr id="885" name="Google Shape;885;p38"/>
          <p:cNvSpPr txBox="1">
            <a:spLocks noGrp="1"/>
          </p:cNvSpPr>
          <p:nvPr>
            <p:ph type="subTitle" idx="1"/>
          </p:nvPr>
        </p:nvSpPr>
        <p:spPr>
          <a:xfrm>
            <a:off x="703339" y="3495553"/>
            <a:ext cx="3912300" cy="3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 smtClean="0"/>
              <a:t>LESSON 3: A CLOSER LOOK 2</a:t>
            </a:r>
            <a:endParaRPr b="1" dirty="0"/>
          </a:p>
        </p:txBody>
      </p:sp>
      <p:grpSp>
        <p:nvGrpSpPr>
          <p:cNvPr id="886" name="Google Shape;886;p38"/>
          <p:cNvGrpSpPr/>
          <p:nvPr/>
        </p:nvGrpSpPr>
        <p:grpSpPr>
          <a:xfrm>
            <a:off x="4648200" y="1025985"/>
            <a:ext cx="4078290" cy="3371190"/>
            <a:chOff x="4648200" y="1025985"/>
            <a:chExt cx="4078290" cy="3371190"/>
          </a:xfrm>
        </p:grpSpPr>
        <p:sp>
          <p:nvSpPr>
            <p:cNvPr id="887" name="Google Shape;887;p38"/>
            <p:cNvSpPr/>
            <p:nvPr/>
          </p:nvSpPr>
          <p:spPr>
            <a:xfrm>
              <a:off x="4896425" y="4049750"/>
              <a:ext cx="3724793" cy="347424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4841125" y="1762176"/>
              <a:ext cx="3703567" cy="2429864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38"/>
            <p:cNvGrpSpPr/>
            <p:nvPr/>
          </p:nvGrpSpPr>
          <p:grpSpPr>
            <a:xfrm>
              <a:off x="5027100" y="2047579"/>
              <a:ext cx="3699390" cy="2318038"/>
              <a:chOff x="5250275" y="1973279"/>
              <a:chExt cx="3699390" cy="2318038"/>
            </a:xfrm>
          </p:grpSpPr>
          <p:grpSp>
            <p:nvGrpSpPr>
              <p:cNvPr id="890" name="Google Shape;890;p38"/>
              <p:cNvGrpSpPr/>
              <p:nvPr/>
            </p:nvGrpSpPr>
            <p:grpSpPr>
              <a:xfrm>
                <a:off x="5592085" y="1973279"/>
                <a:ext cx="2462940" cy="1591614"/>
                <a:chOff x="4239650" y="3657000"/>
                <a:chExt cx="429750" cy="277725"/>
              </a:xfrm>
            </p:grpSpPr>
            <p:sp>
              <p:nvSpPr>
                <p:cNvPr id="891" name="Google Shape;891;p38"/>
                <p:cNvSpPr/>
                <p:nvPr/>
              </p:nvSpPr>
              <p:spPr>
                <a:xfrm>
                  <a:off x="4239650" y="3657075"/>
                  <a:ext cx="429750" cy="27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0" h="11106" extrusionOk="0">
                      <a:moveTo>
                        <a:pt x="12737" y="0"/>
                      </a:moveTo>
                      <a:cubicBezTo>
                        <a:pt x="12142" y="0"/>
                        <a:pt x="11588" y="406"/>
                        <a:pt x="11273" y="922"/>
                      </a:cubicBezTo>
                      <a:cubicBezTo>
                        <a:pt x="10939" y="1450"/>
                        <a:pt x="10816" y="2101"/>
                        <a:pt x="10689" y="2718"/>
                      </a:cubicBezTo>
                      <a:cubicBezTo>
                        <a:pt x="10282" y="2404"/>
                        <a:pt x="9756" y="2235"/>
                        <a:pt x="9232" y="2235"/>
                      </a:cubicBezTo>
                      <a:cubicBezTo>
                        <a:pt x="8966" y="2235"/>
                        <a:pt x="8702" y="2278"/>
                        <a:pt x="8454" y="2367"/>
                      </a:cubicBezTo>
                      <a:cubicBezTo>
                        <a:pt x="7731" y="2646"/>
                        <a:pt x="7152" y="3318"/>
                        <a:pt x="7012" y="4075"/>
                      </a:cubicBezTo>
                      <a:cubicBezTo>
                        <a:pt x="6376" y="3513"/>
                        <a:pt x="5591" y="3209"/>
                        <a:pt x="4831" y="3209"/>
                      </a:cubicBezTo>
                      <a:cubicBezTo>
                        <a:pt x="4516" y="3209"/>
                        <a:pt x="4205" y="3261"/>
                        <a:pt x="3910" y="3369"/>
                      </a:cubicBezTo>
                      <a:cubicBezTo>
                        <a:pt x="2908" y="3741"/>
                        <a:pt x="2152" y="4742"/>
                        <a:pt x="2097" y="5799"/>
                      </a:cubicBezTo>
                      <a:cubicBezTo>
                        <a:pt x="1922" y="5618"/>
                        <a:pt x="1684" y="5537"/>
                        <a:pt x="1436" y="5537"/>
                      </a:cubicBezTo>
                      <a:cubicBezTo>
                        <a:pt x="1036" y="5537"/>
                        <a:pt x="609" y="5746"/>
                        <a:pt x="372" y="6082"/>
                      </a:cubicBezTo>
                      <a:cubicBezTo>
                        <a:pt x="0" y="6628"/>
                        <a:pt x="17" y="7367"/>
                        <a:pt x="161" y="8001"/>
                      </a:cubicBezTo>
                      <a:cubicBezTo>
                        <a:pt x="317" y="8652"/>
                        <a:pt x="584" y="9269"/>
                        <a:pt x="968" y="10098"/>
                      </a:cubicBezTo>
                      <a:cubicBezTo>
                        <a:pt x="3436" y="10742"/>
                        <a:pt x="5981" y="11105"/>
                        <a:pt x="8568" y="11105"/>
                      </a:cubicBezTo>
                      <a:cubicBezTo>
                        <a:pt x="10783" y="11105"/>
                        <a:pt x="13030" y="10839"/>
                        <a:pt x="15288" y="10254"/>
                      </a:cubicBezTo>
                      <a:cubicBezTo>
                        <a:pt x="16433" y="8284"/>
                        <a:pt x="17084" y="6010"/>
                        <a:pt x="17173" y="3741"/>
                      </a:cubicBezTo>
                      <a:cubicBezTo>
                        <a:pt x="17190" y="3090"/>
                        <a:pt x="17156" y="2418"/>
                        <a:pt x="16907" y="1822"/>
                      </a:cubicBezTo>
                      <a:cubicBezTo>
                        <a:pt x="16662" y="1222"/>
                        <a:pt x="16150" y="710"/>
                        <a:pt x="15499" y="588"/>
                      </a:cubicBezTo>
                      <a:cubicBezTo>
                        <a:pt x="15434" y="577"/>
                        <a:pt x="15368" y="572"/>
                        <a:pt x="15301" y="572"/>
                      </a:cubicBezTo>
                      <a:cubicBezTo>
                        <a:pt x="14723" y="572"/>
                        <a:pt x="14132" y="970"/>
                        <a:pt x="14037" y="1539"/>
                      </a:cubicBezTo>
                      <a:cubicBezTo>
                        <a:pt x="14037" y="710"/>
                        <a:pt x="13458" y="42"/>
                        <a:pt x="12841" y="4"/>
                      </a:cubicBezTo>
                      <a:cubicBezTo>
                        <a:pt x="12806" y="2"/>
                        <a:pt x="12772" y="0"/>
                        <a:pt x="127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8"/>
                <p:cNvSpPr/>
                <p:nvPr/>
              </p:nvSpPr>
              <p:spPr>
                <a:xfrm>
                  <a:off x="4551350" y="3657000"/>
                  <a:ext cx="99575" cy="6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" h="2478" extrusionOk="0">
                      <a:moveTo>
                        <a:pt x="255" y="1"/>
                      </a:moveTo>
                      <a:cubicBezTo>
                        <a:pt x="160" y="1"/>
                        <a:pt x="76" y="13"/>
                        <a:pt x="1" y="29"/>
                      </a:cubicBezTo>
                      <a:cubicBezTo>
                        <a:pt x="212" y="768"/>
                        <a:pt x="829" y="2421"/>
                        <a:pt x="2080" y="2476"/>
                      </a:cubicBezTo>
                      <a:cubicBezTo>
                        <a:pt x="2111" y="2477"/>
                        <a:pt x="2142" y="2478"/>
                        <a:pt x="2172" y="2478"/>
                      </a:cubicBezTo>
                      <a:cubicBezTo>
                        <a:pt x="3203" y="2478"/>
                        <a:pt x="3744" y="1649"/>
                        <a:pt x="3982" y="1119"/>
                      </a:cubicBezTo>
                      <a:cubicBezTo>
                        <a:pt x="3716" y="853"/>
                        <a:pt x="3399" y="663"/>
                        <a:pt x="3031" y="591"/>
                      </a:cubicBezTo>
                      <a:cubicBezTo>
                        <a:pt x="2966" y="580"/>
                        <a:pt x="2900" y="575"/>
                        <a:pt x="2833" y="575"/>
                      </a:cubicBezTo>
                      <a:cubicBezTo>
                        <a:pt x="2255" y="575"/>
                        <a:pt x="1664" y="973"/>
                        <a:pt x="1569" y="1542"/>
                      </a:cubicBezTo>
                      <a:cubicBezTo>
                        <a:pt x="1569" y="713"/>
                        <a:pt x="990" y="45"/>
                        <a:pt x="373" y="7"/>
                      </a:cubicBezTo>
                      <a:cubicBezTo>
                        <a:pt x="332" y="3"/>
                        <a:pt x="292" y="1"/>
                        <a:pt x="2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8"/>
                <p:cNvSpPr/>
                <p:nvPr/>
              </p:nvSpPr>
              <p:spPr>
                <a:xfrm>
                  <a:off x="4241025" y="3737375"/>
                  <a:ext cx="132525" cy="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" h="4859" extrusionOk="0">
                      <a:moveTo>
                        <a:pt x="4772" y="0"/>
                      </a:moveTo>
                      <a:cubicBezTo>
                        <a:pt x="4455" y="0"/>
                        <a:pt x="4138" y="51"/>
                        <a:pt x="3855" y="157"/>
                      </a:cubicBezTo>
                      <a:cubicBezTo>
                        <a:pt x="3344" y="351"/>
                        <a:pt x="2904" y="685"/>
                        <a:pt x="2587" y="1125"/>
                      </a:cubicBezTo>
                      <a:cubicBezTo>
                        <a:pt x="2959" y="1725"/>
                        <a:pt x="3432" y="2710"/>
                        <a:pt x="2904" y="3365"/>
                      </a:cubicBezTo>
                      <a:cubicBezTo>
                        <a:pt x="2651" y="3673"/>
                        <a:pt x="2215" y="3778"/>
                        <a:pt x="1738" y="3778"/>
                      </a:cubicBezTo>
                      <a:cubicBezTo>
                        <a:pt x="1156" y="3778"/>
                        <a:pt x="514" y="3622"/>
                        <a:pt x="68" y="3487"/>
                      </a:cubicBezTo>
                      <a:cubicBezTo>
                        <a:pt x="17" y="3733"/>
                        <a:pt x="0" y="3999"/>
                        <a:pt x="34" y="4261"/>
                      </a:cubicBezTo>
                      <a:cubicBezTo>
                        <a:pt x="502" y="4509"/>
                        <a:pt x="1313" y="4859"/>
                        <a:pt x="2165" y="4859"/>
                      </a:cubicBezTo>
                      <a:cubicBezTo>
                        <a:pt x="2821" y="4859"/>
                        <a:pt x="3500" y="4652"/>
                        <a:pt x="4066" y="4033"/>
                      </a:cubicBezTo>
                      <a:cubicBezTo>
                        <a:pt x="5300" y="2659"/>
                        <a:pt x="5017" y="880"/>
                        <a:pt x="477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4" name="Google Shape;894;p38"/>
              <p:cNvGrpSpPr/>
              <p:nvPr/>
            </p:nvGrpSpPr>
            <p:grpSpPr>
              <a:xfrm>
                <a:off x="5250275" y="2584226"/>
                <a:ext cx="1320322" cy="1591624"/>
                <a:chOff x="4040250" y="3788425"/>
                <a:chExt cx="319250" cy="384850"/>
              </a:xfrm>
            </p:grpSpPr>
            <p:sp>
              <p:nvSpPr>
                <p:cNvPr id="895" name="Google Shape;895;p38"/>
                <p:cNvSpPr/>
                <p:nvPr/>
              </p:nvSpPr>
              <p:spPr>
                <a:xfrm>
                  <a:off x="4040250" y="3788425"/>
                  <a:ext cx="316075" cy="33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3" h="13403" extrusionOk="0">
                      <a:moveTo>
                        <a:pt x="2698" y="1"/>
                      </a:moveTo>
                      <a:cubicBezTo>
                        <a:pt x="2501" y="1"/>
                        <a:pt x="2305" y="29"/>
                        <a:pt x="2114" y="89"/>
                      </a:cubicBezTo>
                      <a:cubicBezTo>
                        <a:pt x="1057" y="439"/>
                        <a:pt x="512" y="1640"/>
                        <a:pt x="351" y="2747"/>
                      </a:cubicBezTo>
                      <a:cubicBezTo>
                        <a:pt x="1" y="5566"/>
                        <a:pt x="1497" y="8419"/>
                        <a:pt x="3699" y="10216"/>
                      </a:cubicBezTo>
                      <a:cubicBezTo>
                        <a:pt x="5901" y="12029"/>
                        <a:pt x="8716" y="12925"/>
                        <a:pt x="11518" y="13403"/>
                      </a:cubicBezTo>
                      <a:lnTo>
                        <a:pt x="12642" y="8347"/>
                      </a:lnTo>
                      <a:cubicBezTo>
                        <a:pt x="10107" y="7046"/>
                        <a:pt x="7888" y="5144"/>
                        <a:pt x="6235" y="2836"/>
                      </a:cubicBezTo>
                      <a:cubicBezTo>
                        <a:pt x="5723" y="2113"/>
                        <a:pt x="5246" y="1340"/>
                        <a:pt x="4578" y="773"/>
                      </a:cubicBezTo>
                      <a:cubicBezTo>
                        <a:pt x="4061" y="325"/>
                        <a:pt x="3374" y="1"/>
                        <a:pt x="26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8"/>
                <p:cNvSpPr/>
                <p:nvPr/>
              </p:nvSpPr>
              <p:spPr>
                <a:xfrm>
                  <a:off x="4123825" y="3897700"/>
                  <a:ext cx="230800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" h="6530" extrusionOk="0">
                      <a:moveTo>
                        <a:pt x="45" y="0"/>
                      </a:moveTo>
                      <a:cubicBezTo>
                        <a:pt x="39" y="0"/>
                        <a:pt x="30" y="6"/>
                        <a:pt x="22" y="16"/>
                      </a:cubicBezTo>
                      <a:cubicBezTo>
                        <a:pt x="1" y="33"/>
                        <a:pt x="1" y="50"/>
                        <a:pt x="1" y="67"/>
                      </a:cubicBezTo>
                      <a:cubicBezTo>
                        <a:pt x="2431" y="3009"/>
                        <a:pt x="5601" y="5244"/>
                        <a:pt x="9177" y="6529"/>
                      </a:cubicBezTo>
                      <a:lnTo>
                        <a:pt x="9194" y="6529"/>
                      </a:lnTo>
                      <a:cubicBezTo>
                        <a:pt x="9215" y="6529"/>
                        <a:pt x="9232" y="6512"/>
                        <a:pt x="9232" y="6512"/>
                      </a:cubicBezTo>
                      <a:cubicBezTo>
                        <a:pt x="9232" y="6479"/>
                        <a:pt x="9232" y="6462"/>
                        <a:pt x="9215" y="6462"/>
                      </a:cubicBezTo>
                      <a:cubicBezTo>
                        <a:pt x="5639" y="5173"/>
                        <a:pt x="2469" y="2954"/>
                        <a:pt x="56" y="16"/>
                      </a:cubicBezTo>
                      <a:cubicBezTo>
                        <a:pt x="56" y="6"/>
                        <a:pt x="52" y="0"/>
                        <a:pt x="45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8"/>
                <p:cNvSpPr/>
                <p:nvPr/>
              </p:nvSpPr>
              <p:spPr>
                <a:xfrm>
                  <a:off x="4057375" y="4038850"/>
                  <a:ext cx="297250" cy="1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0" h="5377" extrusionOk="0">
                      <a:moveTo>
                        <a:pt x="6126" y="0"/>
                      </a:moveTo>
                      <a:cubicBezTo>
                        <a:pt x="4778" y="0"/>
                        <a:pt x="3443" y="209"/>
                        <a:pt x="2186" y="689"/>
                      </a:cubicBezTo>
                      <a:cubicBezTo>
                        <a:pt x="1218" y="1061"/>
                        <a:pt x="212" y="1729"/>
                        <a:pt x="123" y="2735"/>
                      </a:cubicBezTo>
                      <a:cubicBezTo>
                        <a:pt x="0" y="3859"/>
                        <a:pt x="1074" y="4759"/>
                        <a:pt x="2131" y="5093"/>
                      </a:cubicBezTo>
                      <a:cubicBezTo>
                        <a:pt x="2761" y="5296"/>
                        <a:pt x="3411" y="5377"/>
                        <a:pt x="4066" y="5377"/>
                      </a:cubicBezTo>
                      <a:cubicBezTo>
                        <a:pt x="5059" y="5377"/>
                        <a:pt x="6064" y="5192"/>
                        <a:pt x="7029" y="4970"/>
                      </a:cubicBezTo>
                      <a:cubicBezTo>
                        <a:pt x="8648" y="4582"/>
                        <a:pt x="10250" y="4070"/>
                        <a:pt x="11890" y="4053"/>
                      </a:cubicBezTo>
                      <a:lnTo>
                        <a:pt x="11345" y="938"/>
                      </a:lnTo>
                      <a:cubicBezTo>
                        <a:pt x="9677" y="358"/>
                        <a:pt x="7890" y="0"/>
                        <a:pt x="61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8"/>
                <p:cNvSpPr/>
                <p:nvPr/>
              </p:nvSpPr>
              <p:spPr>
                <a:xfrm>
                  <a:off x="4123400" y="4088375"/>
                  <a:ext cx="236100" cy="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1282" extrusionOk="0">
                      <a:moveTo>
                        <a:pt x="6641" y="1"/>
                      </a:moveTo>
                      <a:cubicBezTo>
                        <a:pt x="4391" y="1"/>
                        <a:pt x="2149" y="410"/>
                        <a:pt x="39" y="1210"/>
                      </a:cubicBezTo>
                      <a:cubicBezTo>
                        <a:pt x="18" y="1227"/>
                        <a:pt x="1" y="1244"/>
                        <a:pt x="18" y="1265"/>
                      </a:cubicBezTo>
                      <a:cubicBezTo>
                        <a:pt x="18" y="1282"/>
                        <a:pt x="39" y="1282"/>
                        <a:pt x="56" y="1282"/>
                      </a:cubicBezTo>
                      <a:cubicBezTo>
                        <a:pt x="2170" y="480"/>
                        <a:pt x="4408" y="71"/>
                        <a:pt x="6651" y="71"/>
                      </a:cubicBezTo>
                      <a:cubicBezTo>
                        <a:pt x="7565" y="71"/>
                        <a:pt x="8480" y="139"/>
                        <a:pt x="9388" y="276"/>
                      </a:cubicBezTo>
                      <a:cubicBezTo>
                        <a:pt x="9422" y="276"/>
                        <a:pt x="9443" y="276"/>
                        <a:pt x="9443" y="242"/>
                      </a:cubicBezTo>
                      <a:cubicBezTo>
                        <a:pt x="9443" y="225"/>
                        <a:pt x="9422" y="208"/>
                        <a:pt x="9405" y="208"/>
                      </a:cubicBezTo>
                      <a:cubicBezTo>
                        <a:pt x="8488" y="69"/>
                        <a:pt x="7564" y="1"/>
                        <a:pt x="6641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9" name="Google Shape;899;p38"/>
              <p:cNvGrpSpPr/>
              <p:nvPr/>
            </p:nvGrpSpPr>
            <p:grpSpPr>
              <a:xfrm rot="636305">
                <a:off x="7443242" y="2754315"/>
                <a:ext cx="1387468" cy="1421470"/>
                <a:chOff x="3591200" y="2197025"/>
                <a:chExt cx="233450" cy="239175"/>
              </a:xfrm>
            </p:grpSpPr>
            <p:sp>
              <p:nvSpPr>
                <p:cNvPr id="900" name="Google Shape;900;p38"/>
                <p:cNvSpPr/>
                <p:nvPr/>
              </p:nvSpPr>
              <p:spPr>
                <a:xfrm>
                  <a:off x="3591200" y="2197025"/>
                  <a:ext cx="233450" cy="23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8" h="9567" extrusionOk="0">
                      <a:moveTo>
                        <a:pt x="5758" y="1"/>
                      </a:moveTo>
                      <a:cubicBezTo>
                        <a:pt x="5513" y="1"/>
                        <a:pt x="5262" y="103"/>
                        <a:pt x="5039" y="235"/>
                      </a:cubicBezTo>
                      <a:cubicBezTo>
                        <a:pt x="4177" y="763"/>
                        <a:pt x="3560" y="1574"/>
                        <a:pt x="2959" y="2365"/>
                      </a:cubicBezTo>
                      <a:cubicBezTo>
                        <a:pt x="2875" y="2048"/>
                        <a:pt x="2837" y="1697"/>
                        <a:pt x="2680" y="1380"/>
                      </a:cubicBezTo>
                      <a:cubicBezTo>
                        <a:pt x="2531" y="1085"/>
                        <a:pt x="2231" y="848"/>
                        <a:pt x="1920" y="848"/>
                      </a:cubicBezTo>
                      <a:cubicBezTo>
                        <a:pt x="1897" y="848"/>
                        <a:pt x="1875" y="849"/>
                        <a:pt x="1852" y="852"/>
                      </a:cubicBezTo>
                      <a:cubicBezTo>
                        <a:pt x="1429" y="885"/>
                        <a:pt x="1146" y="1308"/>
                        <a:pt x="973" y="1680"/>
                      </a:cubicBezTo>
                      <a:cubicBezTo>
                        <a:pt x="301" y="3121"/>
                        <a:pt x="1" y="4744"/>
                        <a:pt x="144" y="6308"/>
                      </a:cubicBezTo>
                      <a:lnTo>
                        <a:pt x="1607" y="9567"/>
                      </a:lnTo>
                      <a:cubicBezTo>
                        <a:pt x="2981" y="9567"/>
                        <a:pt x="4316" y="9144"/>
                        <a:pt x="5584" y="8582"/>
                      </a:cubicBezTo>
                      <a:cubicBezTo>
                        <a:pt x="6396" y="8231"/>
                        <a:pt x="7207" y="7809"/>
                        <a:pt x="7875" y="7209"/>
                      </a:cubicBezTo>
                      <a:cubicBezTo>
                        <a:pt x="8543" y="6608"/>
                        <a:pt x="9071" y="5818"/>
                        <a:pt x="9194" y="4935"/>
                      </a:cubicBezTo>
                      <a:cubicBezTo>
                        <a:pt x="9337" y="4055"/>
                        <a:pt x="9037" y="3071"/>
                        <a:pt x="8331" y="2525"/>
                      </a:cubicBezTo>
                      <a:cubicBezTo>
                        <a:pt x="7902" y="2188"/>
                        <a:pt x="7350" y="2035"/>
                        <a:pt x="6792" y="2035"/>
                      </a:cubicBezTo>
                      <a:cubicBezTo>
                        <a:pt x="6504" y="2035"/>
                        <a:pt x="6214" y="2076"/>
                        <a:pt x="5939" y="2153"/>
                      </a:cubicBezTo>
                      <a:cubicBezTo>
                        <a:pt x="6218" y="1836"/>
                        <a:pt x="6468" y="1486"/>
                        <a:pt x="6518" y="1063"/>
                      </a:cubicBezTo>
                      <a:cubicBezTo>
                        <a:pt x="6590" y="657"/>
                        <a:pt x="6396" y="180"/>
                        <a:pt x="6007" y="40"/>
                      </a:cubicBezTo>
                      <a:cubicBezTo>
                        <a:pt x="5926" y="13"/>
                        <a:pt x="5842" y="1"/>
                        <a:pt x="57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8"/>
                <p:cNvSpPr/>
                <p:nvPr/>
              </p:nvSpPr>
              <p:spPr>
                <a:xfrm>
                  <a:off x="3594375" y="2303450"/>
                  <a:ext cx="93750" cy="1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0" h="5310" extrusionOk="0">
                      <a:moveTo>
                        <a:pt x="395" y="0"/>
                      </a:moveTo>
                      <a:cubicBezTo>
                        <a:pt x="279" y="0"/>
                        <a:pt x="169" y="4"/>
                        <a:pt x="68" y="10"/>
                      </a:cubicBezTo>
                      <a:cubicBezTo>
                        <a:pt x="34" y="293"/>
                        <a:pt x="17" y="555"/>
                        <a:pt x="1" y="821"/>
                      </a:cubicBezTo>
                      <a:cubicBezTo>
                        <a:pt x="597" y="838"/>
                        <a:pt x="1425" y="995"/>
                        <a:pt x="1531" y="1806"/>
                      </a:cubicBezTo>
                      <a:cubicBezTo>
                        <a:pt x="1619" y="2457"/>
                        <a:pt x="1247" y="3269"/>
                        <a:pt x="863" y="3936"/>
                      </a:cubicBezTo>
                      <a:lnTo>
                        <a:pt x="1480" y="5310"/>
                      </a:lnTo>
                      <a:cubicBezTo>
                        <a:pt x="1987" y="5310"/>
                        <a:pt x="2482" y="5259"/>
                        <a:pt x="2976" y="5154"/>
                      </a:cubicBezTo>
                      <a:cubicBezTo>
                        <a:pt x="3310" y="4308"/>
                        <a:pt x="3750" y="2685"/>
                        <a:pt x="3099" y="1367"/>
                      </a:cubicBezTo>
                      <a:cubicBezTo>
                        <a:pt x="2524" y="217"/>
                        <a:pt x="1273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8"/>
                <p:cNvSpPr/>
                <p:nvPr/>
              </p:nvSpPr>
              <p:spPr>
                <a:xfrm>
                  <a:off x="3750225" y="2254875"/>
                  <a:ext cx="74425" cy="1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5229" extrusionOk="0">
                      <a:moveTo>
                        <a:pt x="1653" y="0"/>
                      </a:moveTo>
                      <a:cubicBezTo>
                        <a:pt x="1108" y="862"/>
                        <a:pt x="1" y="3043"/>
                        <a:pt x="1108" y="5228"/>
                      </a:cubicBezTo>
                      <a:cubicBezTo>
                        <a:pt x="1248" y="5123"/>
                        <a:pt x="1375" y="5017"/>
                        <a:pt x="1514" y="4895"/>
                      </a:cubicBezTo>
                      <a:cubicBezTo>
                        <a:pt x="2182" y="4294"/>
                        <a:pt x="2710" y="3504"/>
                        <a:pt x="2833" y="2621"/>
                      </a:cubicBezTo>
                      <a:cubicBezTo>
                        <a:pt x="2976" y="1741"/>
                        <a:pt x="2676" y="757"/>
                        <a:pt x="1970" y="211"/>
                      </a:cubicBezTo>
                      <a:cubicBezTo>
                        <a:pt x="1882" y="123"/>
                        <a:pt x="1759" y="68"/>
                        <a:pt x="16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8"/>
                <p:cNvSpPr/>
                <p:nvPr/>
              </p:nvSpPr>
              <p:spPr>
                <a:xfrm>
                  <a:off x="3671825" y="2225275"/>
                  <a:ext cx="101250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0" h="2579" extrusionOk="0">
                      <a:moveTo>
                        <a:pt x="723" y="1"/>
                      </a:moveTo>
                      <a:cubicBezTo>
                        <a:pt x="474" y="284"/>
                        <a:pt x="229" y="584"/>
                        <a:pt x="1" y="884"/>
                      </a:cubicBezTo>
                      <a:cubicBezTo>
                        <a:pt x="51" y="1429"/>
                        <a:pt x="318" y="2029"/>
                        <a:pt x="1024" y="2397"/>
                      </a:cubicBezTo>
                      <a:cubicBezTo>
                        <a:pt x="1257" y="2524"/>
                        <a:pt x="1490" y="2579"/>
                        <a:pt x="1718" y="2579"/>
                      </a:cubicBezTo>
                      <a:cubicBezTo>
                        <a:pt x="2726" y="2579"/>
                        <a:pt x="3633" y="1511"/>
                        <a:pt x="4050" y="935"/>
                      </a:cubicBezTo>
                      <a:cubicBezTo>
                        <a:pt x="3900" y="912"/>
                        <a:pt x="3748" y="900"/>
                        <a:pt x="3596" y="900"/>
                      </a:cubicBezTo>
                      <a:cubicBezTo>
                        <a:pt x="3301" y="900"/>
                        <a:pt x="3004" y="943"/>
                        <a:pt x="2714" y="1023"/>
                      </a:cubicBezTo>
                      <a:cubicBezTo>
                        <a:pt x="2854" y="867"/>
                        <a:pt x="2993" y="706"/>
                        <a:pt x="3082" y="512"/>
                      </a:cubicBezTo>
                      <a:lnTo>
                        <a:pt x="3082" y="512"/>
                      </a:lnTo>
                      <a:cubicBezTo>
                        <a:pt x="2822" y="759"/>
                        <a:pt x="2465" y="975"/>
                        <a:pt x="2046" y="975"/>
                      </a:cubicBezTo>
                      <a:cubicBezTo>
                        <a:pt x="1927" y="975"/>
                        <a:pt x="1803" y="957"/>
                        <a:pt x="1674" y="918"/>
                      </a:cubicBezTo>
                      <a:cubicBezTo>
                        <a:pt x="1074" y="740"/>
                        <a:pt x="829" y="356"/>
                        <a:pt x="7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04" name="Google Shape;904;p38"/>
            <p:cNvGrpSpPr/>
            <p:nvPr/>
          </p:nvGrpSpPr>
          <p:grpSpPr>
            <a:xfrm rot="290843">
              <a:off x="5505739" y="1060521"/>
              <a:ext cx="839497" cy="521778"/>
              <a:chOff x="4005481" y="2034693"/>
              <a:chExt cx="839517" cy="521790"/>
            </a:xfrm>
          </p:grpSpPr>
          <p:sp>
            <p:nvSpPr>
              <p:cNvPr id="905" name="Google Shape;905;p38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8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8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38"/>
            <p:cNvGrpSpPr/>
            <p:nvPr/>
          </p:nvGrpSpPr>
          <p:grpSpPr>
            <a:xfrm>
              <a:off x="7672975" y="1060500"/>
              <a:ext cx="998325" cy="976149"/>
              <a:chOff x="5852375" y="2141000"/>
              <a:chExt cx="998325" cy="976149"/>
            </a:xfrm>
          </p:grpSpPr>
          <p:sp>
            <p:nvSpPr>
              <p:cNvPr id="911" name="Google Shape;911;p38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8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8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8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8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6" name="Google Shape;916;p38"/>
            <p:cNvGrpSpPr/>
            <p:nvPr/>
          </p:nvGrpSpPr>
          <p:grpSpPr>
            <a:xfrm>
              <a:off x="4648200" y="1622834"/>
              <a:ext cx="533552" cy="593959"/>
              <a:chOff x="1517975" y="2501659"/>
              <a:chExt cx="533552" cy="593959"/>
            </a:xfrm>
          </p:grpSpPr>
          <p:sp>
            <p:nvSpPr>
              <p:cNvPr id="917" name="Google Shape;917;p38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8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8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8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2" name="Google Shape;922;p38"/>
            <p:cNvGrpSpPr/>
            <p:nvPr/>
          </p:nvGrpSpPr>
          <p:grpSpPr>
            <a:xfrm>
              <a:off x="5522842" y="1157766"/>
              <a:ext cx="2471959" cy="3239390"/>
              <a:chOff x="713099" y="210831"/>
              <a:chExt cx="1287143" cy="1686743"/>
            </a:xfrm>
          </p:grpSpPr>
          <p:sp>
            <p:nvSpPr>
              <p:cNvPr id="923" name="Google Shape;923;p38"/>
              <p:cNvSpPr/>
              <p:nvPr/>
            </p:nvSpPr>
            <p:spPr>
              <a:xfrm>
                <a:off x="1648934" y="844921"/>
                <a:ext cx="335983" cy="441734"/>
              </a:xfrm>
              <a:custGeom>
                <a:avLst/>
                <a:gdLst/>
                <a:ahLst/>
                <a:cxnLst/>
                <a:rect l="l" t="t" r="r" b="b"/>
                <a:pathLst>
                  <a:path w="5830" h="7665" extrusionOk="0">
                    <a:moveTo>
                      <a:pt x="4820" y="1"/>
                    </a:moveTo>
                    <a:cubicBezTo>
                      <a:pt x="4715" y="1"/>
                      <a:pt x="4615" y="17"/>
                      <a:pt x="4527" y="57"/>
                    </a:cubicBezTo>
                    <a:cubicBezTo>
                      <a:pt x="4121" y="235"/>
                      <a:pt x="4016" y="847"/>
                      <a:pt x="4016" y="847"/>
                    </a:cubicBezTo>
                    <a:cubicBezTo>
                      <a:pt x="4088" y="1870"/>
                      <a:pt x="3927" y="2838"/>
                      <a:pt x="3559" y="3772"/>
                    </a:cubicBezTo>
                    <a:cubicBezTo>
                      <a:pt x="3437" y="4106"/>
                      <a:pt x="3276" y="4423"/>
                      <a:pt x="2993" y="4635"/>
                    </a:cubicBezTo>
                    <a:cubicBezTo>
                      <a:pt x="2835" y="4753"/>
                      <a:pt x="2655" y="4800"/>
                      <a:pt x="2467" y="4800"/>
                    </a:cubicBezTo>
                    <a:cubicBezTo>
                      <a:pt x="2091" y="4800"/>
                      <a:pt x="1681" y="4612"/>
                      <a:pt x="1340" y="4423"/>
                    </a:cubicBezTo>
                    <a:lnTo>
                      <a:pt x="1074" y="4584"/>
                    </a:lnTo>
                    <a:lnTo>
                      <a:pt x="1" y="7276"/>
                    </a:lnTo>
                    <a:cubicBezTo>
                      <a:pt x="618" y="7487"/>
                      <a:pt x="1252" y="7648"/>
                      <a:pt x="1886" y="7665"/>
                    </a:cubicBezTo>
                    <a:cubicBezTo>
                      <a:pt x="2520" y="7665"/>
                      <a:pt x="3259" y="7631"/>
                      <a:pt x="3771" y="7242"/>
                    </a:cubicBezTo>
                    <a:cubicBezTo>
                      <a:pt x="4578" y="6659"/>
                      <a:pt x="5212" y="5657"/>
                      <a:pt x="5461" y="4689"/>
                    </a:cubicBezTo>
                    <a:cubicBezTo>
                      <a:pt x="5829" y="3278"/>
                      <a:pt x="5723" y="1693"/>
                      <a:pt x="5673" y="235"/>
                    </a:cubicBezTo>
                    <a:cubicBezTo>
                      <a:pt x="5673" y="235"/>
                      <a:pt x="5218" y="1"/>
                      <a:pt x="4820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>
                <a:off x="1809200" y="1246939"/>
                <a:ext cx="37805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39" extrusionOk="0">
                    <a:moveTo>
                      <a:pt x="635" y="0"/>
                    </a:moveTo>
                    <a:cubicBezTo>
                      <a:pt x="618" y="0"/>
                      <a:pt x="584" y="0"/>
                      <a:pt x="584" y="21"/>
                    </a:cubicBezTo>
                    <a:cubicBezTo>
                      <a:pt x="512" y="127"/>
                      <a:pt x="444" y="178"/>
                      <a:pt x="373" y="211"/>
                    </a:cubicBezTo>
                    <a:cubicBezTo>
                      <a:pt x="318" y="249"/>
                      <a:pt x="250" y="266"/>
                      <a:pt x="195" y="266"/>
                    </a:cubicBezTo>
                    <a:cubicBezTo>
                      <a:pt x="144" y="266"/>
                      <a:pt x="106" y="249"/>
                      <a:pt x="89" y="249"/>
                    </a:cubicBezTo>
                    <a:cubicBezTo>
                      <a:pt x="73" y="249"/>
                      <a:pt x="73" y="249"/>
                      <a:pt x="73" y="233"/>
                    </a:cubicBezTo>
                    <a:lnTo>
                      <a:pt x="56" y="233"/>
                    </a:lnTo>
                    <a:cubicBezTo>
                      <a:pt x="39" y="233"/>
                      <a:pt x="22" y="233"/>
                      <a:pt x="1" y="249"/>
                    </a:cubicBezTo>
                    <a:cubicBezTo>
                      <a:pt x="1" y="266"/>
                      <a:pt x="1" y="300"/>
                      <a:pt x="22" y="300"/>
                    </a:cubicBezTo>
                    <a:cubicBezTo>
                      <a:pt x="39" y="300"/>
                      <a:pt x="89" y="338"/>
                      <a:pt x="195" y="338"/>
                    </a:cubicBezTo>
                    <a:cubicBezTo>
                      <a:pt x="250" y="338"/>
                      <a:pt x="339" y="317"/>
                      <a:pt x="406" y="283"/>
                    </a:cubicBezTo>
                    <a:cubicBezTo>
                      <a:pt x="495" y="233"/>
                      <a:pt x="567" y="161"/>
                      <a:pt x="635" y="55"/>
                    </a:cubicBezTo>
                    <a:cubicBezTo>
                      <a:pt x="656" y="38"/>
                      <a:pt x="635" y="21"/>
                      <a:pt x="635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>
                <a:off x="1778772" y="1262269"/>
                <a:ext cx="88462" cy="2437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423" extrusionOk="0">
                    <a:moveTo>
                      <a:pt x="1446" y="51"/>
                    </a:moveTo>
                    <a:cubicBezTo>
                      <a:pt x="1040" y="317"/>
                      <a:pt x="512" y="406"/>
                      <a:pt x="0" y="423"/>
                    </a:cubicBezTo>
                    <a:lnTo>
                      <a:pt x="0" y="423"/>
                    </a:lnTo>
                    <a:cubicBezTo>
                      <a:pt x="512" y="406"/>
                      <a:pt x="1040" y="317"/>
                      <a:pt x="1446" y="51"/>
                    </a:cubicBezTo>
                    <a:close/>
                    <a:moveTo>
                      <a:pt x="1463" y="51"/>
                    </a:moveTo>
                    <a:lnTo>
                      <a:pt x="1446" y="51"/>
                    </a:lnTo>
                    <a:lnTo>
                      <a:pt x="1463" y="51"/>
                    </a:lnTo>
                    <a:close/>
                    <a:moveTo>
                      <a:pt x="1518" y="0"/>
                    </a:moveTo>
                    <a:lnTo>
                      <a:pt x="1518" y="0"/>
                    </a:lnTo>
                    <a:lnTo>
                      <a:pt x="1518" y="0"/>
                    </a:lnTo>
                    <a:close/>
                    <a:moveTo>
                      <a:pt x="1535" y="0"/>
                    </a:moveTo>
                    <a:lnTo>
                      <a:pt x="1518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>
                <a:off x="1809200" y="1246939"/>
                <a:ext cx="37805" cy="1953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39" extrusionOk="0">
                    <a:moveTo>
                      <a:pt x="601" y="0"/>
                    </a:moveTo>
                    <a:cubicBezTo>
                      <a:pt x="601" y="0"/>
                      <a:pt x="584" y="0"/>
                      <a:pt x="584" y="21"/>
                    </a:cubicBezTo>
                    <a:cubicBezTo>
                      <a:pt x="512" y="127"/>
                      <a:pt x="444" y="178"/>
                      <a:pt x="373" y="211"/>
                    </a:cubicBezTo>
                    <a:cubicBezTo>
                      <a:pt x="318" y="249"/>
                      <a:pt x="250" y="266"/>
                      <a:pt x="195" y="266"/>
                    </a:cubicBezTo>
                    <a:cubicBezTo>
                      <a:pt x="144" y="266"/>
                      <a:pt x="106" y="249"/>
                      <a:pt x="89" y="249"/>
                    </a:cubicBezTo>
                    <a:cubicBezTo>
                      <a:pt x="73" y="249"/>
                      <a:pt x="73" y="249"/>
                      <a:pt x="73" y="233"/>
                    </a:cubicBezTo>
                    <a:lnTo>
                      <a:pt x="39" y="233"/>
                    </a:lnTo>
                    <a:cubicBezTo>
                      <a:pt x="22" y="233"/>
                      <a:pt x="22" y="249"/>
                      <a:pt x="1" y="249"/>
                    </a:cubicBezTo>
                    <a:cubicBezTo>
                      <a:pt x="1" y="266"/>
                      <a:pt x="1" y="300"/>
                      <a:pt x="22" y="300"/>
                    </a:cubicBezTo>
                    <a:cubicBezTo>
                      <a:pt x="39" y="300"/>
                      <a:pt x="89" y="338"/>
                      <a:pt x="195" y="338"/>
                    </a:cubicBezTo>
                    <a:cubicBezTo>
                      <a:pt x="250" y="338"/>
                      <a:pt x="339" y="317"/>
                      <a:pt x="406" y="283"/>
                    </a:cubicBezTo>
                    <a:cubicBezTo>
                      <a:pt x="495" y="233"/>
                      <a:pt x="567" y="161"/>
                      <a:pt x="635" y="55"/>
                    </a:cubicBezTo>
                    <a:cubicBezTo>
                      <a:pt x="656" y="38"/>
                      <a:pt x="635" y="21"/>
                      <a:pt x="635" y="0"/>
                    </a:cubicBezTo>
                    <a:close/>
                  </a:path>
                </a:pathLst>
              </a:custGeom>
              <a:solidFill>
                <a:srgbClr val="DD73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>
                <a:off x="1475529" y="983115"/>
                <a:ext cx="250691" cy="355231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6164" extrusionOk="0">
                    <a:moveTo>
                      <a:pt x="1213" y="1"/>
                    </a:moveTo>
                    <a:lnTo>
                      <a:pt x="0" y="4739"/>
                    </a:lnTo>
                    <a:cubicBezTo>
                      <a:pt x="668" y="5212"/>
                      <a:pt x="1353" y="5690"/>
                      <a:pt x="2042" y="6163"/>
                    </a:cubicBezTo>
                    <a:cubicBezTo>
                      <a:pt x="3221" y="4916"/>
                      <a:pt x="3944" y="3505"/>
                      <a:pt x="4349" y="2025"/>
                    </a:cubicBezTo>
                    <a:cubicBezTo>
                      <a:pt x="3855" y="1780"/>
                      <a:pt x="3466" y="1374"/>
                      <a:pt x="3026" y="1040"/>
                    </a:cubicBezTo>
                    <a:cubicBezTo>
                      <a:pt x="2481" y="618"/>
                      <a:pt x="1864" y="267"/>
                      <a:pt x="1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8"/>
              <p:cNvSpPr/>
              <p:nvPr/>
            </p:nvSpPr>
            <p:spPr>
              <a:xfrm>
                <a:off x="1580990" y="1092725"/>
                <a:ext cx="145228" cy="245619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4262" extrusionOk="0">
                    <a:moveTo>
                      <a:pt x="2308" y="1"/>
                    </a:moveTo>
                    <a:cubicBezTo>
                      <a:pt x="1830" y="1480"/>
                      <a:pt x="1057" y="2887"/>
                      <a:pt x="0" y="4122"/>
                    </a:cubicBezTo>
                    <a:cubicBezTo>
                      <a:pt x="72" y="4155"/>
                      <a:pt x="140" y="4210"/>
                      <a:pt x="212" y="4261"/>
                    </a:cubicBezTo>
                    <a:cubicBezTo>
                      <a:pt x="1391" y="3014"/>
                      <a:pt x="2114" y="1603"/>
                      <a:pt x="2519" y="123"/>
                    </a:cubicBezTo>
                    <a:cubicBezTo>
                      <a:pt x="2448" y="89"/>
                      <a:pt x="2376" y="56"/>
                      <a:pt x="23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8"/>
              <p:cNvSpPr/>
              <p:nvPr/>
            </p:nvSpPr>
            <p:spPr>
              <a:xfrm>
                <a:off x="1503767" y="1047198"/>
                <a:ext cx="192023" cy="262850"/>
              </a:xfrm>
              <a:custGeom>
                <a:avLst/>
                <a:gdLst/>
                <a:ahLst/>
                <a:cxnLst/>
                <a:rect l="l" t="t" r="r" b="b"/>
                <a:pathLst>
                  <a:path w="3332" h="4561" extrusionOk="0">
                    <a:moveTo>
                      <a:pt x="2625" y="0"/>
                    </a:moveTo>
                    <a:cubicBezTo>
                      <a:pt x="2008" y="1442"/>
                      <a:pt x="1112" y="2798"/>
                      <a:pt x="0" y="3977"/>
                    </a:cubicBezTo>
                    <a:cubicBezTo>
                      <a:pt x="284" y="4172"/>
                      <a:pt x="567" y="4366"/>
                      <a:pt x="829" y="4561"/>
                    </a:cubicBezTo>
                    <a:cubicBezTo>
                      <a:pt x="1919" y="3382"/>
                      <a:pt x="2765" y="2025"/>
                      <a:pt x="3331" y="579"/>
                    </a:cubicBezTo>
                    <a:cubicBezTo>
                      <a:pt x="3103" y="402"/>
                      <a:pt x="2870" y="190"/>
                      <a:pt x="2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8"/>
              <p:cNvSpPr/>
              <p:nvPr/>
            </p:nvSpPr>
            <p:spPr>
              <a:xfrm>
                <a:off x="1608248" y="1207464"/>
                <a:ext cx="73132" cy="88232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531" extrusionOk="0">
                    <a:moveTo>
                      <a:pt x="990" y="0"/>
                    </a:moveTo>
                    <a:cubicBezTo>
                      <a:pt x="707" y="529"/>
                      <a:pt x="373" y="1040"/>
                      <a:pt x="1" y="1530"/>
                    </a:cubicBezTo>
                    <a:cubicBezTo>
                      <a:pt x="233" y="1374"/>
                      <a:pt x="461" y="1213"/>
                      <a:pt x="707" y="1074"/>
                    </a:cubicBezTo>
                    <a:cubicBezTo>
                      <a:pt x="918" y="757"/>
                      <a:pt x="1112" y="440"/>
                      <a:pt x="1269" y="123"/>
                    </a:cubicBezTo>
                    <a:cubicBezTo>
                      <a:pt x="1184" y="72"/>
                      <a:pt x="1078" y="34"/>
                      <a:pt x="990" y="0"/>
                    </a:cubicBez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8"/>
              <p:cNvSpPr/>
              <p:nvPr/>
            </p:nvSpPr>
            <p:spPr>
              <a:xfrm>
                <a:off x="713099" y="617690"/>
                <a:ext cx="233690" cy="63952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11097" extrusionOk="0">
                    <a:moveTo>
                      <a:pt x="3229" y="0"/>
                    </a:moveTo>
                    <a:cubicBezTo>
                      <a:pt x="3150" y="0"/>
                      <a:pt x="3066" y="5"/>
                      <a:pt x="2981" y="19"/>
                    </a:cubicBezTo>
                    <a:cubicBezTo>
                      <a:pt x="2537" y="74"/>
                      <a:pt x="2347" y="496"/>
                      <a:pt x="2347" y="496"/>
                    </a:cubicBezTo>
                    <a:cubicBezTo>
                      <a:pt x="1007" y="1976"/>
                      <a:pt x="178" y="3911"/>
                      <a:pt x="56" y="5902"/>
                    </a:cubicBezTo>
                    <a:cubicBezTo>
                      <a:pt x="1" y="6798"/>
                      <a:pt x="90" y="7698"/>
                      <a:pt x="462" y="8510"/>
                    </a:cubicBezTo>
                    <a:cubicBezTo>
                      <a:pt x="1112" y="9884"/>
                      <a:pt x="2537" y="10746"/>
                      <a:pt x="4016" y="11097"/>
                    </a:cubicBezTo>
                    <a:lnTo>
                      <a:pt x="3471" y="7381"/>
                    </a:lnTo>
                    <a:cubicBezTo>
                      <a:pt x="3331" y="7326"/>
                      <a:pt x="3209" y="7242"/>
                      <a:pt x="3103" y="7136"/>
                    </a:cubicBezTo>
                    <a:cubicBezTo>
                      <a:pt x="2609" y="6692"/>
                      <a:pt x="2575" y="5953"/>
                      <a:pt x="2626" y="5302"/>
                    </a:cubicBezTo>
                    <a:cubicBezTo>
                      <a:pt x="2714" y="4178"/>
                      <a:pt x="2997" y="3066"/>
                      <a:pt x="3471" y="2026"/>
                    </a:cubicBezTo>
                    <a:cubicBezTo>
                      <a:pt x="3471" y="2026"/>
                      <a:pt x="4054" y="1198"/>
                      <a:pt x="3805" y="90"/>
                    </a:cubicBezTo>
                    <a:cubicBezTo>
                      <a:pt x="3805" y="90"/>
                      <a:pt x="3556" y="0"/>
                      <a:pt x="3229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819828" y="1167757"/>
                <a:ext cx="37517" cy="30486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29" extrusionOk="0">
                    <a:moveTo>
                      <a:pt x="34" y="0"/>
                    </a:moveTo>
                    <a:cubicBezTo>
                      <a:pt x="17" y="0"/>
                      <a:pt x="0" y="38"/>
                      <a:pt x="17" y="55"/>
                    </a:cubicBezTo>
                    <a:cubicBezTo>
                      <a:pt x="106" y="301"/>
                      <a:pt x="351" y="512"/>
                      <a:pt x="617" y="529"/>
                    </a:cubicBezTo>
                    <a:cubicBezTo>
                      <a:pt x="634" y="529"/>
                      <a:pt x="651" y="512"/>
                      <a:pt x="651" y="495"/>
                    </a:cubicBezTo>
                    <a:cubicBezTo>
                      <a:pt x="651" y="478"/>
                      <a:pt x="651" y="461"/>
                      <a:pt x="634" y="461"/>
                    </a:cubicBezTo>
                    <a:cubicBezTo>
                      <a:pt x="389" y="444"/>
                      <a:pt x="156" y="267"/>
                      <a:pt x="72" y="22"/>
                    </a:cubicBezTo>
                    <a:cubicBezTo>
                      <a:pt x="72" y="0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8"/>
              <p:cNvSpPr/>
              <p:nvPr/>
            </p:nvSpPr>
            <p:spPr>
              <a:xfrm>
                <a:off x="905061" y="1007492"/>
                <a:ext cx="213173" cy="317657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5512" extrusionOk="0">
                    <a:moveTo>
                      <a:pt x="3454" y="0"/>
                    </a:moveTo>
                    <a:cubicBezTo>
                      <a:pt x="2925" y="212"/>
                      <a:pt x="2397" y="406"/>
                      <a:pt x="1869" y="562"/>
                    </a:cubicBezTo>
                    <a:cubicBezTo>
                      <a:pt x="1543" y="659"/>
                      <a:pt x="1207" y="742"/>
                      <a:pt x="866" y="742"/>
                    </a:cubicBezTo>
                    <a:cubicBezTo>
                      <a:pt x="835" y="742"/>
                      <a:pt x="805" y="741"/>
                      <a:pt x="774" y="740"/>
                    </a:cubicBezTo>
                    <a:cubicBezTo>
                      <a:pt x="563" y="740"/>
                      <a:pt x="351" y="706"/>
                      <a:pt x="140" y="617"/>
                    </a:cubicBezTo>
                    <a:lnTo>
                      <a:pt x="140" y="617"/>
                    </a:lnTo>
                    <a:cubicBezTo>
                      <a:pt x="0" y="2253"/>
                      <a:pt x="246" y="3910"/>
                      <a:pt x="846" y="5512"/>
                    </a:cubicBezTo>
                    <a:cubicBezTo>
                      <a:pt x="1814" y="5355"/>
                      <a:pt x="2782" y="5089"/>
                      <a:pt x="3699" y="4683"/>
                    </a:cubicBezTo>
                    <a:lnTo>
                      <a:pt x="34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8"/>
              <p:cNvSpPr/>
              <p:nvPr/>
            </p:nvSpPr>
            <p:spPr>
              <a:xfrm>
                <a:off x="905061" y="1043049"/>
                <a:ext cx="63854" cy="282099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895" extrusionOk="0">
                    <a:moveTo>
                      <a:pt x="140" y="0"/>
                    </a:moveTo>
                    <a:cubicBezTo>
                      <a:pt x="0" y="1636"/>
                      <a:pt x="246" y="3293"/>
                      <a:pt x="846" y="4895"/>
                    </a:cubicBezTo>
                    <a:cubicBezTo>
                      <a:pt x="934" y="4878"/>
                      <a:pt x="1023" y="4861"/>
                      <a:pt x="1108" y="4844"/>
                    </a:cubicBezTo>
                    <a:cubicBezTo>
                      <a:pt x="563" y="3327"/>
                      <a:pt x="317" y="1691"/>
                      <a:pt x="406" y="89"/>
                    </a:cubicBezTo>
                    <a:cubicBezTo>
                      <a:pt x="317" y="51"/>
                      <a:pt x="229" y="34"/>
                      <a:pt x="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970066" y="1033770"/>
                <a:ext cx="101429" cy="279217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4845" extrusionOk="0">
                    <a:moveTo>
                      <a:pt x="1091" y="1"/>
                    </a:moveTo>
                    <a:cubicBezTo>
                      <a:pt x="969" y="39"/>
                      <a:pt x="846" y="73"/>
                      <a:pt x="741" y="106"/>
                    </a:cubicBezTo>
                    <a:cubicBezTo>
                      <a:pt x="491" y="178"/>
                      <a:pt x="246" y="250"/>
                      <a:pt x="1" y="267"/>
                    </a:cubicBezTo>
                    <a:cubicBezTo>
                      <a:pt x="1" y="1835"/>
                      <a:pt x="246" y="3382"/>
                      <a:pt x="719" y="4844"/>
                    </a:cubicBezTo>
                    <a:cubicBezTo>
                      <a:pt x="1074" y="4777"/>
                      <a:pt x="1425" y="4671"/>
                      <a:pt x="1759" y="4544"/>
                    </a:cubicBezTo>
                    <a:cubicBezTo>
                      <a:pt x="1353" y="3065"/>
                      <a:pt x="1142" y="1535"/>
                      <a:pt x="10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953757" y="1323182"/>
                <a:ext cx="11295" cy="195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34" extrusionOk="0">
                    <a:moveTo>
                      <a:pt x="106" y="17"/>
                    </a:moveTo>
                    <a:cubicBezTo>
                      <a:pt x="73" y="17"/>
                      <a:pt x="35" y="17"/>
                      <a:pt x="1" y="34"/>
                    </a:cubicBezTo>
                    <a:cubicBezTo>
                      <a:pt x="35" y="17"/>
                      <a:pt x="73" y="17"/>
                      <a:pt x="106" y="17"/>
                    </a:cubicBezTo>
                    <a:close/>
                    <a:moveTo>
                      <a:pt x="140" y="0"/>
                    </a:moveTo>
                    <a:cubicBezTo>
                      <a:pt x="123" y="0"/>
                      <a:pt x="123" y="17"/>
                      <a:pt x="106" y="17"/>
                    </a:cubicBezTo>
                    <a:cubicBezTo>
                      <a:pt x="123" y="17"/>
                      <a:pt x="123" y="0"/>
                      <a:pt x="140" y="0"/>
                    </a:cubicBezTo>
                    <a:close/>
                    <a:moveTo>
                      <a:pt x="157" y="0"/>
                    </a:moveTo>
                    <a:lnTo>
                      <a:pt x="140" y="0"/>
                    </a:lnTo>
                    <a:lnTo>
                      <a:pt x="157" y="0"/>
                    </a:lnTo>
                    <a:close/>
                    <a:moveTo>
                      <a:pt x="178" y="0"/>
                    </a:moveTo>
                    <a:lnTo>
                      <a:pt x="157" y="0"/>
                    </a:lnTo>
                    <a:lnTo>
                      <a:pt x="178" y="0"/>
                    </a:lnTo>
                    <a:close/>
                    <a:moveTo>
                      <a:pt x="195" y="0"/>
                    </a:move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8"/>
              <p:cNvSpPr/>
              <p:nvPr/>
            </p:nvSpPr>
            <p:spPr>
              <a:xfrm>
                <a:off x="1074605" y="957816"/>
                <a:ext cx="511582" cy="623384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10817" extrusionOk="0">
                    <a:moveTo>
                      <a:pt x="6763" y="0"/>
                    </a:moveTo>
                    <a:cubicBezTo>
                      <a:pt x="5867" y="870"/>
                      <a:pt x="5023" y="1150"/>
                      <a:pt x="4307" y="1150"/>
                    </a:cubicBezTo>
                    <a:cubicBezTo>
                      <a:pt x="3008" y="1150"/>
                      <a:pt x="2130" y="228"/>
                      <a:pt x="2130" y="228"/>
                    </a:cubicBezTo>
                    <a:cubicBezTo>
                      <a:pt x="1953" y="300"/>
                      <a:pt x="1780" y="351"/>
                      <a:pt x="1619" y="423"/>
                    </a:cubicBezTo>
                    <a:cubicBezTo>
                      <a:pt x="1230" y="562"/>
                      <a:pt x="879" y="706"/>
                      <a:pt x="512" y="862"/>
                    </a:cubicBezTo>
                    <a:cubicBezTo>
                      <a:pt x="106" y="4121"/>
                      <a:pt x="0" y="7397"/>
                      <a:pt x="228" y="10672"/>
                    </a:cubicBezTo>
                    <a:cubicBezTo>
                      <a:pt x="918" y="10769"/>
                      <a:pt x="1615" y="10816"/>
                      <a:pt x="2313" y="10816"/>
                    </a:cubicBezTo>
                    <a:cubicBezTo>
                      <a:pt x="4429" y="10816"/>
                      <a:pt x="6556" y="10380"/>
                      <a:pt x="8542" y="9544"/>
                    </a:cubicBezTo>
                    <a:cubicBezTo>
                      <a:pt x="8876" y="6518"/>
                      <a:pt x="8753" y="3432"/>
                      <a:pt x="8170" y="440"/>
                    </a:cubicBezTo>
                    <a:cubicBezTo>
                      <a:pt x="7714" y="245"/>
                      <a:pt x="7236" y="106"/>
                      <a:pt x="67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8"/>
              <p:cNvSpPr/>
              <p:nvPr/>
            </p:nvSpPr>
            <p:spPr>
              <a:xfrm>
                <a:off x="1082616" y="1443972"/>
                <a:ext cx="490374" cy="137217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2381" extrusionOk="0">
                    <a:moveTo>
                      <a:pt x="8509" y="0"/>
                    </a:moveTo>
                    <a:lnTo>
                      <a:pt x="8509" y="0"/>
                    </a:lnTo>
                    <a:cubicBezTo>
                      <a:pt x="6158" y="550"/>
                      <a:pt x="3746" y="837"/>
                      <a:pt x="1336" y="837"/>
                    </a:cubicBezTo>
                    <a:cubicBezTo>
                      <a:pt x="891" y="837"/>
                      <a:pt x="445" y="827"/>
                      <a:pt x="1" y="808"/>
                    </a:cubicBezTo>
                    <a:lnTo>
                      <a:pt x="1" y="808"/>
                    </a:lnTo>
                    <a:cubicBezTo>
                      <a:pt x="18" y="1285"/>
                      <a:pt x="56" y="1759"/>
                      <a:pt x="89" y="2236"/>
                    </a:cubicBezTo>
                    <a:cubicBezTo>
                      <a:pt x="779" y="2333"/>
                      <a:pt x="1476" y="2380"/>
                      <a:pt x="2174" y="2380"/>
                    </a:cubicBezTo>
                    <a:cubicBezTo>
                      <a:pt x="4290" y="2380"/>
                      <a:pt x="6417" y="1944"/>
                      <a:pt x="8403" y="1108"/>
                    </a:cubicBezTo>
                    <a:cubicBezTo>
                      <a:pt x="8437" y="740"/>
                      <a:pt x="8471" y="368"/>
                      <a:pt x="85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8"/>
              <p:cNvSpPr/>
              <p:nvPr/>
            </p:nvSpPr>
            <p:spPr>
              <a:xfrm>
                <a:off x="1085785" y="1095894"/>
                <a:ext cx="485994" cy="126440"/>
              </a:xfrm>
              <a:custGeom>
                <a:avLst/>
                <a:gdLst/>
                <a:ahLst/>
                <a:cxnLst/>
                <a:rect l="l" t="t" r="r" b="b"/>
                <a:pathLst>
                  <a:path w="8433" h="2194" extrusionOk="0">
                    <a:moveTo>
                      <a:pt x="8293" y="1"/>
                    </a:moveTo>
                    <a:cubicBezTo>
                      <a:pt x="5690" y="406"/>
                      <a:pt x="3056" y="598"/>
                      <a:pt x="421" y="598"/>
                    </a:cubicBezTo>
                    <a:cubicBezTo>
                      <a:pt x="309" y="598"/>
                      <a:pt x="197" y="597"/>
                      <a:pt x="85" y="597"/>
                    </a:cubicBezTo>
                    <a:cubicBezTo>
                      <a:pt x="51" y="1091"/>
                      <a:pt x="17" y="1564"/>
                      <a:pt x="1" y="2059"/>
                    </a:cubicBezTo>
                    <a:cubicBezTo>
                      <a:pt x="797" y="2149"/>
                      <a:pt x="1599" y="2193"/>
                      <a:pt x="2402" y="2193"/>
                    </a:cubicBezTo>
                    <a:cubicBezTo>
                      <a:pt x="4438" y="2193"/>
                      <a:pt x="6478" y="1906"/>
                      <a:pt x="8433" y="1336"/>
                    </a:cubicBezTo>
                    <a:cubicBezTo>
                      <a:pt x="8399" y="897"/>
                      <a:pt x="8348" y="440"/>
                      <a:pt x="82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1080656" y="1274428"/>
                <a:ext cx="497232" cy="131454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2281" extrusionOk="0">
                    <a:moveTo>
                      <a:pt x="8610" y="1"/>
                    </a:moveTo>
                    <a:cubicBezTo>
                      <a:pt x="6652" y="518"/>
                      <a:pt x="4631" y="777"/>
                      <a:pt x="2611" y="777"/>
                    </a:cubicBezTo>
                    <a:cubicBezTo>
                      <a:pt x="1745" y="777"/>
                      <a:pt x="879" y="730"/>
                      <a:pt x="18" y="635"/>
                    </a:cubicBezTo>
                    <a:cubicBezTo>
                      <a:pt x="1" y="1108"/>
                      <a:pt x="1" y="1569"/>
                      <a:pt x="1" y="2042"/>
                    </a:cubicBezTo>
                    <a:cubicBezTo>
                      <a:pt x="1072" y="2201"/>
                      <a:pt x="2155" y="2280"/>
                      <a:pt x="3240" y="2280"/>
                    </a:cubicBezTo>
                    <a:cubicBezTo>
                      <a:pt x="5045" y="2280"/>
                      <a:pt x="6852" y="2060"/>
                      <a:pt x="8610" y="1619"/>
                    </a:cubicBezTo>
                    <a:cubicBezTo>
                      <a:pt x="8627" y="1091"/>
                      <a:pt x="8627" y="546"/>
                      <a:pt x="8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1197355" y="954646"/>
                <a:ext cx="267000" cy="136814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2374" extrusionOk="0">
                    <a:moveTo>
                      <a:pt x="4366" y="0"/>
                    </a:moveTo>
                    <a:cubicBezTo>
                      <a:pt x="3998" y="476"/>
                      <a:pt x="3306" y="624"/>
                      <a:pt x="2590" y="624"/>
                    </a:cubicBezTo>
                    <a:cubicBezTo>
                      <a:pt x="1424" y="624"/>
                      <a:pt x="195" y="233"/>
                      <a:pt x="195" y="233"/>
                    </a:cubicBezTo>
                    <a:cubicBezTo>
                      <a:pt x="123" y="250"/>
                      <a:pt x="51" y="266"/>
                      <a:pt x="0" y="283"/>
                    </a:cubicBezTo>
                    <a:cubicBezTo>
                      <a:pt x="17" y="1129"/>
                      <a:pt x="529" y="1818"/>
                      <a:pt x="1235" y="2151"/>
                    </a:cubicBezTo>
                    <a:cubicBezTo>
                      <a:pt x="1550" y="2301"/>
                      <a:pt x="1898" y="2374"/>
                      <a:pt x="2246" y="2374"/>
                    </a:cubicBezTo>
                    <a:cubicBezTo>
                      <a:pt x="2713" y="2374"/>
                      <a:pt x="3181" y="2243"/>
                      <a:pt x="3576" y="1991"/>
                    </a:cubicBezTo>
                    <a:cubicBezTo>
                      <a:pt x="4210" y="1568"/>
                      <a:pt x="4616" y="829"/>
                      <a:pt x="4633" y="55"/>
                    </a:cubicBezTo>
                    <a:cubicBezTo>
                      <a:pt x="4544" y="38"/>
                      <a:pt x="4455" y="21"/>
                      <a:pt x="4366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1208535" y="949517"/>
                <a:ext cx="240490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229" extrusionOk="0">
                    <a:moveTo>
                      <a:pt x="3061" y="1"/>
                    </a:moveTo>
                    <a:cubicBezTo>
                      <a:pt x="2745" y="1"/>
                      <a:pt x="2429" y="24"/>
                      <a:pt x="2114" y="72"/>
                    </a:cubicBezTo>
                    <a:cubicBezTo>
                      <a:pt x="1955" y="53"/>
                      <a:pt x="1795" y="44"/>
                      <a:pt x="1636" y="44"/>
                    </a:cubicBezTo>
                    <a:cubicBezTo>
                      <a:pt x="1075" y="44"/>
                      <a:pt x="521" y="157"/>
                      <a:pt x="1" y="322"/>
                    </a:cubicBezTo>
                    <a:cubicBezTo>
                      <a:pt x="18" y="1006"/>
                      <a:pt x="474" y="1674"/>
                      <a:pt x="1108" y="2012"/>
                    </a:cubicBezTo>
                    <a:cubicBezTo>
                      <a:pt x="1400" y="2157"/>
                      <a:pt x="1725" y="2229"/>
                      <a:pt x="2049" y="2229"/>
                    </a:cubicBezTo>
                    <a:cubicBezTo>
                      <a:pt x="2471" y="2229"/>
                      <a:pt x="2892" y="2108"/>
                      <a:pt x="3238" y="1869"/>
                    </a:cubicBezTo>
                    <a:cubicBezTo>
                      <a:pt x="3822" y="1484"/>
                      <a:pt x="4172" y="795"/>
                      <a:pt x="4172" y="89"/>
                    </a:cubicBezTo>
                    <a:cubicBezTo>
                      <a:pt x="3803" y="32"/>
                      <a:pt x="3432" y="1"/>
                      <a:pt x="306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8"/>
              <p:cNvSpPr/>
              <p:nvPr/>
            </p:nvSpPr>
            <p:spPr>
              <a:xfrm>
                <a:off x="1079676" y="1138540"/>
                <a:ext cx="12275" cy="15519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2693" extrusionOk="0">
                    <a:moveTo>
                      <a:pt x="191" y="0"/>
                    </a:moveTo>
                    <a:cubicBezTo>
                      <a:pt x="174" y="0"/>
                      <a:pt x="140" y="17"/>
                      <a:pt x="140" y="34"/>
                    </a:cubicBezTo>
                    <a:cubicBezTo>
                      <a:pt x="69" y="913"/>
                      <a:pt x="35" y="1797"/>
                      <a:pt x="1" y="2659"/>
                    </a:cubicBezTo>
                    <a:cubicBezTo>
                      <a:pt x="1" y="2676"/>
                      <a:pt x="18" y="2693"/>
                      <a:pt x="35" y="2693"/>
                    </a:cubicBezTo>
                    <a:cubicBezTo>
                      <a:pt x="52" y="2693"/>
                      <a:pt x="69" y="2676"/>
                      <a:pt x="69" y="2659"/>
                    </a:cubicBezTo>
                    <a:cubicBezTo>
                      <a:pt x="107" y="1797"/>
                      <a:pt x="140" y="913"/>
                      <a:pt x="212" y="34"/>
                    </a:cubicBezTo>
                    <a:cubicBezTo>
                      <a:pt x="212" y="17"/>
                      <a:pt x="212" y="0"/>
                      <a:pt x="19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8"/>
              <p:cNvSpPr/>
              <p:nvPr/>
            </p:nvSpPr>
            <p:spPr>
              <a:xfrm>
                <a:off x="1566871" y="1138540"/>
                <a:ext cx="13197" cy="189776"/>
              </a:xfrm>
              <a:custGeom>
                <a:avLst/>
                <a:gdLst/>
                <a:ahLst/>
                <a:cxnLst/>
                <a:rect l="l" t="t" r="r" b="b"/>
                <a:pathLst>
                  <a:path w="229" h="3293" extrusionOk="0">
                    <a:moveTo>
                      <a:pt x="34" y="0"/>
                    </a:moveTo>
                    <a:cubicBezTo>
                      <a:pt x="0" y="0"/>
                      <a:pt x="0" y="17"/>
                      <a:pt x="0" y="34"/>
                    </a:cubicBezTo>
                    <a:cubicBezTo>
                      <a:pt x="106" y="1108"/>
                      <a:pt x="157" y="2181"/>
                      <a:pt x="140" y="3255"/>
                    </a:cubicBezTo>
                    <a:cubicBezTo>
                      <a:pt x="140" y="3276"/>
                      <a:pt x="157" y="3293"/>
                      <a:pt x="173" y="3293"/>
                    </a:cubicBezTo>
                    <a:cubicBezTo>
                      <a:pt x="211" y="3293"/>
                      <a:pt x="211" y="3276"/>
                      <a:pt x="211" y="3255"/>
                    </a:cubicBezTo>
                    <a:cubicBezTo>
                      <a:pt x="228" y="2181"/>
                      <a:pt x="173" y="1091"/>
                      <a:pt x="68" y="34"/>
                    </a:cubicBezTo>
                    <a:cubicBezTo>
                      <a:pt x="68" y="17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8"/>
              <p:cNvSpPr/>
              <p:nvPr/>
            </p:nvSpPr>
            <p:spPr>
              <a:xfrm>
                <a:off x="1574881" y="1265208"/>
                <a:ext cx="2017" cy="54864"/>
              </a:xfrm>
              <a:custGeom>
                <a:avLst/>
                <a:gdLst/>
                <a:ahLst/>
                <a:cxnLst/>
                <a:rect l="l" t="t" r="r" b="b"/>
                <a:pathLst>
                  <a:path w="35" h="952" extrusionOk="0">
                    <a:moveTo>
                      <a:pt x="34" y="0"/>
                    </a:moveTo>
                    <a:cubicBezTo>
                      <a:pt x="18" y="0"/>
                      <a:pt x="1" y="21"/>
                      <a:pt x="1" y="21"/>
                    </a:cubicBezTo>
                    <a:lnTo>
                      <a:pt x="1" y="178"/>
                    </a:lnTo>
                    <a:lnTo>
                      <a:pt x="1" y="951"/>
                    </a:lnTo>
                    <a:cubicBezTo>
                      <a:pt x="18" y="951"/>
                      <a:pt x="34" y="934"/>
                      <a:pt x="34" y="934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8"/>
              <p:cNvSpPr/>
              <p:nvPr/>
            </p:nvSpPr>
            <p:spPr>
              <a:xfrm>
                <a:off x="1818478" y="750928"/>
                <a:ext cx="179575" cy="139004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412" extrusionOk="0">
                    <a:moveTo>
                      <a:pt x="2586" y="1"/>
                    </a:moveTo>
                    <a:cubicBezTo>
                      <a:pt x="2523" y="1"/>
                      <a:pt x="2463" y="30"/>
                      <a:pt x="2414" y="69"/>
                    </a:cubicBezTo>
                    <a:cubicBezTo>
                      <a:pt x="2042" y="331"/>
                      <a:pt x="1691" y="598"/>
                      <a:pt x="1357" y="893"/>
                    </a:cubicBezTo>
                    <a:cubicBezTo>
                      <a:pt x="1425" y="720"/>
                      <a:pt x="1480" y="543"/>
                      <a:pt x="1513" y="348"/>
                    </a:cubicBezTo>
                    <a:cubicBezTo>
                      <a:pt x="1513" y="314"/>
                      <a:pt x="1513" y="260"/>
                      <a:pt x="1480" y="226"/>
                    </a:cubicBezTo>
                    <a:cubicBezTo>
                      <a:pt x="1461" y="201"/>
                      <a:pt x="1436" y="191"/>
                      <a:pt x="1408" y="191"/>
                    </a:cubicBezTo>
                    <a:cubicBezTo>
                      <a:pt x="1356" y="191"/>
                      <a:pt x="1296" y="226"/>
                      <a:pt x="1251" y="260"/>
                    </a:cubicBezTo>
                    <a:cubicBezTo>
                      <a:pt x="829" y="598"/>
                      <a:pt x="512" y="1088"/>
                      <a:pt x="0" y="1265"/>
                    </a:cubicBezTo>
                    <a:lnTo>
                      <a:pt x="545" y="2411"/>
                    </a:lnTo>
                    <a:cubicBezTo>
                      <a:pt x="557" y="2412"/>
                      <a:pt x="570" y="2412"/>
                      <a:pt x="583" y="2412"/>
                    </a:cubicBezTo>
                    <a:cubicBezTo>
                      <a:pt x="889" y="2412"/>
                      <a:pt x="1568" y="2233"/>
                      <a:pt x="1568" y="2233"/>
                    </a:cubicBezTo>
                    <a:cubicBezTo>
                      <a:pt x="2042" y="2216"/>
                      <a:pt x="2502" y="2077"/>
                      <a:pt x="2904" y="1828"/>
                    </a:cubicBezTo>
                    <a:cubicBezTo>
                      <a:pt x="2942" y="1811"/>
                      <a:pt x="2976" y="1794"/>
                      <a:pt x="2993" y="1760"/>
                    </a:cubicBezTo>
                    <a:cubicBezTo>
                      <a:pt x="3010" y="1722"/>
                      <a:pt x="3031" y="1688"/>
                      <a:pt x="2993" y="1654"/>
                    </a:cubicBezTo>
                    <a:cubicBezTo>
                      <a:pt x="2976" y="1616"/>
                      <a:pt x="2942" y="1599"/>
                      <a:pt x="2887" y="1599"/>
                    </a:cubicBezTo>
                    <a:cubicBezTo>
                      <a:pt x="2829" y="1592"/>
                      <a:pt x="2768" y="1588"/>
                      <a:pt x="2706" y="1588"/>
                    </a:cubicBezTo>
                    <a:cubicBezTo>
                      <a:pt x="2618" y="1588"/>
                      <a:pt x="2529" y="1596"/>
                      <a:pt x="2447" y="1616"/>
                    </a:cubicBezTo>
                    <a:cubicBezTo>
                      <a:pt x="2676" y="1477"/>
                      <a:pt x="2870" y="1299"/>
                      <a:pt x="3048" y="1105"/>
                    </a:cubicBezTo>
                    <a:cubicBezTo>
                      <a:pt x="3065" y="1088"/>
                      <a:pt x="3098" y="1054"/>
                      <a:pt x="3098" y="1020"/>
                    </a:cubicBezTo>
                    <a:cubicBezTo>
                      <a:pt x="3115" y="982"/>
                      <a:pt x="3115" y="948"/>
                      <a:pt x="3098" y="915"/>
                    </a:cubicBezTo>
                    <a:cubicBezTo>
                      <a:pt x="3065" y="877"/>
                      <a:pt x="2993" y="877"/>
                      <a:pt x="2942" y="877"/>
                    </a:cubicBezTo>
                    <a:cubicBezTo>
                      <a:pt x="2870" y="893"/>
                      <a:pt x="2781" y="915"/>
                      <a:pt x="2714" y="932"/>
                    </a:cubicBezTo>
                    <a:cubicBezTo>
                      <a:pt x="2781" y="877"/>
                      <a:pt x="2836" y="809"/>
                      <a:pt x="2904" y="754"/>
                    </a:cubicBezTo>
                    <a:cubicBezTo>
                      <a:pt x="2959" y="682"/>
                      <a:pt x="3031" y="615"/>
                      <a:pt x="2976" y="543"/>
                    </a:cubicBezTo>
                    <a:cubicBezTo>
                      <a:pt x="2959" y="517"/>
                      <a:pt x="2928" y="509"/>
                      <a:pt x="2893" y="509"/>
                    </a:cubicBezTo>
                    <a:cubicBezTo>
                      <a:pt x="2857" y="509"/>
                      <a:pt x="2817" y="517"/>
                      <a:pt x="2781" y="526"/>
                    </a:cubicBezTo>
                    <a:cubicBezTo>
                      <a:pt x="2447" y="631"/>
                      <a:pt x="2164" y="860"/>
                      <a:pt x="1902" y="1071"/>
                    </a:cubicBezTo>
                    <a:cubicBezTo>
                      <a:pt x="2130" y="843"/>
                      <a:pt x="2376" y="598"/>
                      <a:pt x="2608" y="331"/>
                    </a:cubicBezTo>
                    <a:cubicBezTo>
                      <a:pt x="2642" y="281"/>
                      <a:pt x="2676" y="243"/>
                      <a:pt x="2693" y="175"/>
                    </a:cubicBezTo>
                    <a:cubicBezTo>
                      <a:pt x="2714" y="120"/>
                      <a:pt x="2693" y="48"/>
                      <a:pt x="2659" y="14"/>
                    </a:cubicBezTo>
                    <a:cubicBezTo>
                      <a:pt x="2634" y="5"/>
                      <a:pt x="2610" y="1"/>
                      <a:pt x="2586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8"/>
              <p:cNvSpPr/>
              <p:nvPr/>
            </p:nvSpPr>
            <p:spPr>
              <a:xfrm>
                <a:off x="1937079" y="802679"/>
                <a:ext cx="39765" cy="31408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45" extrusionOk="0">
                    <a:moveTo>
                      <a:pt x="645" y="1"/>
                    </a:moveTo>
                    <a:cubicBezTo>
                      <a:pt x="636" y="1"/>
                      <a:pt x="626" y="6"/>
                      <a:pt x="618" y="17"/>
                    </a:cubicBezTo>
                    <a:cubicBezTo>
                      <a:pt x="444" y="190"/>
                      <a:pt x="233" y="334"/>
                      <a:pt x="22" y="490"/>
                    </a:cubicBezTo>
                    <a:cubicBezTo>
                      <a:pt x="1" y="490"/>
                      <a:pt x="1" y="507"/>
                      <a:pt x="22" y="524"/>
                    </a:cubicBezTo>
                    <a:cubicBezTo>
                      <a:pt x="22" y="545"/>
                      <a:pt x="39" y="545"/>
                      <a:pt x="56" y="545"/>
                    </a:cubicBezTo>
                    <a:cubicBezTo>
                      <a:pt x="267" y="401"/>
                      <a:pt x="478" y="245"/>
                      <a:pt x="673" y="67"/>
                    </a:cubicBezTo>
                    <a:cubicBezTo>
                      <a:pt x="690" y="50"/>
                      <a:pt x="690" y="34"/>
                      <a:pt x="673" y="17"/>
                    </a:cubicBezTo>
                    <a:cubicBezTo>
                      <a:pt x="664" y="6"/>
                      <a:pt x="655" y="1"/>
                      <a:pt x="645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8"/>
              <p:cNvSpPr/>
              <p:nvPr/>
            </p:nvSpPr>
            <p:spPr>
              <a:xfrm>
                <a:off x="1948316" y="842327"/>
                <a:ext cx="13197" cy="939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63" extrusionOk="0">
                    <a:moveTo>
                      <a:pt x="203" y="1"/>
                    </a:moveTo>
                    <a:cubicBezTo>
                      <a:pt x="194" y="1"/>
                      <a:pt x="186" y="5"/>
                      <a:pt x="178" y="13"/>
                    </a:cubicBezTo>
                    <a:cubicBezTo>
                      <a:pt x="123" y="30"/>
                      <a:pt x="72" y="68"/>
                      <a:pt x="38" y="102"/>
                    </a:cubicBezTo>
                    <a:cubicBezTo>
                      <a:pt x="17" y="102"/>
                      <a:pt x="0" y="136"/>
                      <a:pt x="17" y="153"/>
                    </a:cubicBezTo>
                    <a:cubicBezTo>
                      <a:pt x="17" y="153"/>
                      <a:pt x="34" y="162"/>
                      <a:pt x="50" y="162"/>
                    </a:cubicBezTo>
                    <a:cubicBezTo>
                      <a:pt x="58" y="162"/>
                      <a:pt x="66" y="160"/>
                      <a:pt x="72" y="153"/>
                    </a:cubicBezTo>
                    <a:cubicBezTo>
                      <a:pt x="123" y="136"/>
                      <a:pt x="161" y="102"/>
                      <a:pt x="211" y="68"/>
                    </a:cubicBezTo>
                    <a:cubicBezTo>
                      <a:pt x="228" y="47"/>
                      <a:pt x="228" y="30"/>
                      <a:pt x="228" y="13"/>
                    </a:cubicBezTo>
                    <a:cubicBezTo>
                      <a:pt x="220" y="5"/>
                      <a:pt x="211" y="1"/>
                      <a:pt x="203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8"/>
              <p:cNvSpPr/>
              <p:nvPr/>
            </p:nvSpPr>
            <p:spPr>
              <a:xfrm>
                <a:off x="1860144" y="748796"/>
                <a:ext cx="140099" cy="132837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2305" extrusionOk="0">
                    <a:moveTo>
                      <a:pt x="1864" y="1"/>
                    </a:moveTo>
                    <a:cubicBezTo>
                      <a:pt x="1796" y="1"/>
                      <a:pt x="1724" y="34"/>
                      <a:pt x="1674" y="68"/>
                    </a:cubicBezTo>
                    <a:cubicBezTo>
                      <a:pt x="1333" y="312"/>
                      <a:pt x="1011" y="566"/>
                      <a:pt x="702" y="825"/>
                    </a:cubicBezTo>
                    <a:lnTo>
                      <a:pt x="702" y="825"/>
                    </a:lnTo>
                    <a:cubicBezTo>
                      <a:pt x="749" y="685"/>
                      <a:pt x="798" y="544"/>
                      <a:pt x="828" y="402"/>
                    </a:cubicBezTo>
                    <a:lnTo>
                      <a:pt x="828" y="351"/>
                    </a:lnTo>
                    <a:cubicBezTo>
                      <a:pt x="828" y="318"/>
                      <a:pt x="807" y="263"/>
                      <a:pt x="790" y="229"/>
                    </a:cubicBezTo>
                    <a:cubicBezTo>
                      <a:pt x="757" y="212"/>
                      <a:pt x="723" y="191"/>
                      <a:pt x="685" y="191"/>
                    </a:cubicBezTo>
                    <a:cubicBezTo>
                      <a:pt x="617" y="191"/>
                      <a:pt x="562" y="229"/>
                      <a:pt x="511" y="263"/>
                    </a:cubicBezTo>
                    <a:cubicBezTo>
                      <a:pt x="334" y="402"/>
                      <a:pt x="173" y="580"/>
                      <a:pt x="17" y="740"/>
                    </a:cubicBezTo>
                    <a:cubicBezTo>
                      <a:pt x="0" y="757"/>
                      <a:pt x="0" y="774"/>
                      <a:pt x="17" y="791"/>
                    </a:cubicBezTo>
                    <a:cubicBezTo>
                      <a:pt x="25" y="799"/>
                      <a:pt x="34" y="804"/>
                      <a:pt x="42" y="804"/>
                    </a:cubicBezTo>
                    <a:cubicBezTo>
                      <a:pt x="51" y="804"/>
                      <a:pt x="59" y="799"/>
                      <a:pt x="68" y="791"/>
                    </a:cubicBezTo>
                    <a:cubicBezTo>
                      <a:pt x="228" y="635"/>
                      <a:pt x="385" y="457"/>
                      <a:pt x="562" y="318"/>
                    </a:cubicBezTo>
                    <a:cubicBezTo>
                      <a:pt x="596" y="297"/>
                      <a:pt x="651" y="263"/>
                      <a:pt x="685" y="263"/>
                    </a:cubicBezTo>
                    <a:cubicBezTo>
                      <a:pt x="702" y="263"/>
                      <a:pt x="723" y="263"/>
                      <a:pt x="740" y="280"/>
                    </a:cubicBezTo>
                    <a:cubicBezTo>
                      <a:pt x="740" y="297"/>
                      <a:pt x="757" y="318"/>
                      <a:pt x="757" y="351"/>
                    </a:cubicBezTo>
                    <a:lnTo>
                      <a:pt x="757" y="385"/>
                    </a:lnTo>
                    <a:cubicBezTo>
                      <a:pt x="723" y="563"/>
                      <a:pt x="668" y="740"/>
                      <a:pt x="596" y="914"/>
                    </a:cubicBezTo>
                    <a:cubicBezTo>
                      <a:pt x="596" y="930"/>
                      <a:pt x="596" y="952"/>
                      <a:pt x="617" y="952"/>
                    </a:cubicBezTo>
                    <a:cubicBezTo>
                      <a:pt x="626" y="960"/>
                      <a:pt x="634" y="964"/>
                      <a:pt x="640" y="964"/>
                    </a:cubicBezTo>
                    <a:cubicBezTo>
                      <a:pt x="647" y="964"/>
                      <a:pt x="651" y="960"/>
                      <a:pt x="651" y="952"/>
                    </a:cubicBezTo>
                    <a:cubicBezTo>
                      <a:pt x="1002" y="668"/>
                      <a:pt x="1336" y="385"/>
                      <a:pt x="1708" y="140"/>
                    </a:cubicBezTo>
                    <a:cubicBezTo>
                      <a:pt x="1758" y="106"/>
                      <a:pt x="1813" y="68"/>
                      <a:pt x="1864" y="68"/>
                    </a:cubicBezTo>
                    <a:cubicBezTo>
                      <a:pt x="1885" y="68"/>
                      <a:pt x="1902" y="68"/>
                      <a:pt x="1902" y="85"/>
                    </a:cubicBezTo>
                    <a:cubicBezTo>
                      <a:pt x="1936" y="106"/>
                      <a:pt x="1953" y="140"/>
                      <a:pt x="1953" y="174"/>
                    </a:cubicBezTo>
                    <a:cubicBezTo>
                      <a:pt x="1953" y="174"/>
                      <a:pt x="1936" y="191"/>
                      <a:pt x="1936" y="212"/>
                    </a:cubicBezTo>
                    <a:cubicBezTo>
                      <a:pt x="1936" y="263"/>
                      <a:pt x="1902" y="297"/>
                      <a:pt x="1847" y="351"/>
                    </a:cubicBezTo>
                    <a:cubicBezTo>
                      <a:pt x="1636" y="613"/>
                      <a:pt x="1391" y="863"/>
                      <a:pt x="1145" y="1074"/>
                    </a:cubicBezTo>
                    <a:cubicBezTo>
                      <a:pt x="1124" y="1091"/>
                      <a:pt x="1124" y="1108"/>
                      <a:pt x="1145" y="1125"/>
                    </a:cubicBezTo>
                    <a:cubicBezTo>
                      <a:pt x="1154" y="1133"/>
                      <a:pt x="1162" y="1138"/>
                      <a:pt x="1171" y="1138"/>
                    </a:cubicBezTo>
                    <a:cubicBezTo>
                      <a:pt x="1179" y="1138"/>
                      <a:pt x="1188" y="1133"/>
                      <a:pt x="1196" y="1125"/>
                    </a:cubicBezTo>
                    <a:cubicBezTo>
                      <a:pt x="1479" y="914"/>
                      <a:pt x="1758" y="702"/>
                      <a:pt x="2075" y="597"/>
                    </a:cubicBezTo>
                    <a:cubicBezTo>
                      <a:pt x="2113" y="580"/>
                      <a:pt x="2130" y="580"/>
                      <a:pt x="2164" y="580"/>
                    </a:cubicBezTo>
                    <a:lnTo>
                      <a:pt x="2202" y="580"/>
                    </a:lnTo>
                    <a:cubicBezTo>
                      <a:pt x="2219" y="580"/>
                      <a:pt x="2219" y="597"/>
                      <a:pt x="2236" y="597"/>
                    </a:cubicBezTo>
                    <a:lnTo>
                      <a:pt x="2236" y="635"/>
                    </a:lnTo>
                    <a:cubicBezTo>
                      <a:pt x="2236" y="652"/>
                      <a:pt x="2236" y="668"/>
                      <a:pt x="2219" y="685"/>
                    </a:cubicBezTo>
                    <a:cubicBezTo>
                      <a:pt x="2202" y="719"/>
                      <a:pt x="2181" y="740"/>
                      <a:pt x="2164" y="757"/>
                    </a:cubicBezTo>
                    <a:cubicBezTo>
                      <a:pt x="2096" y="825"/>
                      <a:pt x="2025" y="880"/>
                      <a:pt x="1953" y="952"/>
                    </a:cubicBezTo>
                    <a:cubicBezTo>
                      <a:pt x="1953" y="952"/>
                      <a:pt x="1936" y="969"/>
                      <a:pt x="1953" y="985"/>
                    </a:cubicBezTo>
                    <a:cubicBezTo>
                      <a:pt x="1953" y="1002"/>
                      <a:pt x="1953" y="1002"/>
                      <a:pt x="1970" y="1002"/>
                    </a:cubicBezTo>
                    <a:lnTo>
                      <a:pt x="1991" y="1002"/>
                    </a:lnTo>
                    <a:cubicBezTo>
                      <a:pt x="1996" y="1001"/>
                      <a:pt x="2001" y="1000"/>
                      <a:pt x="2006" y="999"/>
                    </a:cubicBezTo>
                    <a:lnTo>
                      <a:pt x="2006" y="999"/>
                    </a:lnTo>
                    <a:lnTo>
                      <a:pt x="2008" y="1002"/>
                    </a:lnTo>
                    <a:cubicBezTo>
                      <a:pt x="2009" y="1001"/>
                      <a:pt x="2010" y="1000"/>
                      <a:pt x="2012" y="998"/>
                    </a:cubicBezTo>
                    <a:lnTo>
                      <a:pt x="2012" y="998"/>
                    </a:lnTo>
                    <a:cubicBezTo>
                      <a:pt x="2087" y="983"/>
                      <a:pt x="2155" y="967"/>
                      <a:pt x="2236" y="952"/>
                    </a:cubicBezTo>
                    <a:lnTo>
                      <a:pt x="2308" y="952"/>
                    </a:lnTo>
                    <a:cubicBezTo>
                      <a:pt x="2325" y="969"/>
                      <a:pt x="2342" y="969"/>
                      <a:pt x="2342" y="969"/>
                    </a:cubicBezTo>
                    <a:cubicBezTo>
                      <a:pt x="2358" y="985"/>
                      <a:pt x="2358" y="1002"/>
                      <a:pt x="2358" y="1019"/>
                    </a:cubicBezTo>
                    <a:cubicBezTo>
                      <a:pt x="2358" y="1019"/>
                      <a:pt x="2358" y="1036"/>
                      <a:pt x="2342" y="1057"/>
                    </a:cubicBezTo>
                    <a:cubicBezTo>
                      <a:pt x="2342" y="1074"/>
                      <a:pt x="2325" y="1091"/>
                      <a:pt x="2287" y="1125"/>
                    </a:cubicBezTo>
                    <a:cubicBezTo>
                      <a:pt x="2137" y="1311"/>
                      <a:pt x="1938" y="1481"/>
                      <a:pt x="1736" y="1617"/>
                    </a:cubicBezTo>
                    <a:lnTo>
                      <a:pt x="1736" y="1617"/>
                    </a:lnTo>
                    <a:cubicBezTo>
                      <a:pt x="1732" y="1618"/>
                      <a:pt x="1728" y="1619"/>
                      <a:pt x="1724" y="1619"/>
                    </a:cubicBezTo>
                    <a:lnTo>
                      <a:pt x="1724" y="1625"/>
                    </a:lnTo>
                    <a:lnTo>
                      <a:pt x="1724" y="1625"/>
                    </a:lnTo>
                    <a:cubicBezTo>
                      <a:pt x="1719" y="1629"/>
                      <a:pt x="1713" y="1633"/>
                      <a:pt x="1708" y="1636"/>
                    </a:cubicBezTo>
                    <a:cubicBezTo>
                      <a:pt x="1691" y="1636"/>
                      <a:pt x="1691" y="1653"/>
                      <a:pt x="1691" y="1670"/>
                    </a:cubicBezTo>
                    <a:cubicBezTo>
                      <a:pt x="1708" y="1691"/>
                      <a:pt x="1724" y="1691"/>
                      <a:pt x="1741" y="1691"/>
                    </a:cubicBezTo>
                    <a:cubicBezTo>
                      <a:pt x="1830" y="1670"/>
                      <a:pt x="1919" y="1653"/>
                      <a:pt x="2025" y="1653"/>
                    </a:cubicBezTo>
                    <a:cubicBezTo>
                      <a:pt x="2058" y="1653"/>
                      <a:pt x="2113" y="1670"/>
                      <a:pt x="2164" y="1670"/>
                    </a:cubicBezTo>
                    <a:cubicBezTo>
                      <a:pt x="2181" y="1670"/>
                      <a:pt x="2202" y="1670"/>
                      <a:pt x="2219" y="1691"/>
                    </a:cubicBezTo>
                    <a:cubicBezTo>
                      <a:pt x="2236" y="1691"/>
                      <a:pt x="2236" y="1691"/>
                      <a:pt x="2253" y="1708"/>
                    </a:cubicBezTo>
                    <a:lnTo>
                      <a:pt x="2253" y="1725"/>
                    </a:lnTo>
                    <a:cubicBezTo>
                      <a:pt x="2253" y="1742"/>
                      <a:pt x="2253" y="1759"/>
                      <a:pt x="2236" y="1776"/>
                    </a:cubicBezTo>
                    <a:cubicBezTo>
                      <a:pt x="2219" y="1797"/>
                      <a:pt x="2202" y="1814"/>
                      <a:pt x="2164" y="1831"/>
                    </a:cubicBezTo>
                    <a:cubicBezTo>
                      <a:pt x="1758" y="2076"/>
                      <a:pt x="1302" y="2220"/>
                      <a:pt x="845" y="2237"/>
                    </a:cubicBezTo>
                    <a:cubicBezTo>
                      <a:pt x="828" y="2237"/>
                      <a:pt x="807" y="2253"/>
                      <a:pt x="807" y="2270"/>
                    </a:cubicBezTo>
                    <a:cubicBezTo>
                      <a:pt x="807" y="2287"/>
                      <a:pt x="828" y="2304"/>
                      <a:pt x="845" y="2304"/>
                    </a:cubicBezTo>
                    <a:cubicBezTo>
                      <a:pt x="1319" y="2287"/>
                      <a:pt x="1796" y="2148"/>
                      <a:pt x="2202" y="1903"/>
                    </a:cubicBezTo>
                    <a:cubicBezTo>
                      <a:pt x="2236" y="1881"/>
                      <a:pt x="2270" y="1848"/>
                      <a:pt x="2308" y="1814"/>
                    </a:cubicBezTo>
                    <a:cubicBezTo>
                      <a:pt x="2325" y="1797"/>
                      <a:pt x="2325" y="1759"/>
                      <a:pt x="2325" y="1725"/>
                    </a:cubicBezTo>
                    <a:cubicBezTo>
                      <a:pt x="2325" y="1708"/>
                      <a:pt x="2325" y="1691"/>
                      <a:pt x="2308" y="1670"/>
                    </a:cubicBezTo>
                    <a:cubicBezTo>
                      <a:pt x="2287" y="1636"/>
                      <a:pt x="2270" y="1619"/>
                      <a:pt x="2236" y="1619"/>
                    </a:cubicBezTo>
                    <a:cubicBezTo>
                      <a:pt x="2219" y="1603"/>
                      <a:pt x="2202" y="1603"/>
                      <a:pt x="2181" y="1603"/>
                    </a:cubicBezTo>
                    <a:cubicBezTo>
                      <a:pt x="2130" y="1603"/>
                      <a:pt x="2075" y="1586"/>
                      <a:pt x="2025" y="1586"/>
                    </a:cubicBezTo>
                    <a:cubicBezTo>
                      <a:pt x="1977" y="1586"/>
                      <a:pt x="1930" y="1589"/>
                      <a:pt x="1885" y="1594"/>
                    </a:cubicBezTo>
                    <a:lnTo>
                      <a:pt x="1885" y="1594"/>
                    </a:lnTo>
                    <a:cubicBezTo>
                      <a:pt x="2053" y="1472"/>
                      <a:pt x="2202" y="1332"/>
                      <a:pt x="2342" y="1180"/>
                    </a:cubicBezTo>
                    <a:cubicBezTo>
                      <a:pt x="2375" y="1142"/>
                      <a:pt x="2392" y="1108"/>
                      <a:pt x="2413" y="1074"/>
                    </a:cubicBezTo>
                    <a:cubicBezTo>
                      <a:pt x="2430" y="1057"/>
                      <a:pt x="2430" y="1036"/>
                      <a:pt x="2430" y="1019"/>
                    </a:cubicBezTo>
                    <a:cubicBezTo>
                      <a:pt x="2430" y="985"/>
                      <a:pt x="2413" y="952"/>
                      <a:pt x="2392" y="930"/>
                    </a:cubicBezTo>
                    <a:cubicBezTo>
                      <a:pt x="2375" y="914"/>
                      <a:pt x="2358" y="897"/>
                      <a:pt x="2342" y="897"/>
                    </a:cubicBezTo>
                    <a:cubicBezTo>
                      <a:pt x="2308" y="880"/>
                      <a:pt x="2287" y="880"/>
                      <a:pt x="2270" y="880"/>
                    </a:cubicBezTo>
                    <a:lnTo>
                      <a:pt x="2219" y="880"/>
                    </a:lnTo>
                    <a:cubicBezTo>
                      <a:pt x="2182" y="887"/>
                      <a:pt x="2148" y="894"/>
                      <a:pt x="2115" y="902"/>
                    </a:cubicBezTo>
                    <a:lnTo>
                      <a:pt x="2115" y="902"/>
                    </a:lnTo>
                    <a:cubicBezTo>
                      <a:pt x="2149" y="873"/>
                      <a:pt x="2184" y="843"/>
                      <a:pt x="2219" y="808"/>
                    </a:cubicBezTo>
                    <a:cubicBezTo>
                      <a:pt x="2236" y="791"/>
                      <a:pt x="2253" y="757"/>
                      <a:pt x="2270" y="740"/>
                    </a:cubicBezTo>
                    <a:cubicBezTo>
                      <a:pt x="2287" y="702"/>
                      <a:pt x="2308" y="668"/>
                      <a:pt x="2308" y="635"/>
                    </a:cubicBezTo>
                    <a:cubicBezTo>
                      <a:pt x="2308" y="613"/>
                      <a:pt x="2308" y="580"/>
                      <a:pt x="2287" y="563"/>
                    </a:cubicBezTo>
                    <a:lnTo>
                      <a:pt x="2236" y="508"/>
                    </a:lnTo>
                    <a:lnTo>
                      <a:pt x="2164" y="508"/>
                    </a:lnTo>
                    <a:cubicBezTo>
                      <a:pt x="2130" y="508"/>
                      <a:pt x="2096" y="508"/>
                      <a:pt x="2058" y="529"/>
                    </a:cubicBezTo>
                    <a:cubicBezTo>
                      <a:pt x="1883" y="582"/>
                      <a:pt x="1724" y="665"/>
                      <a:pt x="1575" y="762"/>
                    </a:cubicBezTo>
                    <a:lnTo>
                      <a:pt x="1575" y="762"/>
                    </a:lnTo>
                    <a:cubicBezTo>
                      <a:pt x="1689" y="641"/>
                      <a:pt x="1800" y="514"/>
                      <a:pt x="1902" y="385"/>
                    </a:cubicBezTo>
                    <a:cubicBezTo>
                      <a:pt x="1953" y="351"/>
                      <a:pt x="1991" y="297"/>
                      <a:pt x="2008" y="229"/>
                    </a:cubicBezTo>
                    <a:cubicBezTo>
                      <a:pt x="2008" y="212"/>
                      <a:pt x="2025" y="191"/>
                      <a:pt x="2025" y="174"/>
                    </a:cubicBezTo>
                    <a:cubicBezTo>
                      <a:pt x="2025" y="123"/>
                      <a:pt x="1991" y="68"/>
                      <a:pt x="1953" y="34"/>
                    </a:cubicBezTo>
                    <a:cubicBezTo>
                      <a:pt x="1919" y="18"/>
                      <a:pt x="1885" y="1"/>
                      <a:pt x="186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8"/>
              <p:cNvSpPr/>
              <p:nvPr/>
            </p:nvSpPr>
            <p:spPr>
              <a:xfrm>
                <a:off x="1872304" y="837602"/>
                <a:ext cx="36595" cy="561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975" extrusionOk="0">
                    <a:moveTo>
                      <a:pt x="122" y="0"/>
                    </a:moveTo>
                    <a:cubicBezTo>
                      <a:pt x="110" y="0"/>
                      <a:pt x="98" y="2"/>
                      <a:pt x="89" y="7"/>
                    </a:cubicBezTo>
                    <a:cubicBezTo>
                      <a:pt x="17" y="45"/>
                      <a:pt x="17" y="112"/>
                      <a:pt x="17" y="184"/>
                    </a:cubicBezTo>
                    <a:cubicBezTo>
                      <a:pt x="0" y="429"/>
                      <a:pt x="51" y="729"/>
                      <a:pt x="140" y="974"/>
                    </a:cubicBezTo>
                    <a:lnTo>
                      <a:pt x="634" y="729"/>
                    </a:lnTo>
                    <a:cubicBezTo>
                      <a:pt x="512" y="552"/>
                      <a:pt x="406" y="362"/>
                      <a:pt x="317" y="167"/>
                    </a:cubicBezTo>
                    <a:cubicBezTo>
                      <a:pt x="300" y="112"/>
                      <a:pt x="279" y="78"/>
                      <a:pt x="229" y="45"/>
                    </a:cubicBezTo>
                    <a:cubicBezTo>
                      <a:pt x="204" y="17"/>
                      <a:pt x="158" y="0"/>
                      <a:pt x="122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8"/>
              <p:cNvSpPr/>
              <p:nvPr/>
            </p:nvSpPr>
            <p:spPr>
              <a:xfrm>
                <a:off x="1870114" y="835009"/>
                <a:ext cx="40744" cy="6097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058" extrusionOk="0">
                    <a:moveTo>
                      <a:pt x="178" y="1"/>
                    </a:moveTo>
                    <a:cubicBezTo>
                      <a:pt x="144" y="1"/>
                      <a:pt x="127" y="18"/>
                      <a:pt x="106" y="18"/>
                    </a:cubicBezTo>
                    <a:cubicBezTo>
                      <a:pt x="72" y="52"/>
                      <a:pt x="38" y="90"/>
                      <a:pt x="38" y="123"/>
                    </a:cubicBezTo>
                    <a:cubicBezTo>
                      <a:pt x="21" y="157"/>
                      <a:pt x="21" y="195"/>
                      <a:pt x="21" y="229"/>
                    </a:cubicBezTo>
                    <a:cubicBezTo>
                      <a:pt x="0" y="246"/>
                      <a:pt x="0" y="280"/>
                      <a:pt x="0" y="301"/>
                    </a:cubicBezTo>
                    <a:cubicBezTo>
                      <a:pt x="0" y="546"/>
                      <a:pt x="55" y="808"/>
                      <a:pt x="144" y="1041"/>
                    </a:cubicBezTo>
                    <a:cubicBezTo>
                      <a:pt x="144" y="1058"/>
                      <a:pt x="178" y="1058"/>
                      <a:pt x="195" y="1058"/>
                    </a:cubicBezTo>
                    <a:cubicBezTo>
                      <a:pt x="212" y="1058"/>
                      <a:pt x="212" y="1019"/>
                      <a:pt x="212" y="1003"/>
                    </a:cubicBezTo>
                    <a:cubicBezTo>
                      <a:pt x="127" y="791"/>
                      <a:pt x="72" y="529"/>
                      <a:pt x="72" y="301"/>
                    </a:cubicBezTo>
                    <a:cubicBezTo>
                      <a:pt x="72" y="280"/>
                      <a:pt x="72" y="246"/>
                      <a:pt x="89" y="229"/>
                    </a:cubicBezTo>
                    <a:lnTo>
                      <a:pt x="89" y="140"/>
                    </a:lnTo>
                    <a:cubicBezTo>
                      <a:pt x="106" y="107"/>
                      <a:pt x="127" y="90"/>
                      <a:pt x="144" y="90"/>
                    </a:cubicBezTo>
                    <a:cubicBezTo>
                      <a:pt x="144" y="90"/>
                      <a:pt x="161" y="68"/>
                      <a:pt x="178" y="68"/>
                    </a:cubicBezTo>
                    <a:cubicBezTo>
                      <a:pt x="195" y="68"/>
                      <a:pt x="233" y="90"/>
                      <a:pt x="250" y="107"/>
                    </a:cubicBezTo>
                    <a:cubicBezTo>
                      <a:pt x="283" y="140"/>
                      <a:pt x="300" y="174"/>
                      <a:pt x="338" y="229"/>
                    </a:cubicBezTo>
                    <a:cubicBezTo>
                      <a:pt x="423" y="424"/>
                      <a:pt x="512" y="618"/>
                      <a:pt x="634" y="791"/>
                    </a:cubicBezTo>
                    <a:cubicBezTo>
                      <a:pt x="655" y="808"/>
                      <a:pt x="672" y="808"/>
                      <a:pt x="689" y="808"/>
                    </a:cubicBezTo>
                    <a:cubicBezTo>
                      <a:pt x="706" y="791"/>
                      <a:pt x="706" y="774"/>
                      <a:pt x="689" y="757"/>
                    </a:cubicBezTo>
                    <a:cubicBezTo>
                      <a:pt x="567" y="580"/>
                      <a:pt x="478" y="385"/>
                      <a:pt x="389" y="195"/>
                    </a:cubicBezTo>
                    <a:cubicBezTo>
                      <a:pt x="372" y="157"/>
                      <a:pt x="338" y="90"/>
                      <a:pt x="300" y="52"/>
                    </a:cubicBezTo>
                    <a:cubicBezTo>
                      <a:pt x="267" y="18"/>
                      <a:pt x="212" y="1"/>
                      <a:pt x="17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8"/>
              <p:cNvSpPr/>
              <p:nvPr/>
            </p:nvSpPr>
            <p:spPr>
              <a:xfrm>
                <a:off x="1553443" y="628986"/>
                <a:ext cx="304517" cy="303307"/>
              </a:xfrm>
              <a:custGeom>
                <a:avLst/>
                <a:gdLst/>
                <a:ahLst/>
                <a:cxnLst/>
                <a:rect l="l" t="t" r="r" b="b"/>
                <a:pathLst>
                  <a:path w="5284" h="5263" extrusionOk="0">
                    <a:moveTo>
                      <a:pt x="1269" y="0"/>
                    </a:moveTo>
                    <a:lnTo>
                      <a:pt x="1" y="3259"/>
                    </a:lnTo>
                    <a:cubicBezTo>
                      <a:pt x="1112" y="4277"/>
                      <a:pt x="2486" y="5106"/>
                      <a:pt x="3982" y="5250"/>
                    </a:cubicBezTo>
                    <a:cubicBezTo>
                      <a:pt x="4067" y="5258"/>
                      <a:pt x="4153" y="5263"/>
                      <a:pt x="4238" y="5263"/>
                    </a:cubicBezTo>
                    <a:cubicBezTo>
                      <a:pt x="4506" y="5263"/>
                      <a:pt x="4768" y="5211"/>
                      <a:pt x="4967" y="5038"/>
                    </a:cubicBezTo>
                    <a:cubicBezTo>
                      <a:pt x="5161" y="4878"/>
                      <a:pt x="5250" y="4616"/>
                      <a:pt x="5267" y="4349"/>
                    </a:cubicBezTo>
                    <a:cubicBezTo>
                      <a:pt x="5284" y="3821"/>
                      <a:pt x="4933" y="3293"/>
                      <a:pt x="4439" y="3098"/>
                    </a:cubicBezTo>
                    <a:cubicBezTo>
                      <a:pt x="4105" y="2976"/>
                      <a:pt x="3737" y="2976"/>
                      <a:pt x="3382" y="2887"/>
                    </a:cubicBezTo>
                    <a:cubicBezTo>
                      <a:pt x="2959" y="2781"/>
                      <a:pt x="2592" y="2536"/>
                      <a:pt x="2308" y="2185"/>
                    </a:cubicBezTo>
                    <a:cubicBezTo>
                      <a:pt x="2046" y="1847"/>
                      <a:pt x="1886" y="1425"/>
                      <a:pt x="1835" y="985"/>
                    </a:cubicBezTo>
                    <a:cubicBezTo>
                      <a:pt x="1780" y="617"/>
                      <a:pt x="1569" y="283"/>
                      <a:pt x="12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8"/>
              <p:cNvSpPr/>
              <p:nvPr/>
            </p:nvSpPr>
            <p:spPr>
              <a:xfrm>
                <a:off x="1604387" y="844114"/>
                <a:ext cx="48755" cy="4068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06" extrusionOk="0">
                    <a:moveTo>
                      <a:pt x="380" y="1"/>
                    </a:moveTo>
                    <a:cubicBezTo>
                      <a:pt x="290" y="1"/>
                      <a:pt x="198" y="28"/>
                      <a:pt x="123" y="88"/>
                    </a:cubicBezTo>
                    <a:cubicBezTo>
                      <a:pt x="68" y="122"/>
                      <a:pt x="34" y="194"/>
                      <a:pt x="0" y="266"/>
                    </a:cubicBezTo>
                    <a:cubicBezTo>
                      <a:pt x="228" y="422"/>
                      <a:pt x="457" y="566"/>
                      <a:pt x="685" y="705"/>
                    </a:cubicBezTo>
                    <a:cubicBezTo>
                      <a:pt x="807" y="566"/>
                      <a:pt x="845" y="316"/>
                      <a:pt x="702" y="143"/>
                    </a:cubicBezTo>
                    <a:cubicBezTo>
                      <a:pt x="622" y="51"/>
                      <a:pt x="502" y="1"/>
                      <a:pt x="380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8"/>
              <p:cNvSpPr/>
              <p:nvPr/>
            </p:nvSpPr>
            <p:spPr>
              <a:xfrm>
                <a:off x="1765633" y="912058"/>
                <a:ext cx="46796" cy="20228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1" extrusionOk="0">
                    <a:moveTo>
                      <a:pt x="405" y="1"/>
                    </a:moveTo>
                    <a:cubicBezTo>
                      <a:pt x="312" y="1"/>
                      <a:pt x="218" y="29"/>
                      <a:pt x="144" y="88"/>
                    </a:cubicBezTo>
                    <a:cubicBezTo>
                      <a:pt x="72" y="143"/>
                      <a:pt x="38" y="211"/>
                      <a:pt x="0" y="300"/>
                    </a:cubicBezTo>
                    <a:cubicBezTo>
                      <a:pt x="106" y="316"/>
                      <a:pt x="211" y="338"/>
                      <a:pt x="300" y="338"/>
                    </a:cubicBezTo>
                    <a:cubicBezTo>
                      <a:pt x="389" y="346"/>
                      <a:pt x="477" y="350"/>
                      <a:pt x="562" y="350"/>
                    </a:cubicBezTo>
                    <a:cubicBezTo>
                      <a:pt x="648" y="350"/>
                      <a:pt x="731" y="346"/>
                      <a:pt x="812" y="338"/>
                    </a:cubicBezTo>
                    <a:cubicBezTo>
                      <a:pt x="795" y="266"/>
                      <a:pt x="778" y="211"/>
                      <a:pt x="723" y="143"/>
                    </a:cubicBezTo>
                    <a:cubicBezTo>
                      <a:pt x="653" y="51"/>
                      <a:pt x="530" y="1"/>
                      <a:pt x="405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8"/>
              <p:cNvSpPr/>
              <p:nvPr/>
            </p:nvSpPr>
            <p:spPr>
              <a:xfrm>
                <a:off x="1707889" y="812764"/>
                <a:ext cx="5388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8" extrusionOk="0">
                    <a:moveTo>
                      <a:pt x="451" y="1"/>
                    </a:moveTo>
                    <a:cubicBezTo>
                      <a:pt x="359" y="1"/>
                      <a:pt x="267" y="29"/>
                      <a:pt x="195" y="87"/>
                    </a:cubicBezTo>
                    <a:cubicBezTo>
                      <a:pt x="34" y="209"/>
                      <a:pt x="0" y="493"/>
                      <a:pt x="123" y="666"/>
                    </a:cubicBezTo>
                    <a:cubicBezTo>
                      <a:pt x="207" y="773"/>
                      <a:pt x="337" y="827"/>
                      <a:pt x="465" y="827"/>
                    </a:cubicBezTo>
                    <a:cubicBezTo>
                      <a:pt x="549" y="827"/>
                      <a:pt x="633" y="803"/>
                      <a:pt x="702" y="755"/>
                    </a:cubicBezTo>
                    <a:cubicBezTo>
                      <a:pt x="880" y="615"/>
                      <a:pt x="934" y="332"/>
                      <a:pt x="791" y="159"/>
                    </a:cubicBezTo>
                    <a:cubicBezTo>
                      <a:pt x="709" y="55"/>
                      <a:pt x="579" y="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1797041" y="918109"/>
                <a:ext cx="43914" cy="14408"/>
              </a:xfrm>
              <a:custGeom>
                <a:avLst/>
                <a:gdLst/>
                <a:ahLst/>
                <a:cxnLst/>
                <a:rect l="l" t="t" r="r" b="b"/>
                <a:pathLst>
                  <a:path w="762" h="250" extrusionOk="0">
                    <a:moveTo>
                      <a:pt x="0" y="250"/>
                    </a:moveTo>
                    <a:lnTo>
                      <a:pt x="21" y="250"/>
                    </a:lnTo>
                    <a:lnTo>
                      <a:pt x="21" y="250"/>
                    </a:lnTo>
                    <a:lnTo>
                      <a:pt x="0" y="250"/>
                    </a:lnTo>
                    <a:close/>
                    <a:moveTo>
                      <a:pt x="740" y="21"/>
                    </a:moveTo>
                    <a:cubicBezTo>
                      <a:pt x="550" y="195"/>
                      <a:pt x="284" y="250"/>
                      <a:pt x="21" y="250"/>
                    </a:cubicBezTo>
                    <a:cubicBezTo>
                      <a:pt x="284" y="250"/>
                      <a:pt x="550" y="195"/>
                      <a:pt x="740" y="21"/>
                    </a:cubicBezTo>
                    <a:close/>
                    <a:moveTo>
                      <a:pt x="740" y="21"/>
                    </a:moveTo>
                    <a:lnTo>
                      <a:pt x="740" y="21"/>
                    </a:lnTo>
                    <a:lnTo>
                      <a:pt x="740" y="21"/>
                    </a:lnTo>
                    <a:close/>
                    <a:moveTo>
                      <a:pt x="761" y="21"/>
                    </a:moveTo>
                    <a:lnTo>
                      <a:pt x="740" y="21"/>
                    </a:lnTo>
                    <a:lnTo>
                      <a:pt x="761" y="21"/>
                    </a:lnTo>
                    <a:close/>
                    <a:moveTo>
                      <a:pt x="761" y="21"/>
                    </a:moveTo>
                    <a:lnTo>
                      <a:pt x="761" y="21"/>
                    </a:lnTo>
                    <a:lnTo>
                      <a:pt x="761" y="21"/>
                    </a:lnTo>
                    <a:close/>
                    <a:moveTo>
                      <a:pt x="761" y="0"/>
                    </a:moveTo>
                    <a:lnTo>
                      <a:pt x="761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1604387" y="844056"/>
                <a:ext cx="48755" cy="407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707" extrusionOk="0">
                    <a:moveTo>
                      <a:pt x="368" y="0"/>
                    </a:moveTo>
                    <a:cubicBezTo>
                      <a:pt x="279" y="0"/>
                      <a:pt x="194" y="17"/>
                      <a:pt x="123" y="89"/>
                    </a:cubicBezTo>
                    <a:cubicBezTo>
                      <a:pt x="68" y="123"/>
                      <a:pt x="34" y="195"/>
                      <a:pt x="0" y="267"/>
                    </a:cubicBezTo>
                    <a:cubicBezTo>
                      <a:pt x="228" y="423"/>
                      <a:pt x="457" y="567"/>
                      <a:pt x="685" y="706"/>
                    </a:cubicBezTo>
                    <a:cubicBezTo>
                      <a:pt x="807" y="567"/>
                      <a:pt x="845" y="317"/>
                      <a:pt x="702" y="144"/>
                    </a:cubicBezTo>
                    <a:cubicBezTo>
                      <a:pt x="634" y="55"/>
                      <a:pt x="511" y="0"/>
                      <a:pt x="3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8"/>
              <p:cNvSpPr/>
              <p:nvPr/>
            </p:nvSpPr>
            <p:spPr>
              <a:xfrm>
                <a:off x="1765633" y="912001"/>
                <a:ext cx="46796" cy="20516"/>
              </a:xfrm>
              <a:custGeom>
                <a:avLst/>
                <a:gdLst/>
                <a:ahLst/>
                <a:cxnLst/>
                <a:rect l="l" t="t" r="r" b="b"/>
                <a:pathLst>
                  <a:path w="812" h="356" extrusionOk="0">
                    <a:moveTo>
                      <a:pt x="406" y="0"/>
                    </a:moveTo>
                    <a:cubicBezTo>
                      <a:pt x="317" y="0"/>
                      <a:pt x="211" y="39"/>
                      <a:pt x="144" y="89"/>
                    </a:cubicBezTo>
                    <a:cubicBezTo>
                      <a:pt x="72" y="144"/>
                      <a:pt x="38" y="212"/>
                      <a:pt x="0" y="301"/>
                    </a:cubicBezTo>
                    <a:cubicBezTo>
                      <a:pt x="106" y="317"/>
                      <a:pt x="195" y="339"/>
                      <a:pt x="283" y="339"/>
                    </a:cubicBezTo>
                    <a:lnTo>
                      <a:pt x="334" y="339"/>
                    </a:lnTo>
                    <a:cubicBezTo>
                      <a:pt x="406" y="356"/>
                      <a:pt x="478" y="356"/>
                      <a:pt x="545" y="356"/>
                    </a:cubicBezTo>
                    <a:cubicBezTo>
                      <a:pt x="634" y="356"/>
                      <a:pt x="723" y="356"/>
                      <a:pt x="812" y="339"/>
                    </a:cubicBezTo>
                    <a:cubicBezTo>
                      <a:pt x="795" y="267"/>
                      <a:pt x="778" y="212"/>
                      <a:pt x="723" y="144"/>
                    </a:cubicBezTo>
                    <a:cubicBezTo>
                      <a:pt x="651" y="55"/>
                      <a:pt x="528" y="0"/>
                      <a:pt x="4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8"/>
              <p:cNvSpPr/>
              <p:nvPr/>
            </p:nvSpPr>
            <p:spPr>
              <a:xfrm>
                <a:off x="1828679" y="817950"/>
                <a:ext cx="31524" cy="73882"/>
              </a:xfrm>
              <a:custGeom>
                <a:avLst/>
                <a:gdLst/>
                <a:ahLst/>
                <a:cxnLst/>
                <a:rect l="l" t="t" r="r" b="b"/>
                <a:pathLst>
                  <a:path w="547" h="1282" extrusionOk="0">
                    <a:moveTo>
                      <a:pt x="26" y="1"/>
                    </a:moveTo>
                    <a:cubicBezTo>
                      <a:pt x="18" y="1"/>
                      <a:pt x="9" y="5"/>
                      <a:pt x="1" y="14"/>
                    </a:cubicBezTo>
                    <a:lnTo>
                      <a:pt x="1" y="69"/>
                    </a:lnTo>
                    <a:cubicBezTo>
                      <a:pt x="297" y="331"/>
                      <a:pt x="474" y="703"/>
                      <a:pt x="457" y="1070"/>
                    </a:cubicBezTo>
                    <a:cubicBezTo>
                      <a:pt x="457" y="1125"/>
                      <a:pt x="457" y="1176"/>
                      <a:pt x="440" y="1231"/>
                    </a:cubicBezTo>
                    <a:cubicBezTo>
                      <a:pt x="440" y="1265"/>
                      <a:pt x="440" y="1282"/>
                      <a:pt x="474" y="1282"/>
                    </a:cubicBezTo>
                    <a:cubicBezTo>
                      <a:pt x="491" y="1282"/>
                      <a:pt x="508" y="1265"/>
                      <a:pt x="508" y="1248"/>
                    </a:cubicBezTo>
                    <a:cubicBezTo>
                      <a:pt x="508" y="1193"/>
                      <a:pt x="529" y="1142"/>
                      <a:pt x="529" y="1070"/>
                    </a:cubicBezTo>
                    <a:cubicBezTo>
                      <a:pt x="546" y="681"/>
                      <a:pt x="368" y="280"/>
                      <a:pt x="52" y="14"/>
                    </a:cubicBezTo>
                    <a:cubicBezTo>
                      <a:pt x="43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>
                <a:off x="861436" y="588300"/>
                <a:ext cx="164476" cy="94398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38" extrusionOk="0">
                    <a:moveTo>
                      <a:pt x="2482" y="0"/>
                    </a:moveTo>
                    <a:cubicBezTo>
                      <a:pt x="2254" y="17"/>
                      <a:pt x="2025" y="55"/>
                      <a:pt x="1780" y="89"/>
                    </a:cubicBezTo>
                    <a:cubicBezTo>
                      <a:pt x="1641" y="61"/>
                      <a:pt x="1503" y="47"/>
                      <a:pt x="1364" y="47"/>
                    </a:cubicBezTo>
                    <a:cubicBezTo>
                      <a:pt x="977" y="47"/>
                      <a:pt x="594" y="160"/>
                      <a:pt x="229" y="406"/>
                    </a:cubicBezTo>
                    <a:cubicBezTo>
                      <a:pt x="1" y="863"/>
                      <a:pt x="263" y="1357"/>
                      <a:pt x="757" y="1480"/>
                    </a:cubicBezTo>
                    <a:cubicBezTo>
                      <a:pt x="1107" y="1584"/>
                      <a:pt x="1482" y="1637"/>
                      <a:pt x="1864" y="1637"/>
                    </a:cubicBezTo>
                    <a:cubicBezTo>
                      <a:pt x="2193" y="1637"/>
                      <a:pt x="2527" y="1598"/>
                      <a:pt x="2854" y="1518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>
                <a:off x="894803" y="635037"/>
                <a:ext cx="66102" cy="45009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781" extrusionOk="0">
                    <a:moveTo>
                      <a:pt x="741" y="1"/>
                    </a:moveTo>
                    <a:cubicBezTo>
                      <a:pt x="495" y="90"/>
                      <a:pt x="301" y="246"/>
                      <a:pt x="123" y="423"/>
                    </a:cubicBezTo>
                    <a:cubicBezTo>
                      <a:pt x="73" y="512"/>
                      <a:pt x="1" y="618"/>
                      <a:pt x="56" y="707"/>
                    </a:cubicBezTo>
                    <a:cubicBezTo>
                      <a:pt x="82" y="758"/>
                      <a:pt x="140" y="780"/>
                      <a:pt x="197" y="780"/>
                    </a:cubicBezTo>
                    <a:cubicBezTo>
                      <a:pt x="215" y="780"/>
                      <a:pt x="233" y="778"/>
                      <a:pt x="250" y="774"/>
                    </a:cubicBezTo>
                    <a:cubicBezTo>
                      <a:pt x="318" y="774"/>
                      <a:pt x="390" y="724"/>
                      <a:pt x="462" y="686"/>
                    </a:cubicBezTo>
                    <a:lnTo>
                      <a:pt x="1146" y="335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8"/>
              <p:cNvSpPr/>
              <p:nvPr/>
            </p:nvSpPr>
            <p:spPr>
              <a:xfrm>
                <a:off x="894803" y="633077"/>
                <a:ext cx="68061" cy="49792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864" extrusionOk="0">
                    <a:moveTo>
                      <a:pt x="724" y="1"/>
                    </a:moveTo>
                    <a:cubicBezTo>
                      <a:pt x="478" y="86"/>
                      <a:pt x="267" y="246"/>
                      <a:pt x="107" y="441"/>
                    </a:cubicBezTo>
                    <a:cubicBezTo>
                      <a:pt x="56" y="508"/>
                      <a:pt x="1" y="580"/>
                      <a:pt x="1" y="669"/>
                    </a:cubicBezTo>
                    <a:cubicBezTo>
                      <a:pt x="1" y="703"/>
                      <a:pt x="1" y="720"/>
                      <a:pt x="18" y="758"/>
                    </a:cubicBezTo>
                    <a:cubicBezTo>
                      <a:pt x="39" y="791"/>
                      <a:pt x="73" y="808"/>
                      <a:pt x="107" y="825"/>
                    </a:cubicBezTo>
                    <a:cubicBezTo>
                      <a:pt x="145" y="846"/>
                      <a:pt x="178" y="863"/>
                      <a:pt x="212" y="863"/>
                    </a:cubicBezTo>
                    <a:cubicBezTo>
                      <a:pt x="229" y="863"/>
                      <a:pt x="250" y="846"/>
                      <a:pt x="267" y="846"/>
                    </a:cubicBezTo>
                    <a:cubicBezTo>
                      <a:pt x="333" y="826"/>
                      <a:pt x="403" y="793"/>
                      <a:pt x="473" y="745"/>
                    </a:cubicBezTo>
                    <a:lnTo>
                      <a:pt x="473" y="745"/>
                    </a:lnTo>
                    <a:lnTo>
                      <a:pt x="478" y="758"/>
                    </a:lnTo>
                    <a:lnTo>
                      <a:pt x="1163" y="403"/>
                    </a:lnTo>
                    <a:cubicBezTo>
                      <a:pt x="1180" y="403"/>
                      <a:pt x="1180" y="386"/>
                      <a:pt x="1180" y="369"/>
                    </a:cubicBezTo>
                    <a:cubicBezTo>
                      <a:pt x="1168" y="357"/>
                      <a:pt x="1156" y="345"/>
                      <a:pt x="1144" y="345"/>
                    </a:cubicBezTo>
                    <a:cubicBezTo>
                      <a:pt x="1139" y="345"/>
                      <a:pt x="1134" y="347"/>
                      <a:pt x="1129" y="352"/>
                    </a:cubicBezTo>
                    <a:lnTo>
                      <a:pt x="440" y="686"/>
                    </a:lnTo>
                    <a:cubicBezTo>
                      <a:pt x="373" y="741"/>
                      <a:pt x="318" y="774"/>
                      <a:pt x="250" y="774"/>
                    </a:cubicBezTo>
                    <a:cubicBezTo>
                      <a:pt x="229" y="774"/>
                      <a:pt x="229" y="791"/>
                      <a:pt x="212" y="791"/>
                    </a:cubicBezTo>
                    <a:cubicBezTo>
                      <a:pt x="178" y="791"/>
                      <a:pt x="161" y="774"/>
                      <a:pt x="145" y="774"/>
                    </a:cubicBezTo>
                    <a:cubicBezTo>
                      <a:pt x="107" y="758"/>
                      <a:pt x="90" y="741"/>
                      <a:pt x="90" y="720"/>
                    </a:cubicBezTo>
                    <a:cubicBezTo>
                      <a:pt x="73" y="703"/>
                      <a:pt x="73" y="686"/>
                      <a:pt x="73" y="669"/>
                    </a:cubicBezTo>
                    <a:cubicBezTo>
                      <a:pt x="73" y="614"/>
                      <a:pt x="107" y="546"/>
                      <a:pt x="161" y="491"/>
                    </a:cubicBezTo>
                    <a:cubicBezTo>
                      <a:pt x="318" y="297"/>
                      <a:pt x="512" y="157"/>
                      <a:pt x="741" y="69"/>
                    </a:cubicBezTo>
                    <a:cubicBezTo>
                      <a:pt x="757" y="52"/>
                      <a:pt x="779" y="35"/>
                      <a:pt x="757" y="18"/>
                    </a:cubicBezTo>
                    <a:cubicBezTo>
                      <a:pt x="757" y="1"/>
                      <a:pt x="741" y="1"/>
                      <a:pt x="72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8"/>
              <p:cNvSpPr/>
              <p:nvPr/>
            </p:nvSpPr>
            <p:spPr>
              <a:xfrm>
                <a:off x="980094" y="565997"/>
                <a:ext cx="420238" cy="152662"/>
              </a:xfrm>
              <a:custGeom>
                <a:avLst/>
                <a:gdLst/>
                <a:ahLst/>
                <a:cxnLst/>
                <a:rect l="l" t="t" r="r" b="b"/>
                <a:pathLst>
                  <a:path w="7292" h="2649" extrusionOk="0">
                    <a:moveTo>
                      <a:pt x="6869" y="1"/>
                    </a:moveTo>
                    <a:cubicBezTo>
                      <a:pt x="4632" y="1"/>
                      <a:pt x="2511" y="157"/>
                      <a:pt x="423" y="387"/>
                    </a:cubicBezTo>
                    <a:cubicBezTo>
                      <a:pt x="89" y="810"/>
                      <a:pt x="0" y="1444"/>
                      <a:pt x="228" y="1938"/>
                    </a:cubicBezTo>
                    <a:cubicBezTo>
                      <a:pt x="465" y="2408"/>
                      <a:pt x="946" y="2633"/>
                      <a:pt x="1344" y="2633"/>
                    </a:cubicBezTo>
                    <a:cubicBezTo>
                      <a:pt x="1423" y="2633"/>
                      <a:pt x="1498" y="2624"/>
                      <a:pt x="1568" y="2606"/>
                    </a:cubicBezTo>
                    <a:cubicBezTo>
                      <a:pt x="1940" y="2515"/>
                      <a:pt x="2317" y="2483"/>
                      <a:pt x="2699" y="2483"/>
                    </a:cubicBezTo>
                    <a:cubicBezTo>
                      <a:pt x="3134" y="2483"/>
                      <a:pt x="3574" y="2525"/>
                      <a:pt x="4015" y="2572"/>
                    </a:cubicBezTo>
                    <a:cubicBezTo>
                      <a:pt x="4443" y="2615"/>
                      <a:pt x="4882" y="2648"/>
                      <a:pt x="5313" y="2648"/>
                    </a:cubicBezTo>
                    <a:cubicBezTo>
                      <a:pt x="5398" y="2648"/>
                      <a:pt x="5483" y="2647"/>
                      <a:pt x="5567" y="2644"/>
                    </a:cubicBezTo>
                    <a:cubicBezTo>
                      <a:pt x="5567" y="2644"/>
                      <a:pt x="6167" y="2289"/>
                      <a:pt x="6674" y="1516"/>
                    </a:cubicBezTo>
                    <a:cubicBezTo>
                      <a:pt x="7202" y="759"/>
                      <a:pt x="7291" y="3"/>
                      <a:pt x="7291" y="3"/>
                    </a:cubicBezTo>
                    <a:cubicBezTo>
                      <a:pt x="7150" y="1"/>
                      <a:pt x="7009" y="1"/>
                      <a:pt x="68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8"/>
              <p:cNvSpPr/>
              <p:nvPr/>
            </p:nvSpPr>
            <p:spPr>
              <a:xfrm>
                <a:off x="1020780" y="581211"/>
                <a:ext cx="50714" cy="322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59" extrusionOk="0">
                    <a:moveTo>
                      <a:pt x="812" y="1"/>
                    </a:moveTo>
                    <a:lnTo>
                      <a:pt x="812" y="1"/>
                    </a:lnTo>
                    <a:cubicBezTo>
                      <a:pt x="545" y="35"/>
                      <a:pt x="283" y="56"/>
                      <a:pt x="17" y="89"/>
                    </a:cubicBezTo>
                    <a:cubicBezTo>
                      <a:pt x="0" y="195"/>
                      <a:pt x="17" y="318"/>
                      <a:pt x="89" y="406"/>
                    </a:cubicBezTo>
                    <a:cubicBezTo>
                      <a:pt x="173" y="501"/>
                      <a:pt x="303" y="558"/>
                      <a:pt x="432" y="558"/>
                    </a:cubicBezTo>
                    <a:cubicBezTo>
                      <a:pt x="516" y="558"/>
                      <a:pt x="599" y="534"/>
                      <a:pt x="668" y="478"/>
                    </a:cubicBezTo>
                    <a:cubicBezTo>
                      <a:pt x="812" y="390"/>
                      <a:pt x="879" y="178"/>
                      <a:pt x="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8"/>
              <p:cNvSpPr/>
              <p:nvPr/>
            </p:nvSpPr>
            <p:spPr>
              <a:xfrm>
                <a:off x="1058239" y="638552"/>
                <a:ext cx="54864" cy="4742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3" extrusionOk="0">
                    <a:moveTo>
                      <a:pt x="469" y="0"/>
                    </a:moveTo>
                    <a:cubicBezTo>
                      <a:pt x="379" y="0"/>
                      <a:pt x="288" y="27"/>
                      <a:pt x="212" y="79"/>
                    </a:cubicBezTo>
                    <a:cubicBezTo>
                      <a:pt x="35" y="223"/>
                      <a:pt x="1" y="485"/>
                      <a:pt x="140" y="663"/>
                    </a:cubicBezTo>
                    <a:cubicBezTo>
                      <a:pt x="217" y="768"/>
                      <a:pt x="350" y="823"/>
                      <a:pt x="482" y="823"/>
                    </a:cubicBezTo>
                    <a:cubicBezTo>
                      <a:pt x="568" y="823"/>
                      <a:pt x="654" y="800"/>
                      <a:pt x="724" y="751"/>
                    </a:cubicBezTo>
                    <a:cubicBezTo>
                      <a:pt x="901" y="625"/>
                      <a:pt x="952" y="346"/>
                      <a:pt x="796" y="151"/>
                    </a:cubicBezTo>
                    <a:cubicBezTo>
                      <a:pt x="713" y="49"/>
                      <a:pt x="591" y="0"/>
                      <a:pt x="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8"/>
              <p:cNvSpPr/>
              <p:nvPr/>
            </p:nvSpPr>
            <p:spPr>
              <a:xfrm>
                <a:off x="1077487" y="712259"/>
                <a:ext cx="12275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5" extrusionOk="0">
                    <a:moveTo>
                      <a:pt x="212" y="1"/>
                    </a:moveTo>
                    <a:cubicBezTo>
                      <a:pt x="145" y="18"/>
                      <a:pt x="73" y="18"/>
                      <a:pt x="1" y="34"/>
                    </a:cubicBezTo>
                    <a:lnTo>
                      <a:pt x="1" y="34"/>
                    </a:lnTo>
                    <a:cubicBezTo>
                      <a:pt x="73" y="18"/>
                      <a:pt x="145" y="18"/>
                      <a:pt x="212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8"/>
              <p:cNvSpPr/>
              <p:nvPr/>
            </p:nvSpPr>
            <p:spPr>
              <a:xfrm>
                <a:off x="978134" y="587320"/>
                <a:ext cx="28527" cy="95551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658" extrusionOk="0">
                    <a:moveTo>
                      <a:pt x="440" y="0"/>
                    </a:moveTo>
                    <a:cubicBezTo>
                      <a:pt x="72" y="423"/>
                      <a:pt x="0" y="1074"/>
                      <a:pt x="246" y="1568"/>
                    </a:cubicBezTo>
                    <a:cubicBezTo>
                      <a:pt x="246" y="1602"/>
                      <a:pt x="262" y="1619"/>
                      <a:pt x="284" y="1640"/>
                    </a:cubicBezTo>
                    <a:cubicBezTo>
                      <a:pt x="284" y="1657"/>
                      <a:pt x="300" y="1657"/>
                      <a:pt x="300" y="1657"/>
                    </a:cubicBezTo>
                    <a:lnTo>
                      <a:pt x="317" y="1657"/>
                    </a:lnTo>
                    <a:cubicBezTo>
                      <a:pt x="334" y="1640"/>
                      <a:pt x="351" y="1619"/>
                      <a:pt x="334" y="1602"/>
                    </a:cubicBezTo>
                    <a:cubicBezTo>
                      <a:pt x="334" y="1585"/>
                      <a:pt x="317" y="1568"/>
                      <a:pt x="300" y="1552"/>
                    </a:cubicBezTo>
                    <a:cubicBezTo>
                      <a:pt x="72" y="1074"/>
                      <a:pt x="157" y="457"/>
                      <a:pt x="495" y="34"/>
                    </a:cubicBez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8"/>
              <p:cNvSpPr/>
              <p:nvPr/>
            </p:nvSpPr>
            <p:spPr>
              <a:xfrm>
                <a:off x="1501808" y="538220"/>
                <a:ext cx="73132" cy="6131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64" extrusionOk="0">
                    <a:moveTo>
                      <a:pt x="668" y="1"/>
                    </a:moveTo>
                    <a:cubicBezTo>
                      <a:pt x="633" y="1"/>
                      <a:pt x="598" y="3"/>
                      <a:pt x="563" y="7"/>
                    </a:cubicBezTo>
                    <a:cubicBezTo>
                      <a:pt x="423" y="24"/>
                      <a:pt x="263" y="96"/>
                      <a:pt x="157" y="185"/>
                    </a:cubicBezTo>
                    <a:cubicBezTo>
                      <a:pt x="51" y="290"/>
                      <a:pt x="1" y="447"/>
                      <a:pt x="34" y="590"/>
                    </a:cubicBezTo>
                    <a:lnTo>
                      <a:pt x="1180" y="1064"/>
                    </a:lnTo>
                    <a:cubicBezTo>
                      <a:pt x="1235" y="886"/>
                      <a:pt x="1269" y="713"/>
                      <a:pt x="1235" y="518"/>
                    </a:cubicBezTo>
                    <a:cubicBezTo>
                      <a:pt x="1214" y="341"/>
                      <a:pt x="1108" y="147"/>
                      <a:pt x="952" y="62"/>
                    </a:cubicBezTo>
                    <a:cubicBezTo>
                      <a:pt x="872" y="21"/>
                      <a:pt x="773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8"/>
              <p:cNvSpPr/>
              <p:nvPr/>
            </p:nvSpPr>
            <p:spPr>
              <a:xfrm>
                <a:off x="1213664" y="554414"/>
                <a:ext cx="412919" cy="381050"/>
              </a:xfrm>
              <a:custGeom>
                <a:avLst/>
                <a:gdLst/>
                <a:ahLst/>
                <a:cxnLst/>
                <a:rect l="l" t="t" r="r" b="b"/>
                <a:pathLst>
                  <a:path w="7165" h="6612" extrusionOk="0">
                    <a:moveTo>
                      <a:pt x="4037" y="0"/>
                    </a:moveTo>
                    <a:cubicBezTo>
                      <a:pt x="3761" y="0"/>
                      <a:pt x="3488" y="55"/>
                      <a:pt x="3238" y="204"/>
                    </a:cubicBezTo>
                    <a:cubicBezTo>
                      <a:pt x="3238" y="204"/>
                      <a:pt x="2342" y="838"/>
                      <a:pt x="1953" y="1451"/>
                    </a:cubicBezTo>
                    <a:cubicBezTo>
                      <a:pt x="1586" y="2085"/>
                      <a:pt x="1514" y="2845"/>
                      <a:pt x="1514" y="2845"/>
                    </a:cubicBezTo>
                    <a:cubicBezTo>
                      <a:pt x="1074" y="3336"/>
                      <a:pt x="613" y="3813"/>
                      <a:pt x="174" y="4287"/>
                    </a:cubicBezTo>
                    <a:cubicBezTo>
                      <a:pt x="85" y="4375"/>
                      <a:pt x="1" y="4481"/>
                      <a:pt x="1" y="4620"/>
                    </a:cubicBezTo>
                    <a:cubicBezTo>
                      <a:pt x="1" y="4798"/>
                      <a:pt x="174" y="4921"/>
                      <a:pt x="334" y="5009"/>
                    </a:cubicBezTo>
                    <a:cubicBezTo>
                      <a:pt x="1776" y="5766"/>
                      <a:pt x="3344" y="6294"/>
                      <a:pt x="4967" y="6544"/>
                    </a:cubicBezTo>
                    <a:lnTo>
                      <a:pt x="5301" y="6611"/>
                    </a:lnTo>
                    <a:cubicBezTo>
                      <a:pt x="6057" y="5449"/>
                      <a:pt x="6657" y="4147"/>
                      <a:pt x="7042" y="2807"/>
                    </a:cubicBezTo>
                    <a:lnTo>
                      <a:pt x="7165" y="1294"/>
                    </a:lnTo>
                    <a:cubicBezTo>
                      <a:pt x="7080" y="1205"/>
                      <a:pt x="6991" y="1134"/>
                      <a:pt x="6903" y="1066"/>
                    </a:cubicBezTo>
                    <a:cubicBezTo>
                      <a:pt x="6480" y="749"/>
                      <a:pt x="6002" y="554"/>
                      <a:pt x="5512" y="377"/>
                    </a:cubicBezTo>
                    <a:cubicBezTo>
                      <a:pt x="5140" y="221"/>
                      <a:pt x="4772" y="77"/>
                      <a:pt x="4384" y="26"/>
                    </a:cubicBezTo>
                    <a:cubicBezTo>
                      <a:pt x="4269" y="10"/>
                      <a:pt x="4153" y="0"/>
                      <a:pt x="40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8"/>
              <p:cNvSpPr/>
              <p:nvPr/>
            </p:nvSpPr>
            <p:spPr>
              <a:xfrm>
                <a:off x="1515927" y="856274"/>
                <a:ext cx="4489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828" extrusionOk="0">
                    <a:moveTo>
                      <a:pt x="453" y="1"/>
                    </a:moveTo>
                    <a:cubicBezTo>
                      <a:pt x="362" y="1"/>
                      <a:pt x="271" y="29"/>
                      <a:pt x="195" y="88"/>
                    </a:cubicBezTo>
                    <a:cubicBezTo>
                      <a:pt x="39" y="211"/>
                      <a:pt x="1" y="494"/>
                      <a:pt x="123" y="672"/>
                    </a:cubicBezTo>
                    <a:cubicBezTo>
                      <a:pt x="195" y="756"/>
                      <a:pt x="284" y="811"/>
                      <a:pt x="390" y="828"/>
                    </a:cubicBezTo>
                    <a:cubicBezTo>
                      <a:pt x="529" y="600"/>
                      <a:pt x="652" y="372"/>
                      <a:pt x="778" y="143"/>
                    </a:cubicBezTo>
                    <a:cubicBezTo>
                      <a:pt x="696" y="51"/>
                      <a:pt x="575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8"/>
              <p:cNvSpPr/>
              <p:nvPr/>
            </p:nvSpPr>
            <p:spPr>
              <a:xfrm>
                <a:off x="1477431" y="745684"/>
                <a:ext cx="53942" cy="4783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0" extrusionOk="0">
                    <a:moveTo>
                      <a:pt x="458" y="1"/>
                    </a:moveTo>
                    <a:cubicBezTo>
                      <a:pt x="364" y="1"/>
                      <a:pt x="270" y="29"/>
                      <a:pt x="195" y="88"/>
                    </a:cubicBezTo>
                    <a:cubicBezTo>
                      <a:pt x="35" y="211"/>
                      <a:pt x="1" y="494"/>
                      <a:pt x="124" y="667"/>
                    </a:cubicBezTo>
                    <a:cubicBezTo>
                      <a:pt x="197" y="774"/>
                      <a:pt x="329" y="829"/>
                      <a:pt x="461" y="829"/>
                    </a:cubicBezTo>
                    <a:cubicBezTo>
                      <a:pt x="549" y="829"/>
                      <a:pt x="636" y="805"/>
                      <a:pt x="707" y="756"/>
                    </a:cubicBezTo>
                    <a:cubicBezTo>
                      <a:pt x="880" y="617"/>
                      <a:pt x="935" y="334"/>
                      <a:pt x="774" y="139"/>
                    </a:cubicBezTo>
                    <a:cubicBezTo>
                      <a:pt x="705" y="50"/>
                      <a:pt x="582" y="1"/>
                      <a:pt x="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8"/>
              <p:cNvSpPr/>
              <p:nvPr/>
            </p:nvSpPr>
            <p:spPr>
              <a:xfrm>
                <a:off x="1408507" y="840483"/>
                <a:ext cx="53654" cy="4754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825" extrusionOk="0">
                    <a:moveTo>
                      <a:pt x="460" y="0"/>
                    </a:moveTo>
                    <a:cubicBezTo>
                      <a:pt x="368" y="0"/>
                      <a:pt x="279" y="27"/>
                      <a:pt x="212" y="79"/>
                    </a:cubicBezTo>
                    <a:cubicBezTo>
                      <a:pt x="35" y="223"/>
                      <a:pt x="1" y="485"/>
                      <a:pt x="123" y="662"/>
                    </a:cubicBezTo>
                    <a:cubicBezTo>
                      <a:pt x="207" y="769"/>
                      <a:pt x="337" y="824"/>
                      <a:pt x="465" y="824"/>
                    </a:cubicBezTo>
                    <a:cubicBezTo>
                      <a:pt x="550" y="824"/>
                      <a:pt x="633" y="800"/>
                      <a:pt x="702" y="751"/>
                    </a:cubicBezTo>
                    <a:cubicBezTo>
                      <a:pt x="880" y="629"/>
                      <a:pt x="931" y="345"/>
                      <a:pt x="791" y="151"/>
                    </a:cubicBezTo>
                    <a:cubicBezTo>
                      <a:pt x="711" y="49"/>
                      <a:pt x="584" y="0"/>
                      <a:pt x="460" y="0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8"/>
              <p:cNvSpPr/>
              <p:nvPr/>
            </p:nvSpPr>
            <p:spPr>
              <a:xfrm>
                <a:off x="1255099" y="796455"/>
                <a:ext cx="53884" cy="47891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31" extrusionOk="0">
                    <a:moveTo>
                      <a:pt x="457" y="0"/>
                    </a:moveTo>
                    <a:cubicBezTo>
                      <a:pt x="367" y="0"/>
                      <a:pt x="278" y="28"/>
                      <a:pt x="211" y="87"/>
                    </a:cubicBezTo>
                    <a:cubicBezTo>
                      <a:pt x="38" y="209"/>
                      <a:pt x="0" y="492"/>
                      <a:pt x="127" y="670"/>
                    </a:cubicBezTo>
                    <a:cubicBezTo>
                      <a:pt x="211" y="775"/>
                      <a:pt x="341" y="830"/>
                      <a:pt x="469" y="830"/>
                    </a:cubicBezTo>
                    <a:cubicBezTo>
                      <a:pt x="553" y="830"/>
                      <a:pt x="636" y="807"/>
                      <a:pt x="706" y="759"/>
                    </a:cubicBezTo>
                    <a:cubicBezTo>
                      <a:pt x="883" y="615"/>
                      <a:pt x="934" y="336"/>
                      <a:pt x="795" y="158"/>
                    </a:cubicBezTo>
                    <a:cubicBezTo>
                      <a:pt x="713" y="55"/>
                      <a:pt x="583" y="0"/>
                      <a:pt x="457" y="0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8"/>
              <p:cNvSpPr/>
              <p:nvPr/>
            </p:nvSpPr>
            <p:spPr>
              <a:xfrm>
                <a:off x="1356641" y="739691"/>
                <a:ext cx="54864" cy="47718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8" extrusionOk="0">
                    <a:moveTo>
                      <a:pt x="464" y="1"/>
                    </a:moveTo>
                    <a:cubicBezTo>
                      <a:pt x="375" y="1"/>
                      <a:pt x="286" y="29"/>
                      <a:pt x="212" y="87"/>
                    </a:cubicBezTo>
                    <a:cubicBezTo>
                      <a:pt x="34" y="226"/>
                      <a:pt x="1" y="493"/>
                      <a:pt x="140" y="666"/>
                    </a:cubicBezTo>
                    <a:cubicBezTo>
                      <a:pt x="216" y="773"/>
                      <a:pt x="348" y="827"/>
                      <a:pt x="479" y="827"/>
                    </a:cubicBezTo>
                    <a:cubicBezTo>
                      <a:pt x="566" y="827"/>
                      <a:pt x="653" y="803"/>
                      <a:pt x="723" y="755"/>
                    </a:cubicBezTo>
                    <a:cubicBezTo>
                      <a:pt x="901" y="632"/>
                      <a:pt x="952" y="332"/>
                      <a:pt x="795" y="159"/>
                    </a:cubicBezTo>
                    <a:cubicBezTo>
                      <a:pt x="711" y="55"/>
                      <a:pt x="588" y="1"/>
                      <a:pt x="464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8"/>
              <p:cNvSpPr/>
              <p:nvPr/>
            </p:nvSpPr>
            <p:spPr>
              <a:xfrm>
                <a:off x="1385167" y="629965"/>
                <a:ext cx="53884" cy="4731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1" extrusionOk="0">
                    <a:moveTo>
                      <a:pt x="457" y="1"/>
                    </a:moveTo>
                    <a:cubicBezTo>
                      <a:pt x="364" y="1"/>
                      <a:pt x="269" y="29"/>
                      <a:pt x="195" y="89"/>
                    </a:cubicBezTo>
                    <a:cubicBezTo>
                      <a:pt x="34" y="211"/>
                      <a:pt x="0" y="495"/>
                      <a:pt x="123" y="668"/>
                    </a:cubicBezTo>
                    <a:cubicBezTo>
                      <a:pt x="206" y="764"/>
                      <a:pt x="335" y="821"/>
                      <a:pt x="463" y="821"/>
                    </a:cubicBezTo>
                    <a:cubicBezTo>
                      <a:pt x="548" y="821"/>
                      <a:pt x="632" y="796"/>
                      <a:pt x="702" y="740"/>
                    </a:cubicBezTo>
                    <a:cubicBezTo>
                      <a:pt x="879" y="617"/>
                      <a:pt x="934" y="334"/>
                      <a:pt x="774" y="140"/>
                    </a:cubicBezTo>
                    <a:cubicBezTo>
                      <a:pt x="704" y="50"/>
                      <a:pt x="581" y="1"/>
                      <a:pt x="457" y="1"/>
                    </a:cubicBezTo>
                    <a:close/>
                  </a:path>
                </a:pathLst>
              </a:custGeom>
              <a:solidFill>
                <a:srgbClr val="FFC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8"/>
              <p:cNvSpPr/>
              <p:nvPr/>
            </p:nvSpPr>
            <p:spPr>
              <a:xfrm>
                <a:off x="1481580" y="566113"/>
                <a:ext cx="54864" cy="47314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1" extrusionOk="0">
                    <a:moveTo>
                      <a:pt x="423" y="1"/>
                    </a:moveTo>
                    <a:cubicBezTo>
                      <a:pt x="352" y="1"/>
                      <a:pt x="263" y="34"/>
                      <a:pt x="212" y="85"/>
                    </a:cubicBezTo>
                    <a:cubicBezTo>
                      <a:pt x="35" y="212"/>
                      <a:pt x="1" y="491"/>
                      <a:pt x="140" y="668"/>
                    </a:cubicBezTo>
                    <a:cubicBezTo>
                      <a:pt x="214" y="763"/>
                      <a:pt x="347" y="820"/>
                      <a:pt x="475" y="820"/>
                    </a:cubicBezTo>
                    <a:cubicBezTo>
                      <a:pt x="559" y="820"/>
                      <a:pt x="640" y="796"/>
                      <a:pt x="702" y="740"/>
                    </a:cubicBezTo>
                    <a:cubicBezTo>
                      <a:pt x="880" y="614"/>
                      <a:pt x="952" y="335"/>
                      <a:pt x="791" y="140"/>
                    </a:cubicBezTo>
                    <a:cubicBezTo>
                      <a:pt x="791" y="140"/>
                      <a:pt x="774" y="140"/>
                      <a:pt x="774" y="123"/>
                    </a:cubicBezTo>
                    <a:cubicBezTo>
                      <a:pt x="652" y="85"/>
                      <a:pt x="546" y="34"/>
                      <a:pt x="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8"/>
              <p:cNvSpPr/>
              <p:nvPr/>
            </p:nvSpPr>
            <p:spPr>
              <a:xfrm>
                <a:off x="1550504" y="681140"/>
                <a:ext cx="54864" cy="4748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824" extrusionOk="0">
                    <a:moveTo>
                      <a:pt x="460" y="1"/>
                    </a:moveTo>
                    <a:cubicBezTo>
                      <a:pt x="368" y="1"/>
                      <a:pt x="279" y="28"/>
                      <a:pt x="212" y="80"/>
                    </a:cubicBezTo>
                    <a:cubicBezTo>
                      <a:pt x="35" y="224"/>
                      <a:pt x="1" y="486"/>
                      <a:pt x="140" y="663"/>
                    </a:cubicBezTo>
                    <a:cubicBezTo>
                      <a:pt x="215" y="768"/>
                      <a:pt x="348" y="824"/>
                      <a:pt x="477" y="824"/>
                    </a:cubicBezTo>
                    <a:cubicBezTo>
                      <a:pt x="561" y="824"/>
                      <a:pt x="644" y="800"/>
                      <a:pt x="707" y="752"/>
                    </a:cubicBezTo>
                    <a:cubicBezTo>
                      <a:pt x="880" y="625"/>
                      <a:pt x="952" y="346"/>
                      <a:pt x="791" y="152"/>
                    </a:cubicBezTo>
                    <a:cubicBezTo>
                      <a:pt x="711" y="50"/>
                      <a:pt x="584" y="1"/>
                      <a:pt x="4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8"/>
              <p:cNvSpPr/>
              <p:nvPr/>
            </p:nvSpPr>
            <p:spPr>
              <a:xfrm>
                <a:off x="1516907" y="714219"/>
                <a:ext cx="104829" cy="223432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877" extrusionOk="0">
                    <a:moveTo>
                      <a:pt x="1797" y="0"/>
                    </a:moveTo>
                    <a:cubicBezTo>
                      <a:pt x="1780" y="0"/>
                      <a:pt x="1763" y="0"/>
                      <a:pt x="1746" y="17"/>
                    </a:cubicBezTo>
                    <a:cubicBezTo>
                      <a:pt x="1357" y="1374"/>
                      <a:pt x="778" y="2642"/>
                      <a:pt x="1" y="3821"/>
                    </a:cubicBezTo>
                    <a:cubicBezTo>
                      <a:pt x="1" y="3838"/>
                      <a:pt x="1" y="3876"/>
                      <a:pt x="22" y="3876"/>
                    </a:cubicBezTo>
                    <a:lnTo>
                      <a:pt x="73" y="3876"/>
                    </a:lnTo>
                    <a:cubicBezTo>
                      <a:pt x="829" y="2676"/>
                      <a:pt x="1429" y="1391"/>
                      <a:pt x="1818" y="34"/>
                    </a:cubicBezTo>
                    <a:cubicBezTo>
                      <a:pt x="1818" y="17"/>
                      <a:pt x="1818" y="0"/>
                      <a:pt x="179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8"/>
              <p:cNvSpPr/>
              <p:nvPr/>
            </p:nvSpPr>
            <p:spPr>
              <a:xfrm>
                <a:off x="1497659" y="93026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8"/>
              <p:cNvSpPr/>
              <p:nvPr/>
            </p:nvSpPr>
            <p:spPr>
              <a:xfrm>
                <a:off x="1516907" y="880593"/>
                <a:ext cx="33656" cy="54864"/>
              </a:xfrm>
              <a:custGeom>
                <a:avLst/>
                <a:gdLst/>
                <a:ahLst/>
                <a:cxnLst/>
                <a:rect l="l" t="t" r="r" b="b"/>
                <a:pathLst>
                  <a:path w="584" h="952" extrusionOk="0">
                    <a:moveTo>
                      <a:pt x="567" y="0"/>
                    </a:moveTo>
                    <a:cubicBezTo>
                      <a:pt x="495" y="144"/>
                      <a:pt x="423" y="267"/>
                      <a:pt x="339" y="389"/>
                    </a:cubicBezTo>
                    <a:cubicBezTo>
                      <a:pt x="233" y="584"/>
                      <a:pt x="127" y="757"/>
                      <a:pt x="1" y="934"/>
                    </a:cubicBezTo>
                    <a:lnTo>
                      <a:pt x="1" y="951"/>
                    </a:lnTo>
                    <a:lnTo>
                      <a:pt x="39" y="951"/>
                    </a:lnTo>
                    <a:cubicBezTo>
                      <a:pt x="233" y="651"/>
                      <a:pt x="406" y="355"/>
                      <a:pt x="584" y="38"/>
                    </a:cubicBezTo>
                    <a:cubicBezTo>
                      <a:pt x="584" y="38"/>
                      <a:pt x="567" y="17"/>
                      <a:pt x="567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8"/>
              <p:cNvSpPr/>
              <p:nvPr/>
            </p:nvSpPr>
            <p:spPr>
              <a:xfrm>
                <a:off x="1388049" y="210831"/>
                <a:ext cx="352292" cy="255359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4431" extrusionOk="0">
                    <a:moveTo>
                      <a:pt x="2498" y="1"/>
                    </a:moveTo>
                    <a:cubicBezTo>
                      <a:pt x="2441" y="1"/>
                      <a:pt x="2383" y="6"/>
                      <a:pt x="2325" y="16"/>
                    </a:cubicBezTo>
                    <a:cubicBezTo>
                      <a:pt x="1869" y="105"/>
                      <a:pt x="1497" y="544"/>
                      <a:pt x="1518" y="1039"/>
                    </a:cubicBezTo>
                    <a:cubicBezTo>
                      <a:pt x="1342" y="991"/>
                      <a:pt x="1159" y="938"/>
                      <a:pt x="979" y="938"/>
                    </a:cubicBezTo>
                    <a:cubicBezTo>
                      <a:pt x="887" y="938"/>
                      <a:pt x="796" y="952"/>
                      <a:pt x="707" y="988"/>
                    </a:cubicBezTo>
                    <a:cubicBezTo>
                      <a:pt x="512" y="1056"/>
                      <a:pt x="373" y="1233"/>
                      <a:pt x="284" y="1411"/>
                    </a:cubicBezTo>
                    <a:cubicBezTo>
                      <a:pt x="1" y="1918"/>
                      <a:pt x="18" y="2590"/>
                      <a:pt x="390" y="3118"/>
                    </a:cubicBezTo>
                    <a:cubicBezTo>
                      <a:pt x="356" y="3452"/>
                      <a:pt x="584" y="3752"/>
                      <a:pt x="863" y="3926"/>
                    </a:cubicBezTo>
                    <a:cubicBezTo>
                      <a:pt x="1146" y="4103"/>
                      <a:pt x="1480" y="4158"/>
                      <a:pt x="1814" y="4209"/>
                    </a:cubicBezTo>
                    <a:cubicBezTo>
                      <a:pt x="2384" y="4288"/>
                      <a:pt x="2992" y="4430"/>
                      <a:pt x="3601" y="4430"/>
                    </a:cubicBezTo>
                    <a:cubicBezTo>
                      <a:pt x="4068" y="4430"/>
                      <a:pt x="4535" y="4347"/>
                      <a:pt x="4984" y="4086"/>
                    </a:cubicBezTo>
                    <a:cubicBezTo>
                      <a:pt x="5111" y="4014"/>
                      <a:pt x="5216" y="3892"/>
                      <a:pt x="5250" y="3752"/>
                    </a:cubicBezTo>
                    <a:cubicBezTo>
                      <a:pt x="5301" y="3609"/>
                      <a:pt x="5284" y="3452"/>
                      <a:pt x="5216" y="3330"/>
                    </a:cubicBezTo>
                    <a:cubicBezTo>
                      <a:pt x="5356" y="3224"/>
                      <a:pt x="5479" y="3118"/>
                      <a:pt x="5584" y="2975"/>
                    </a:cubicBezTo>
                    <a:cubicBezTo>
                      <a:pt x="5690" y="2852"/>
                      <a:pt x="5762" y="2679"/>
                      <a:pt x="5762" y="2518"/>
                    </a:cubicBezTo>
                    <a:cubicBezTo>
                      <a:pt x="5762" y="2341"/>
                      <a:pt x="5690" y="2167"/>
                      <a:pt x="5550" y="2024"/>
                    </a:cubicBezTo>
                    <a:cubicBezTo>
                      <a:pt x="5690" y="1762"/>
                      <a:pt x="5884" y="1533"/>
                      <a:pt x="6007" y="1250"/>
                    </a:cubicBezTo>
                    <a:cubicBezTo>
                      <a:pt x="6113" y="967"/>
                      <a:pt x="6113" y="616"/>
                      <a:pt x="5884" y="405"/>
                    </a:cubicBezTo>
                    <a:cubicBezTo>
                      <a:pt x="5768" y="289"/>
                      <a:pt x="5615" y="242"/>
                      <a:pt x="5457" y="242"/>
                    </a:cubicBezTo>
                    <a:cubicBezTo>
                      <a:pt x="5351" y="242"/>
                      <a:pt x="5243" y="263"/>
                      <a:pt x="5145" y="299"/>
                    </a:cubicBezTo>
                    <a:cubicBezTo>
                      <a:pt x="4899" y="405"/>
                      <a:pt x="4688" y="582"/>
                      <a:pt x="4477" y="794"/>
                    </a:cubicBezTo>
                    <a:cubicBezTo>
                      <a:pt x="4350" y="650"/>
                      <a:pt x="4177" y="544"/>
                      <a:pt x="3999" y="510"/>
                    </a:cubicBezTo>
                    <a:cubicBezTo>
                      <a:pt x="3954" y="503"/>
                      <a:pt x="3908" y="498"/>
                      <a:pt x="3863" y="498"/>
                    </a:cubicBezTo>
                    <a:cubicBezTo>
                      <a:pt x="3716" y="498"/>
                      <a:pt x="3574" y="543"/>
                      <a:pt x="3454" y="650"/>
                    </a:cubicBezTo>
                    <a:cubicBezTo>
                      <a:pt x="3313" y="263"/>
                      <a:pt x="2916" y="1"/>
                      <a:pt x="2498" y="1"/>
                    </a:cubicBezTo>
                    <a:close/>
                  </a:path>
                </a:pathLst>
              </a:custGeom>
              <a:solidFill>
                <a:srgbClr val="8C21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8"/>
              <p:cNvSpPr/>
              <p:nvPr/>
            </p:nvSpPr>
            <p:spPr>
              <a:xfrm>
                <a:off x="1648934" y="411840"/>
                <a:ext cx="82411" cy="9071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574" extrusionOk="0">
                    <a:moveTo>
                      <a:pt x="733" y="1"/>
                    </a:moveTo>
                    <a:cubicBezTo>
                      <a:pt x="621" y="1"/>
                      <a:pt x="511" y="29"/>
                      <a:pt x="423" y="87"/>
                    </a:cubicBezTo>
                    <a:lnTo>
                      <a:pt x="1" y="1532"/>
                    </a:lnTo>
                    <a:cubicBezTo>
                      <a:pt x="110" y="1560"/>
                      <a:pt x="223" y="1574"/>
                      <a:pt x="335" y="1574"/>
                    </a:cubicBezTo>
                    <a:cubicBezTo>
                      <a:pt x="495" y="1574"/>
                      <a:pt x="656" y="1546"/>
                      <a:pt x="812" y="1494"/>
                    </a:cubicBezTo>
                    <a:cubicBezTo>
                      <a:pt x="1057" y="1389"/>
                      <a:pt x="1269" y="1177"/>
                      <a:pt x="1357" y="915"/>
                    </a:cubicBezTo>
                    <a:cubicBezTo>
                      <a:pt x="1429" y="649"/>
                      <a:pt x="1357" y="353"/>
                      <a:pt x="1163" y="159"/>
                    </a:cubicBezTo>
                    <a:cubicBezTo>
                      <a:pt x="1050" y="55"/>
                      <a:pt x="889" y="1"/>
                      <a:pt x="733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8"/>
              <p:cNvSpPr/>
              <p:nvPr/>
            </p:nvSpPr>
            <p:spPr>
              <a:xfrm>
                <a:off x="1673311" y="416796"/>
                <a:ext cx="1037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17" y="1"/>
                    </a:move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8"/>
              <p:cNvSpPr/>
              <p:nvPr/>
            </p:nvSpPr>
            <p:spPr>
              <a:xfrm>
                <a:off x="1649914" y="500128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8"/>
              <p:cNvSpPr/>
              <p:nvPr/>
            </p:nvSpPr>
            <p:spPr>
              <a:xfrm>
                <a:off x="1648934" y="412647"/>
                <a:ext cx="38554" cy="8949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1553" extrusionOk="0">
                    <a:moveTo>
                      <a:pt x="601" y="1"/>
                    </a:moveTo>
                    <a:lnTo>
                      <a:pt x="601" y="1"/>
                    </a:lnTo>
                    <a:cubicBezTo>
                      <a:pt x="546" y="22"/>
                      <a:pt x="495" y="39"/>
                      <a:pt x="440" y="73"/>
                    </a:cubicBezTo>
                    <a:lnTo>
                      <a:pt x="423" y="73"/>
                    </a:lnTo>
                    <a:lnTo>
                      <a:pt x="1" y="1518"/>
                    </a:lnTo>
                    <a:lnTo>
                      <a:pt x="17" y="1518"/>
                    </a:lnTo>
                    <a:cubicBezTo>
                      <a:pt x="123" y="1552"/>
                      <a:pt x="229" y="1552"/>
                      <a:pt x="318" y="1552"/>
                    </a:cubicBezTo>
                    <a:cubicBezTo>
                      <a:pt x="668" y="918"/>
                      <a:pt x="651" y="284"/>
                      <a:pt x="601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8"/>
              <p:cNvSpPr/>
              <p:nvPr/>
            </p:nvSpPr>
            <p:spPr>
              <a:xfrm>
                <a:off x="1358600" y="333523"/>
                <a:ext cx="320826" cy="220896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3833" extrusionOk="0">
                    <a:moveTo>
                      <a:pt x="4071" y="0"/>
                    </a:moveTo>
                    <a:cubicBezTo>
                      <a:pt x="4054" y="250"/>
                      <a:pt x="3999" y="461"/>
                      <a:pt x="3842" y="584"/>
                    </a:cubicBezTo>
                    <a:cubicBezTo>
                      <a:pt x="3755" y="658"/>
                      <a:pt x="3642" y="687"/>
                      <a:pt x="3529" y="687"/>
                    </a:cubicBezTo>
                    <a:cubicBezTo>
                      <a:pt x="3456" y="687"/>
                      <a:pt x="3382" y="675"/>
                      <a:pt x="3314" y="655"/>
                    </a:cubicBezTo>
                    <a:cubicBezTo>
                      <a:pt x="3065" y="550"/>
                      <a:pt x="2874" y="338"/>
                      <a:pt x="2803" y="89"/>
                    </a:cubicBezTo>
                    <a:lnTo>
                      <a:pt x="2803" y="89"/>
                    </a:lnTo>
                    <a:cubicBezTo>
                      <a:pt x="2803" y="161"/>
                      <a:pt x="2820" y="212"/>
                      <a:pt x="2803" y="283"/>
                    </a:cubicBezTo>
                    <a:cubicBezTo>
                      <a:pt x="2788" y="333"/>
                      <a:pt x="2742" y="392"/>
                      <a:pt x="2696" y="392"/>
                    </a:cubicBezTo>
                    <a:cubicBezTo>
                      <a:pt x="2691" y="392"/>
                      <a:pt x="2685" y="391"/>
                      <a:pt x="2680" y="389"/>
                    </a:cubicBezTo>
                    <a:cubicBezTo>
                      <a:pt x="2591" y="389"/>
                      <a:pt x="2557" y="283"/>
                      <a:pt x="2536" y="195"/>
                    </a:cubicBezTo>
                    <a:cubicBezTo>
                      <a:pt x="2325" y="617"/>
                      <a:pt x="2152" y="1023"/>
                      <a:pt x="1852" y="1323"/>
                    </a:cubicBezTo>
                    <a:cubicBezTo>
                      <a:pt x="1786" y="1389"/>
                      <a:pt x="1701" y="1455"/>
                      <a:pt x="1618" y="1455"/>
                    </a:cubicBezTo>
                    <a:cubicBezTo>
                      <a:pt x="1590" y="1455"/>
                      <a:pt x="1562" y="1447"/>
                      <a:pt x="1535" y="1429"/>
                    </a:cubicBezTo>
                    <a:cubicBezTo>
                      <a:pt x="1463" y="1395"/>
                      <a:pt x="1446" y="1323"/>
                      <a:pt x="1446" y="1251"/>
                    </a:cubicBezTo>
                    <a:cubicBezTo>
                      <a:pt x="1429" y="1184"/>
                      <a:pt x="1463" y="1129"/>
                      <a:pt x="1446" y="1078"/>
                    </a:cubicBezTo>
                    <a:cubicBezTo>
                      <a:pt x="1301" y="949"/>
                      <a:pt x="1111" y="887"/>
                      <a:pt x="920" y="887"/>
                    </a:cubicBezTo>
                    <a:cubicBezTo>
                      <a:pt x="766" y="887"/>
                      <a:pt x="612" y="927"/>
                      <a:pt x="478" y="1006"/>
                    </a:cubicBezTo>
                    <a:cubicBezTo>
                      <a:pt x="178" y="1184"/>
                      <a:pt x="0" y="1551"/>
                      <a:pt x="55" y="1902"/>
                    </a:cubicBezTo>
                    <a:cubicBezTo>
                      <a:pt x="89" y="2240"/>
                      <a:pt x="317" y="2536"/>
                      <a:pt x="617" y="2714"/>
                    </a:cubicBezTo>
                    <a:cubicBezTo>
                      <a:pt x="771" y="2808"/>
                      <a:pt x="928" y="2840"/>
                      <a:pt x="1069" y="2840"/>
                    </a:cubicBezTo>
                    <a:cubicBezTo>
                      <a:pt x="1351" y="2840"/>
                      <a:pt x="1568" y="2714"/>
                      <a:pt x="1568" y="2714"/>
                    </a:cubicBezTo>
                    <a:cubicBezTo>
                      <a:pt x="1606" y="2908"/>
                      <a:pt x="1691" y="3103"/>
                      <a:pt x="1818" y="3259"/>
                    </a:cubicBezTo>
                    <a:cubicBezTo>
                      <a:pt x="2063" y="3576"/>
                      <a:pt x="2486" y="3720"/>
                      <a:pt x="2891" y="3787"/>
                    </a:cubicBezTo>
                    <a:cubicBezTo>
                      <a:pt x="3069" y="3815"/>
                      <a:pt x="3250" y="3832"/>
                      <a:pt x="3430" y="3832"/>
                    </a:cubicBezTo>
                    <a:cubicBezTo>
                      <a:pt x="3714" y="3832"/>
                      <a:pt x="3996" y="3790"/>
                      <a:pt x="4265" y="3682"/>
                    </a:cubicBezTo>
                    <a:cubicBezTo>
                      <a:pt x="4755" y="3487"/>
                      <a:pt x="5144" y="3048"/>
                      <a:pt x="5339" y="2557"/>
                    </a:cubicBezTo>
                    <a:cubicBezTo>
                      <a:pt x="5550" y="2063"/>
                      <a:pt x="5567" y="1501"/>
                      <a:pt x="5461" y="972"/>
                    </a:cubicBezTo>
                    <a:cubicBezTo>
                      <a:pt x="5199" y="934"/>
                      <a:pt x="4899" y="846"/>
                      <a:pt x="4633" y="689"/>
                    </a:cubicBezTo>
                    <a:cubicBezTo>
                      <a:pt x="4388" y="529"/>
                      <a:pt x="4176" y="283"/>
                      <a:pt x="407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8"/>
              <p:cNvSpPr/>
              <p:nvPr/>
            </p:nvSpPr>
            <p:spPr>
              <a:xfrm>
                <a:off x="1633836" y="460652"/>
                <a:ext cx="38554" cy="4656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08" extrusionOk="0">
                    <a:moveTo>
                      <a:pt x="463" y="1"/>
                    </a:moveTo>
                    <a:cubicBezTo>
                      <a:pt x="376" y="1"/>
                      <a:pt x="288" y="27"/>
                      <a:pt x="212" y="85"/>
                    </a:cubicBezTo>
                    <a:cubicBezTo>
                      <a:pt x="68" y="174"/>
                      <a:pt x="0" y="385"/>
                      <a:pt x="51" y="542"/>
                    </a:cubicBezTo>
                    <a:cubicBezTo>
                      <a:pt x="106" y="668"/>
                      <a:pt x="191" y="774"/>
                      <a:pt x="317" y="808"/>
                    </a:cubicBezTo>
                    <a:cubicBezTo>
                      <a:pt x="423" y="668"/>
                      <a:pt x="508" y="508"/>
                      <a:pt x="563" y="351"/>
                    </a:cubicBezTo>
                    <a:cubicBezTo>
                      <a:pt x="613" y="263"/>
                      <a:pt x="651" y="157"/>
                      <a:pt x="668" y="51"/>
                    </a:cubicBezTo>
                    <a:cubicBezTo>
                      <a:pt x="605" y="19"/>
                      <a:pt x="534" y="1"/>
                      <a:pt x="463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8"/>
              <p:cNvSpPr/>
              <p:nvPr/>
            </p:nvSpPr>
            <p:spPr>
              <a:xfrm>
                <a:off x="1434843" y="433681"/>
                <a:ext cx="52904" cy="49216"/>
              </a:xfrm>
              <a:custGeom>
                <a:avLst/>
                <a:gdLst/>
                <a:ahLst/>
                <a:cxnLst/>
                <a:rect l="l" t="t" r="r" b="b"/>
                <a:pathLst>
                  <a:path w="918" h="854" extrusionOk="0">
                    <a:moveTo>
                      <a:pt x="457" y="0"/>
                    </a:moveTo>
                    <a:cubicBezTo>
                      <a:pt x="369" y="0"/>
                      <a:pt x="281" y="27"/>
                      <a:pt x="212" y="80"/>
                    </a:cubicBezTo>
                    <a:cubicBezTo>
                      <a:pt x="72" y="185"/>
                      <a:pt x="0" y="376"/>
                      <a:pt x="51" y="553"/>
                    </a:cubicBezTo>
                    <a:cubicBezTo>
                      <a:pt x="106" y="714"/>
                      <a:pt x="283" y="853"/>
                      <a:pt x="457" y="853"/>
                    </a:cubicBezTo>
                    <a:cubicBezTo>
                      <a:pt x="634" y="853"/>
                      <a:pt x="812" y="731"/>
                      <a:pt x="863" y="570"/>
                    </a:cubicBezTo>
                    <a:cubicBezTo>
                      <a:pt x="917" y="397"/>
                      <a:pt x="863" y="202"/>
                      <a:pt x="706" y="80"/>
                    </a:cubicBezTo>
                    <a:cubicBezTo>
                      <a:pt x="634" y="27"/>
                      <a:pt x="546" y="0"/>
                      <a:pt x="45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8"/>
              <p:cNvSpPr/>
              <p:nvPr/>
            </p:nvSpPr>
            <p:spPr>
              <a:xfrm>
                <a:off x="1389028" y="421925"/>
                <a:ext cx="35615" cy="3561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18" extrusionOk="0">
                    <a:moveTo>
                      <a:pt x="406" y="1"/>
                    </a:moveTo>
                    <a:cubicBezTo>
                      <a:pt x="267" y="1"/>
                      <a:pt x="128" y="34"/>
                      <a:pt x="22" y="123"/>
                    </a:cubicBezTo>
                    <a:cubicBezTo>
                      <a:pt x="1" y="123"/>
                      <a:pt x="1" y="157"/>
                      <a:pt x="22" y="157"/>
                    </a:cubicBezTo>
                    <a:cubicBezTo>
                      <a:pt x="22" y="172"/>
                      <a:pt x="39" y="185"/>
                      <a:pt x="55" y="185"/>
                    </a:cubicBezTo>
                    <a:cubicBezTo>
                      <a:pt x="62" y="185"/>
                      <a:pt x="68" y="183"/>
                      <a:pt x="73" y="178"/>
                    </a:cubicBezTo>
                    <a:cubicBezTo>
                      <a:pt x="161" y="106"/>
                      <a:pt x="284" y="72"/>
                      <a:pt x="406" y="72"/>
                    </a:cubicBezTo>
                    <a:cubicBezTo>
                      <a:pt x="426" y="72"/>
                      <a:pt x="447" y="72"/>
                      <a:pt x="469" y="73"/>
                    </a:cubicBezTo>
                    <a:lnTo>
                      <a:pt x="469" y="73"/>
                    </a:lnTo>
                    <a:cubicBezTo>
                      <a:pt x="429" y="94"/>
                      <a:pt x="392" y="121"/>
                      <a:pt x="356" y="157"/>
                    </a:cubicBezTo>
                    <a:cubicBezTo>
                      <a:pt x="301" y="212"/>
                      <a:pt x="250" y="301"/>
                      <a:pt x="250" y="389"/>
                    </a:cubicBezTo>
                    <a:cubicBezTo>
                      <a:pt x="250" y="440"/>
                      <a:pt x="267" y="495"/>
                      <a:pt x="301" y="529"/>
                    </a:cubicBezTo>
                    <a:cubicBezTo>
                      <a:pt x="318" y="563"/>
                      <a:pt x="356" y="601"/>
                      <a:pt x="406" y="618"/>
                    </a:cubicBezTo>
                    <a:cubicBezTo>
                      <a:pt x="423" y="618"/>
                      <a:pt x="445" y="601"/>
                      <a:pt x="461" y="580"/>
                    </a:cubicBezTo>
                    <a:cubicBezTo>
                      <a:pt x="461" y="563"/>
                      <a:pt x="445" y="546"/>
                      <a:pt x="423" y="546"/>
                    </a:cubicBezTo>
                    <a:cubicBezTo>
                      <a:pt x="390" y="529"/>
                      <a:pt x="373" y="512"/>
                      <a:pt x="356" y="495"/>
                    </a:cubicBezTo>
                    <a:cubicBezTo>
                      <a:pt x="339" y="457"/>
                      <a:pt x="318" y="423"/>
                      <a:pt x="318" y="389"/>
                    </a:cubicBezTo>
                    <a:cubicBezTo>
                      <a:pt x="318" y="318"/>
                      <a:pt x="356" y="246"/>
                      <a:pt x="406" y="212"/>
                    </a:cubicBezTo>
                    <a:cubicBezTo>
                      <a:pt x="461" y="157"/>
                      <a:pt x="529" y="123"/>
                      <a:pt x="601" y="89"/>
                    </a:cubicBezTo>
                    <a:cubicBezTo>
                      <a:pt x="618" y="89"/>
                      <a:pt x="618" y="72"/>
                      <a:pt x="618" y="51"/>
                    </a:cubicBezTo>
                    <a:cubicBezTo>
                      <a:pt x="618" y="51"/>
                      <a:pt x="618" y="34"/>
                      <a:pt x="601" y="34"/>
                    </a:cubicBezTo>
                    <a:cubicBezTo>
                      <a:pt x="529" y="1"/>
                      <a:pt x="478" y="1"/>
                      <a:pt x="406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8"/>
              <p:cNvSpPr/>
              <p:nvPr/>
            </p:nvSpPr>
            <p:spPr>
              <a:xfrm>
                <a:off x="1577820" y="417776"/>
                <a:ext cx="8356" cy="2149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73" extrusionOk="0">
                    <a:moveTo>
                      <a:pt x="21" y="1"/>
                    </a:moveTo>
                    <a:cubicBezTo>
                      <a:pt x="0" y="18"/>
                      <a:pt x="0" y="39"/>
                      <a:pt x="0" y="56"/>
                    </a:cubicBezTo>
                    <a:cubicBezTo>
                      <a:pt x="38" y="123"/>
                      <a:pt x="72" y="212"/>
                      <a:pt x="72" y="301"/>
                    </a:cubicBezTo>
                    <a:lnTo>
                      <a:pt x="72" y="335"/>
                    </a:lnTo>
                    <a:cubicBezTo>
                      <a:pt x="55" y="356"/>
                      <a:pt x="72" y="373"/>
                      <a:pt x="89" y="373"/>
                    </a:cubicBezTo>
                    <a:cubicBezTo>
                      <a:pt x="106" y="373"/>
                      <a:pt x="127" y="373"/>
                      <a:pt x="144" y="335"/>
                    </a:cubicBezTo>
                    <a:lnTo>
                      <a:pt x="144" y="301"/>
                    </a:lnTo>
                    <a:cubicBezTo>
                      <a:pt x="144" y="212"/>
                      <a:pt x="106" y="106"/>
                      <a:pt x="72" y="18"/>
                    </a:cubicBezTo>
                    <a:cubicBezTo>
                      <a:pt x="55" y="1"/>
                      <a:pt x="38" y="1"/>
                      <a:pt x="21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8"/>
              <p:cNvSpPr/>
              <p:nvPr/>
            </p:nvSpPr>
            <p:spPr>
              <a:xfrm>
                <a:off x="1498638" y="449587"/>
                <a:ext cx="113819" cy="62932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1092" extrusionOk="0">
                    <a:moveTo>
                      <a:pt x="754" y="0"/>
                    </a:moveTo>
                    <a:cubicBezTo>
                      <a:pt x="513" y="0"/>
                      <a:pt x="268" y="16"/>
                      <a:pt x="22" y="49"/>
                    </a:cubicBezTo>
                    <a:cubicBezTo>
                      <a:pt x="1" y="383"/>
                      <a:pt x="178" y="734"/>
                      <a:pt x="461" y="928"/>
                    </a:cubicBezTo>
                    <a:cubicBezTo>
                      <a:pt x="619" y="1038"/>
                      <a:pt x="813" y="1091"/>
                      <a:pt x="1008" y="1091"/>
                    </a:cubicBezTo>
                    <a:cubicBezTo>
                      <a:pt x="1158" y="1091"/>
                      <a:pt x="1309" y="1060"/>
                      <a:pt x="1446" y="1000"/>
                    </a:cubicBezTo>
                    <a:cubicBezTo>
                      <a:pt x="1746" y="839"/>
                      <a:pt x="1975" y="522"/>
                      <a:pt x="1975" y="138"/>
                    </a:cubicBezTo>
                    <a:cubicBezTo>
                      <a:pt x="1575" y="47"/>
                      <a:pt x="1168" y="0"/>
                      <a:pt x="75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8"/>
              <p:cNvSpPr/>
              <p:nvPr/>
            </p:nvSpPr>
            <p:spPr>
              <a:xfrm>
                <a:off x="1525205" y="490446"/>
                <a:ext cx="52674" cy="21957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81" extrusionOk="0">
                    <a:moveTo>
                      <a:pt x="416" y="0"/>
                    </a:moveTo>
                    <a:cubicBezTo>
                      <a:pt x="263" y="0"/>
                      <a:pt x="106" y="85"/>
                      <a:pt x="0" y="219"/>
                    </a:cubicBezTo>
                    <a:cubicBezTo>
                      <a:pt x="158" y="326"/>
                      <a:pt x="349" y="381"/>
                      <a:pt x="541" y="381"/>
                    </a:cubicBezTo>
                    <a:cubicBezTo>
                      <a:pt x="668" y="381"/>
                      <a:pt x="795" y="357"/>
                      <a:pt x="913" y="308"/>
                    </a:cubicBezTo>
                    <a:cubicBezTo>
                      <a:pt x="846" y="151"/>
                      <a:pt x="668" y="25"/>
                      <a:pt x="491" y="8"/>
                    </a:cubicBezTo>
                    <a:cubicBezTo>
                      <a:pt x="466" y="3"/>
                      <a:pt x="441" y="0"/>
                      <a:pt x="416" y="0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8"/>
              <p:cNvSpPr/>
              <p:nvPr/>
            </p:nvSpPr>
            <p:spPr>
              <a:xfrm>
                <a:off x="1498638" y="449587"/>
                <a:ext cx="113819" cy="21093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66" extrusionOk="0">
                    <a:moveTo>
                      <a:pt x="754" y="0"/>
                    </a:moveTo>
                    <a:cubicBezTo>
                      <a:pt x="513" y="0"/>
                      <a:pt x="268" y="16"/>
                      <a:pt x="22" y="49"/>
                    </a:cubicBezTo>
                    <a:cubicBezTo>
                      <a:pt x="1" y="138"/>
                      <a:pt x="22" y="243"/>
                      <a:pt x="39" y="332"/>
                    </a:cubicBezTo>
                    <a:cubicBezTo>
                      <a:pt x="293" y="310"/>
                      <a:pt x="548" y="299"/>
                      <a:pt x="802" y="299"/>
                    </a:cubicBezTo>
                    <a:cubicBezTo>
                      <a:pt x="1182" y="299"/>
                      <a:pt x="1561" y="323"/>
                      <a:pt x="1941" y="366"/>
                    </a:cubicBezTo>
                    <a:cubicBezTo>
                      <a:pt x="1958" y="277"/>
                      <a:pt x="1975" y="205"/>
                      <a:pt x="1975" y="138"/>
                    </a:cubicBezTo>
                    <a:cubicBezTo>
                      <a:pt x="1575" y="47"/>
                      <a:pt x="1168" y="0"/>
                      <a:pt x="754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8"/>
              <p:cNvSpPr/>
              <p:nvPr/>
            </p:nvSpPr>
            <p:spPr>
              <a:xfrm>
                <a:off x="1480370" y="415817"/>
                <a:ext cx="42704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13" extrusionOk="0">
                    <a:moveTo>
                      <a:pt x="373" y="1"/>
                    </a:moveTo>
                    <a:cubicBezTo>
                      <a:pt x="233" y="1"/>
                      <a:pt x="106" y="52"/>
                      <a:pt x="22" y="140"/>
                    </a:cubicBezTo>
                    <a:cubicBezTo>
                      <a:pt x="1" y="157"/>
                      <a:pt x="1" y="178"/>
                      <a:pt x="22" y="195"/>
                    </a:cubicBezTo>
                    <a:cubicBezTo>
                      <a:pt x="22" y="204"/>
                      <a:pt x="30" y="208"/>
                      <a:pt x="39" y="208"/>
                    </a:cubicBezTo>
                    <a:cubicBezTo>
                      <a:pt x="47" y="208"/>
                      <a:pt x="56" y="204"/>
                      <a:pt x="56" y="195"/>
                    </a:cubicBezTo>
                    <a:cubicBezTo>
                      <a:pt x="144" y="107"/>
                      <a:pt x="250" y="73"/>
                      <a:pt x="373" y="73"/>
                    </a:cubicBezTo>
                    <a:cubicBezTo>
                      <a:pt x="495" y="73"/>
                      <a:pt x="601" y="123"/>
                      <a:pt x="673" y="212"/>
                    </a:cubicBezTo>
                    <a:lnTo>
                      <a:pt x="723" y="212"/>
                    </a:lnTo>
                    <a:cubicBezTo>
                      <a:pt x="740" y="195"/>
                      <a:pt x="740" y="178"/>
                      <a:pt x="723" y="157"/>
                    </a:cubicBezTo>
                    <a:cubicBezTo>
                      <a:pt x="635" y="52"/>
                      <a:pt x="512" y="1"/>
                      <a:pt x="37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8"/>
              <p:cNvSpPr/>
              <p:nvPr/>
            </p:nvSpPr>
            <p:spPr>
              <a:xfrm>
                <a:off x="1472360" y="383429"/>
                <a:ext cx="45816" cy="2432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22" extrusionOk="0">
                    <a:moveTo>
                      <a:pt x="634" y="1"/>
                    </a:moveTo>
                    <a:cubicBezTo>
                      <a:pt x="457" y="1"/>
                      <a:pt x="266" y="51"/>
                      <a:pt x="106" y="157"/>
                    </a:cubicBezTo>
                    <a:cubicBezTo>
                      <a:pt x="55" y="174"/>
                      <a:pt x="17" y="229"/>
                      <a:pt x="17" y="280"/>
                    </a:cubicBezTo>
                    <a:cubicBezTo>
                      <a:pt x="0" y="335"/>
                      <a:pt x="72" y="385"/>
                      <a:pt x="140" y="402"/>
                    </a:cubicBezTo>
                    <a:cubicBezTo>
                      <a:pt x="179" y="416"/>
                      <a:pt x="218" y="421"/>
                      <a:pt x="259" y="421"/>
                    </a:cubicBezTo>
                    <a:cubicBezTo>
                      <a:pt x="385" y="421"/>
                      <a:pt x="516" y="364"/>
                      <a:pt x="634" y="297"/>
                    </a:cubicBezTo>
                    <a:cubicBezTo>
                      <a:pt x="740" y="246"/>
                      <a:pt x="774" y="212"/>
                      <a:pt x="795" y="157"/>
                    </a:cubicBezTo>
                    <a:cubicBezTo>
                      <a:pt x="795" y="123"/>
                      <a:pt x="795" y="68"/>
                      <a:pt x="740" y="35"/>
                    </a:cubicBezTo>
                    <a:cubicBezTo>
                      <a:pt x="723" y="18"/>
                      <a:pt x="689" y="1"/>
                      <a:pt x="634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8"/>
              <p:cNvSpPr/>
              <p:nvPr/>
            </p:nvSpPr>
            <p:spPr>
              <a:xfrm>
                <a:off x="1613377" y="426708"/>
                <a:ext cx="42704" cy="16482"/>
              </a:xfrm>
              <a:custGeom>
                <a:avLst/>
                <a:gdLst/>
                <a:ahLst/>
                <a:cxnLst/>
                <a:rect l="l" t="t" r="r" b="b"/>
                <a:pathLst>
                  <a:path w="741" h="286" extrusionOk="0">
                    <a:moveTo>
                      <a:pt x="313" y="0"/>
                    </a:moveTo>
                    <a:cubicBezTo>
                      <a:pt x="205" y="0"/>
                      <a:pt x="100" y="26"/>
                      <a:pt x="17" y="95"/>
                    </a:cubicBezTo>
                    <a:cubicBezTo>
                      <a:pt x="0" y="95"/>
                      <a:pt x="0" y="129"/>
                      <a:pt x="17" y="146"/>
                    </a:cubicBezTo>
                    <a:cubicBezTo>
                      <a:pt x="17" y="146"/>
                      <a:pt x="27" y="153"/>
                      <a:pt x="38" y="153"/>
                    </a:cubicBezTo>
                    <a:cubicBezTo>
                      <a:pt x="44" y="153"/>
                      <a:pt x="50" y="151"/>
                      <a:pt x="55" y="146"/>
                    </a:cubicBezTo>
                    <a:cubicBezTo>
                      <a:pt x="136" y="91"/>
                      <a:pt x="227" y="68"/>
                      <a:pt x="313" y="68"/>
                    </a:cubicBezTo>
                    <a:cubicBezTo>
                      <a:pt x="339" y="68"/>
                      <a:pt x="365" y="70"/>
                      <a:pt x="389" y="74"/>
                    </a:cubicBezTo>
                    <a:cubicBezTo>
                      <a:pt x="495" y="95"/>
                      <a:pt x="601" y="163"/>
                      <a:pt x="672" y="268"/>
                    </a:cubicBezTo>
                    <a:lnTo>
                      <a:pt x="689" y="285"/>
                    </a:lnTo>
                    <a:cubicBezTo>
                      <a:pt x="706" y="285"/>
                      <a:pt x="706" y="268"/>
                      <a:pt x="706" y="268"/>
                    </a:cubicBezTo>
                    <a:cubicBezTo>
                      <a:pt x="723" y="268"/>
                      <a:pt x="740" y="235"/>
                      <a:pt x="723" y="218"/>
                    </a:cubicBezTo>
                    <a:cubicBezTo>
                      <a:pt x="651" y="112"/>
                      <a:pt x="529" y="40"/>
                      <a:pt x="406" y="6"/>
                    </a:cubicBezTo>
                    <a:cubicBezTo>
                      <a:pt x="375" y="3"/>
                      <a:pt x="344" y="0"/>
                      <a:pt x="313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8"/>
              <p:cNvSpPr/>
              <p:nvPr/>
            </p:nvSpPr>
            <p:spPr>
              <a:xfrm>
                <a:off x="1625537" y="393687"/>
                <a:ext cx="42704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510" extrusionOk="0">
                    <a:moveTo>
                      <a:pt x="125" y="0"/>
                    </a:moveTo>
                    <a:cubicBezTo>
                      <a:pt x="107" y="0"/>
                      <a:pt x="90" y="4"/>
                      <a:pt x="73" y="13"/>
                    </a:cubicBezTo>
                    <a:cubicBezTo>
                      <a:pt x="39" y="34"/>
                      <a:pt x="1" y="85"/>
                      <a:pt x="1" y="140"/>
                    </a:cubicBezTo>
                    <a:cubicBezTo>
                      <a:pt x="1" y="190"/>
                      <a:pt x="18" y="224"/>
                      <a:pt x="123" y="313"/>
                    </a:cubicBezTo>
                    <a:cubicBezTo>
                      <a:pt x="257" y="411"/>
                      <a:pt x="387" y="509"/>
                      <a:pt x="547" y="509"/>
                    </a:cubicBezTo>
                    <a:cubicBezTo>
                      <a:pt x="559" y="509"/>
                      <a:pt x="571" y="509"/>
                      <a:pt x="584" y="507"/>
                    </a:cubicBezTo>
                    <a:cubicBezTo>
                      <a:pt x="652" y="507"/>
                      <a:pt x="724" y="474"/>
                      <a:pt x="740" y="402"/>
                    </a:cubicBezTo>
                    <a:cubicBezTo>
                      <a:pt x="740" y="351"/>
                      <a:pt x="707" y="313"/>
                      <a:pt x="673" y="279"/>
                    </a:cubicBezTo>
                    <a:cubicBezTo>
                      <a:pt x="546" y="140"/>
                      <a:pt x="373" y="51"/>
                      <a:pt x="178" y="13"/>
                    </a:cubicBezTo>
                    <a:cubicBezTo>
                      <a:pt x="161" y="4"/>
                      <a:pt x="143" y="0"/>
                      <a:pt x="125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8"/>
              <p:cNvSpPr/>
              <p:nvPr/>
            </p:nvSpPr>
            <p:spPr>
              <a:xfrm>
                <a:off x="1233891" y="795129"/>
                <a:ext cx="249711" cy="168798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929" extrusionOk="0">
                    <a:moveTo>
                      <a:pt x="998" y="1"/>
                    </a:moveTo>
                    <a:cubicBezTo>
                      <a:pt x="408" y="1"/>
                      <a:pt x="0" y="110"/>
                      <a:pt x="0" y="110"/>
                    </a:cubicBezTo>
                    <a:lnTo>
                      <a:pt x="1108" y="2684"/>
                    </a:lnTo>
                    <a:lnTo>
                      <a:pt x="3470" y="2929"/>
                    </a:lnTo>
                    <a:lnTo>
                      <a:pt x="4333" y="1010"/>
                    </a:lnTo>
                    <a:cubicBezTo>
                      <a:pt x="4333" y="1010"/>
                      <a:pt x="3065" y="359"/>
                      <a:pt x="1991" y="110"/>
                    </a:cubicBezTo>
                    <a:cubicBezTo>
                      <a:pt x="1633" y="28"/>
                      <a:pt x="1293" y="1"/>
                      <a:pt x="9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8"/>
              <p:cNvSpPr/>
              <p:nvPr/>
            </p:nvSpPr>
            <p:spPr>
              <a:xfrm>
                <a:off x="913071" y="648522"/>
                <a:ext cx="61952" cy="85984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492" extrusionOk="0">
                    <a:moveTo>
                      <a:pt x="894" y="1"/>
                    </a:moveTo>
                    <a:cubicBezTo>
                      <a:pt x="814" y="1"/>
                      <a:pt x="733" y="50"/>
                      <a:pt x="673" y="101"/>
                    </a:cubicBezTo>
                    <a:cubicBezTo>
                      <a:pt x="495" y="206"/>
                      <a:pt x="318" y="329"/>
                      <a:pt x="145" y="452"/>
                    </a:cubicBezTo>
                    <a:lnTo>
                      <a:pt x="1" y="1491"/>
                    </a:lnTo>
                    <a:cubicBezTo>
                      <a:pt x="390" y="1174"/>
                      <a:pt x="779" y="840"/>
                      <a:pt x="1007" y="401"/>
                    </a:cubicBezTo>
                    <a:cubicBezTo>
                      <a:pt x="1041" y="346"/>
                      <a:pt x="1058" y="278"/>
                      <a:pt x="1074" y="206"/>
                    </a:cubicBezTo>
                    <a:cubicBezTo>
                      <a:pt x="1074" y="135"/>
                      <a:pt x="1041" y="67"/>
                      <a:pt x="990" y="29"/>
                    </a:cubicBezTo>
                    <a:cubicBezTo>
                      <a:pt x="959" y="9"/>
                      <a:pt x="927" y="1"/>
                      <a:pt x="89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8"/>
              <p:cNvSpPr/>
              <p:nvPr/>
            </p:nvSpPr>
            <p:spPr>
              <a:xfrm>
                <a:off x="911170" y="647254"/>
                <a:ext cx="66044" cy="8915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547" extrusionOk="0">
                    <a:moveTo>
                      <a:pt x="934" y="0"/>
                    </a:moveTo>
                    <a:cubicBezTo>
                      <a:pt x="845" y="0"/>
                      <a:pt x="757" y="34"/>
                      <a:pt x="685" y="89"/>
                    </a:cubicBezTo>
                    <a:cubicBezTo>
                      <a:pt x="511" y="211"/>
                      <a:pt x="334" y="317"/>
                      <a:pt x="156" y="440"/>
                    </a:cubicBezTo>
                    <a:cubicBezTo>
                      <a:pt x="140" y="457"/>
                      <a:pt x="123" y="474"/>
                      <a:pt x="140" y="495"/>
                    </a:cubicBezTo>
                    <a:cubicBezTo>
                      <a:pt x="148" y="503"/>
                      <a:pt x="157" y="507"/>
                      <a:pt x="167" y="507"/>
                    </a:cubicBezTo>
                    <a:cubicBezTo>
                      <a:pt x="177" y="507"/>
                      <a:pt x="186" y="503"/>
                      <a:pt x="194" y="495"/>
                    </a:cubicBezTo>
                    <a:cubicBezTo>
                      <a:pt x="368" y="389"/>
                      <a:pt x="545" y="262"/>
                      <a:pt x="723" y="140"/>
                    </a:cubicBezTo>
                    <a:cubicBezTo>
                      <a:pt x="780" y="111"/>
                      <a:pt x="840" y="67"/>
                      <a:pt x="901" y="67"/>
                    </a:cubicBezTo>
                    <a:cubicBezTo>
                      <a:pt x="912" y="67"/>
                      <a:pt x="923" y="69"/>
                      <a:pt x="934" y="72"/>
                    </a:cubicBezTo>
                    <a:cubicBezTo>
                      <a:pt x="951" y="72"/>
                      <a:pt x="985" y="72"/>
                      <a:pt x="1002" y="89"/>
                    </a:cubicBezTo>
                    <a:cubicBezTo>
                      <a:pt x="1040" y="106"/>
                      <a:pt x="1074" y="157"/>
                      <a:pt x="1074" y="228"/>
                    </a:cubicBezTo>
                    <a:cubicBezTo>
                      <a:pt x="1074" y="283"/>
                      <a:pt x="1040" y="351"/>
                      <a:pt x="1002" y="406"/>
                    </a:cubicBezTo>
                    <a:cubicBezTo>
                      <a:pt x="790" y="845"/>
                      <a:pt x="389" y="1162"/>
                      <a:pt x="17" y="1479"/>
                    </a:cubicBezTo>
                    <a:cubicBezTo>
                      <a:pt x="0" y="1496"/>
                      <a:pt x="0" y="1513"/>
                      <a:pt x="0" y="1530"/>
                    </a:cubicBezTo>
                    <a:cubicBezTo>
                      <a:pt x="9" y="1541"/>
                      <a:pt x="17" y="1546"/>
                      <a:pt x="25" y="1546"/>
                    </a:cubicBezTo>
                    <a:cubicBezTo>
                      <a:pt x="34" y="1546"/>
                      <a:pt x="42" y="1541"/>
                      <a:pt x="51" y="1530"/>
                    </a:cubicBezTo>
                    <a:cubicBezTo>
                      <a:pt x="440" y="1213"/>
                      <a:pt x="845" y="896"/>
                      <a:pt x="1074" y="440"/>
                    </a:cubicBezTo>
                    <a:cubicBezTo>
                      <a:pt x="1107" y="389"/>
                      <a:pt x="1129" y="317"/>
                      <a:pt x="1145" y="228"/>
                    </a:cubicBezTo>
                    <a:cubicBezTo>
                      <a:pt x="1145" y="140"/>
                      <a:pt x="1107" y="72"/>
                      <a:pt x="1040" y="17"/>
                    </a:cubicBezTo>
                    <a:cubicBezTo>
                      <a:pt x="1002" y="0"/>
                      <a:pt x="968" y="0"/>
                      <a:pt x="9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8"/>
              <p:cNvSpPr/>
              <p:nvPr/>
            </p:nvSpPr>
            <p:spPr>
              <a:xfrm>
                <a:off x="831988" y="601093"/>
                <a:ext cx="26337" cy="5682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986" extrusionOk="0">
                    <a:moveTo>
                      <a:pt x="321" y="0"/>
                    </a:moveTo>
                    <a:cubicBezTo>
                      <a:pt x="309" y="0"/>
                      <a:pt x="296" y="2"/>
                      <a:pt x="284" y="7"/>
                    </a:cubicBezTo>
                    <a:cubicBezTo>
                      <a:pt x="229" y="7"/>
                      <a:pt x="178" y="78"/>
                      <a:pt x="157" y="133"/>
                    </a:cubicBezTo>
                    <a:cubicBezTo>
                      <a:pt x="51" y="345"/>
                      <a:pt x="0" y="590"/>
                      <a:pt x="0" y="818"/>
                    </a:cubicBezTo>
                    <a:cubicBezTo>
                      <a:pt x="17" y="873"/>
                      <a:pt x="17" y="907"/>
                      <a:pt x="51" y="941"/>
                    </a:cubicBezTo>
                    <a:cubicBezTo>
                      <a:pt x="79" y="969"/>
                      <a:pt x="114" y="985"/>
                      <a:pt x="146" y="985"/>
                    </a:cubicBezTo>
                    <a:cubicBezTo>
                      <a:pt x="157" y="985"/>
                      <a:pt x="168" y="983"/>
                      <a:pt x="178" y="979"/>
                    </a:cubicBezTo>
                    <a:cubicBezTo>
                      <a:pt x="229" y="958"/>
                      <a:pt x="262" y="924"/>
                      <a:pt x="284" y="890"/>
                    </a:cubicBezTo>
                    <a:cubicBezTo>
                      <a:pt x="423" y="729"/>
                      <a:pt x="440" y="501"/>
                      <a:pt x="440" y="290"/>
                    </a:cubicBezTo>
                    <a:cubicBezTo>
                      <a:pt x="457" y="150"/>
                      <a:pt x="440" y="95"/>
                      <a:pt x="423" y="61"/>
                    </a:cubicBezTo>
                    <a:cubicBezTo>
                      <a:pt x="398" y="20"/>
                      <a:pt x="360" y="0"/>
                      <a:pt x="32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8"/>
              <p:cNvSpPr/>
              <p:nvPr/>
            </p:nvSpPr>
            <p:spPr>
              <a:xfrm>
                <a:off x="830028" y="598500"/>
                <a:ext cx="30486" cy="60973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058" extrusionOk="0">
                    <a:moveTo>
                      <a:pt x="334" y="73"/>
                    </a:moveTo>
                    <a:cubicBezTo>
                      <a:pt x="368" y="73"/>
                      <a:pt x="402" y="90"/>
                      <a:pt x="423" y="123"/>
                    </a:cubicBezTo>
                    <a:cubicBezTo>
                      <a:pt x="423" y="140"/>
                      <a:pt x="440" y="140"/>
                      <a:pt x="440" y="178"/>
                    </a:cubicBezTo>
                    <a:cubicBezTo>
                      <a:pt x="440" y="195"/>
                      <a:pt x="457" y="229"/>
                      <a:pt x="457" y="263"/>
                    </a:cubicBezTo>
                    <a:cubicBezTo>
                      <a:pt x="457" y="284"/>
                      <a:pt x="440" y="301"/>
                      <a:pt x="440" y="335"/>
                    </a:cubicBezTo>
                    <a:cubicBezTo>
                      <a:pt x="440" y="440"/>
                      <a:pt x="440" y="546"/>
                      <a:pt x="423" y="652"/>
                    </a:cubicBezTo>
                    <a:cubicBezTo>
                      <a:pt x="402" y="740"/>
                      <a:pt x="368" y="846"/>
                      <a:pt x="296" y="918"/>
                    </a:cubicBezTo>
                    <a:cubicBezTo>
                      <a:pt x="263" y="952"/>
                      <a:pt x="246" y="969"/>
                      <a:pt x="212" y="986"/>
                    </a:cubicBezTo>
                    <a:lnTo>
                      <a:pt x="174" y="986"/>
                    </a:lnTo>
                    <a:cubicBezTo>
                      <a:pt x="140" y="986"/>
                      <a:pt x="123" y="986"/>
                      <a:pt x="106" y="969"/>
                    </a:cubicBezTo>
                    <a:cubicBezTo>
                      <a:pt x="85" y="952"/>
                      <a:pt x="85" y="918"/>
                      <a:pt x="68" y="863"/>
                    </a:cubicBezTo>
                    <a:lnTo>
                      <a:pt x="68" y="791"/>
                    </a:lnTo>
                    <a:cubicBezTo>
                      <a:pt x="68" y="580"/>
                      <a:pt x="123" y="369"/>
                      <a:pt x="229" y="195"/>
                    </a:cubicBezTo>
                    <a:cubicBezTo>
                      <a:pt x="229" y="157"/>
                      <a:pt x="246" y="140"/>
                      <a:pt x="263" y="123"/>
                    </a:cubicBezTo>
                    <a:cubicBezTo>
                      <a:pt x="280" y="90"/>
                      <a:pt x="296" y="90"/>
                      <a:pt x="318" y="90"/>
                    </a:cubicBezTo>
                    <a:lnTo>
                      <a:pt x="334" y="73"/>
                    </a:lnTo>
                    <a:close/>
                    <a:moveTo>
                      <a:pt x="334" y="1"/>
                    </a:moveTo>
                    <a:cubicBezTo>
                      <a:pt x="334" y="1"/>
                      <a:pt x="318" y="1"/>
                      <a:pt x="318" y="18"/>
                    </a:cubicBezTo>
                    <a:cubicBezTo>
                      <a:pt x="263" y="18"/>
                      <a:pt x="246" y="35"/>
                      <a:pt x="212" y="73"/>
                    </a:cubicBezTo>
                    <a:cubicBezTo>
                      <a:pt x="191" y="90"/>
                      <a:pt x="174" y="123"/>
                      <a:pt x="157" y="157"/>
                    </a:cubicBezTo>
                    <a:cubicBezTo>
                      <a:pt x="51" y="352"/>
                      <a:pt x="1" y="563"/>
                      <a:pt x="1" y="791"/>
                    </a:cubicBezTo>
                    <a:lnTo>
                      <a:pt x="1" y="863"/>
                    </a:lnTo>
                    <a:cubicBezTo>
                      <a:pt x="17" y="918"/>
                      <a:pt x="17" y="969"/>
                      <a:pt x="51" y="1024"/>
                    </a:cubicBezTo>
                    <a:cubicBezTo>
                      <a:pt x="85" y="1041"/>
                      <a:pt x="123" y="1057"/>
                      <a:pt x="174" y="1057"/>
                    </a:cubicBezTo>
                    <a:lnTo>
                      <a:pt x="229" y="1057"/>
                    </a:lnTo>
                    <a:cubicBezTo>
                      <a:pt x="280" y="1041"/>
                      <a:pt x="318" y="1003"/>
                      <a:pt x="351" y="952"/>
                    </a:cubicBezTo>
                    <a:cubicBezTo>
                      <a:pt x="423" y="863"/>
                      <a:pt x="457" y="774"/>
                      <a:pt x="491" y="652"/>
                    </a:cubicBezTo>
                    <a:cubicBezTo>
                      <a:pt x="508" y="546"/>
                      <a:pt x="508" y="440"/>
                      <a:pt x="508" y="335"/>
                    </a:cubicBezTo>
                    <a:cubicBezTo>
                      <a:pt x="508" y="301"/>
                      <a:pt x="529" y="284"/>
                      <a:pt x="529" y="263"/>
                    </a:cubicBezTo>
                    <a:cubicBezTo>
                      <a:pt x="529" y="212"/>
                      <a:pt x="508" y="178"/>
                      <a:pt x="508" y="157"/>
                    </a:cubicBezTo>
                    <a:cubicBezTo>
                      <a:pt x="508" y="123"/>
                      <a:pt x="491" y="106"/>
                      <a:pt x="474" y="90"/>
                    </a:cubicBezTo>
                    <a:cubicBezTo>
                      <a:pt x="440" y="35"/>
                      <a:pt x="385" y="1"/>
                      <a:pt x="33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8"/>
              <p:cNvSpPr/>
              <p:nvPr/>
            </p:nvSpPr>
            <p:spPr>
              <a:xfrm>
                <a:off x="848297" y="581384"/>
                <a:ext cx="39534" cy="7912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73" extrusionOk="0">
                    <a:moveTo>
                      <a:pt x="449" y="0"/>
                    </a:moveTo>
                    <a:cubicBezTo>
                      <a:pt x="376" y="0"/>
                      <a:pt x="300" y="43"/>
                      <a:pt x="263" y="103"/>
                    </a:cubicBezTo>
                    <a:cubicBezTo>
                      <a:pt x="212" y="209"/>
                      <a:pt x="157" y="298"/>
                      <a:pt x="123" y="475"/>
                    </a:cubicBezTo>
                    <a:cubicBezTo>
                      <a:pt x="51" y="704"/>
                      <a:pt x="1" y="949"/>
                      <a:pt x="34" y="1177"/>
                    </a:cubicBezTo>
                    <a:cubicBezTo>
                      <a:pt x="51" y="1249"/>
                      <a:pt x="85" y="1338"/>
                      <a:pt x="157" y="1354"/>
                    </a:cubicBezTo>
                    <a:cubicBezTo>
                      <a:pt x="184" y="1367"/>
                      <a:pt x="211" y="1373"/>
                      <a:pt x="236" y="1373"/>
                    </a:cubicBezTo>
                    <a:cubicBezTo>
                      <a:pt x="276" y="1373"/>
                      <a:pt x="311" y="1358"/>
                      <a:pt x="334" y="1338"/>
                    </a:cubicBezTo>
                    <a:cubicBezTo>
                      <a:pt x="385" y="1300"/>
                      <a:pt x="423" y="1249"/>
                      <a:pt x="457" y="1194"/>
                    </a:cubicBezTo>
                    <a:cubicBezTo>
                      <a:pt x="635" y="915"/>
                      <a:pt x="685" y="560"/>
                      <a:pt x="651" y="243"/>
                    </a:cubicBezTo>
                    <a:cubicBezTo>
                      <a:pt x="635" y="158"/>
                      <a:pt x="613" y="70"/>
                      <a:pt x="546" y="32"/>
                    </a:cubicBezTo>
                    <a:cubicBezTo>
                      <a:pt x="517" y="10"/>
                      <a:pt x="484" y="0"/>
                      <a:pt x="449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8"/>
              <p:cNvSpPr/>
              <p:nvPr/>
            </p:nvSpPr>
            <p:spPr>
              <a:xfrm>
                <a:off x="848297" y="579252"/>
                <a:ext cx="39534" cy="8316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3" extrusionOk="0">
                    <a:moveTo>
                      <a:pt x="457" y="69"/>
                    </a:moveTo>
                    <a:cubicBezTo>
                      <a:pt x="474" y="69"/>
                      <a:pt x="508" y="90"/>
                      <a:pt x="529" y="90"/>
                    </a:cubicBezTo>
                    <a:cubicBezTo>
                      <a:pt x="546" y="107"/>
                      <a:pt x="563" y="140"/>
                      <a:pt x="580" y="174"/>
                    </a:cubicBezTo>
                    <a:cubicBezTo>
                      <a:pt x="597" y="212"/>
                      <a:pt x="597" y="246"/>
                      <a:pt x="613" y="280"/>
                    </a:cubicBezTo>
                    <a:lnTo>
                      <a:pt x="613" y="474"/>
                    </a:lnTo>
                    <a:cubicBezTo>
                      <a:pt x="613" y="741"/>
                      <a:pt x="563" y="986"/>
                      <a:pt x="423" y="1214"/>
                    </a:cubicBezTo>
                    <a:cubicBezTo>
                      <a:pt x="402" y="1269"/>
                      <a:pt x="368" y="1303"/>
                      <a:pt x="318" y="1337"/>
                    </a:cubicBezTo>
                    <a:cubicBezTo>
                      <a:pt x="296" y="1358"/>
                      <a:pt x="263" y="1375"/>
                      <a:pt x="229" y="1375"/>
                    </a:cubicBezTo>
                    <a:lnTo>
                      <a:pt x="174" y="1375"/>
                    </a:lnTo>
                    <a:cubicBezTo>
                      <a:pt x="157" y="1358"/>
                      <a:pt x="123" y="1337"/>
                      <a:pt x="106" y="1303"/>
                    </a:cubicBezTo>
                    <a:cubicBezTo>
                      <a:pt x="85" y="1269"/>
                      <a:pt x="85" y="1231"/>
                      <a:pt x="68" y="1197"/>
                    </a:cubicBezTo>
                    <a:lnTo>
                      <a:pt x="68" y="1041"/>
                    </a:lnTo>
                    <a:cubicBezTo>
                      <a:pt x="68" y="863"/>
                      <a:pt x="106" y="703"/>
                      <a:pt x="157" y="529"/>
                    </a:cubicBezTo>
                    <a:cubicBezTo>
                      <a:pt x="191" y="352"/>
                      <a:pt x="229" y="246"/>
                      <a:pt x="296" y="174"/>
                    </a:cubicBezTo>
                    <a:cubicBezTo>
                      <a:pt x="334" y="107"/>
                      <a:pt x="402" y="69"/>
                      <a:pt x="457" y="69"/>
                    </a:cubicBezTo>
                    <a:close/>
                    <a:moveTo>
                      <a:pt x="457" y="1"/>
                    </a:moveTo>
                    <a:cubicBezTo>
                      <a:pt x="368" y="1"/>
                      <a:pt x="280" y="52"/>
                      <a:pt x="229" y="123"/>
                    </a:cubicBezTo>
                    <a:cubicBezTo>
                      <a:pt x="174" y="229"/>
                      <a:pt x="123" y="335"/>
                      <a:pt x="85" y="512"/>
                    </a:cubicBezTo>
                    <a:cubicBezTo>
                      <a:pt x="34" y="686"/>
                      <a:pt x="1" y="863"/>
                      <a:pt x="1" y="1041"/>
                    </a:cubicBezTo>
                    <a:cubicBezTo>
                      <a:pt x="1" y="1091"/>
                      <a:pt x="1" y="1163"/>
                      <a:pt x="17" y="1214"/>
                    </a:cubicBezTo>
                    <a:cubicBezTo>
                      <a:pt x="17" y="1252"/>
                      <a:pt x="34" y="1303"/>
                      <a:pt x="51" y="1337"/>
                    </a:cubicBezTo>
                    <a:cubicBezTo>
                      <a:pt x="68" y="1375"/>
                      <a:pt x="106" y="1408"/>
                      <a:pt x="157" y="1425"/>
                    </a:cubicBezTo>
                    <a:cubicBezTo>
                      <a:pt x="174" y="1442"/>
                      <a:pt x="191" y="1442"/>
                      <a:pt x="229" y="1442"/>
                    </a:cubicBezTo>
                    <a:cubicBezTo>
                      <a:pt x="280" y="1442"/>
                      <a:pt x="318" y="1425"/>
                      <a:pt x="368" y="1391"/>
                    </a:cubicBezTo>
                    <a:cubicBezTo>
                      <a:pt x="423" y="1358"/>
                      <a:pt x="457" y="1303"/>
                      <a:pt x="491" y="1252"/>
                    </a:cubicBezTo>
                    <a:cubicBezTo>
                      <a:pt x="613" y="1020"/>
                      <a:pt x="685" y="741"/>
                      <a:pt x="685" y="474"/>
                    </a:cubicBezTo>
                    <a:lnTo>
                      <a:pt x="685" y="263"/>
                    </a:lnTo>
                    <a:cubicBezTo>
                      <a:pt x="668" y="229"/>
                      <a:pt x="668" y="174"/>
                      <a:pt x="651" y="140"/>
                    </a:cubicBezTo>
                    <a:cubicBezTo>
                      <a:pt x="635" y="107"/>
                      <a:pt x="597" y="52"/>
                      <a:pt x="563" y="35"/>
                    </a:cubicBezTo>
                    <a:cubicBezTo>
                      <a:pt x="529" y="18"/>
                      <a:pt x="491" y="1"/>
                      <a:pt x="457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8"/>
              <p:cNvSpPr/>
              <p:nvPr/>
            </p:nvSpPr>
            <p:spPr>
              <a:xfrm>
                <a:off x="877514" y="577581"/>
                <a:ext cx="37805" cy="80279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93" extrusionOk="0">
                    <a:moveTo>
                      <a:pt x="401" y="1"/>
                    </a:moveTo>
                    <a:cubicBezTo>
                      <a:pt x="323" y="1"/>
                      <a:pt x="238" y="53"/>
                      <a:pt x="195" y="136"/>
                    </a:cubicBezTo>
                    <a:cubicBezTo>
                      <a:pt x="144" y="224"/>
                      <a:pt x="106" y="330"/>
                      <a:pt x="90" y="503"/>
                    </a:cubicBezTo>
                    <a:cubicBezTo>
                      <a:pt x="39" y="732"/>
                      <a:pt x="1" y="981"/>
                      <a:pt x="73" y="1209"/>
                    </a:cubicBezTo>
                    <a:cubicBezTo>
                      <a:pt x="90" y="1281"/>
                      <a:pt x="128" y="1349"/>
                      <a:pt x="195" y="1387"/>
                    </a:cubicBezTo>
                    <a:cubicBezTo>
                      <a:pt x="213" y="1391"/>
                      <a:pt x="231" y="1393"/>
                      <a:pt x="248" y="1393"/>
                    </a:cubicBezTo>
                    <a:cubicBezTo>
                      <a:pt x="300" y="1393"/>
                      <a:pt x="347" y="1373"/>
                      <a:pt x="373" y="1332"/>
                    </a:cubicBezTo>
                    <a:cubicBezTo>
                      <a:pt x="423" y="1298"/>
                      <a:pt x="461" y="1243"/>
                      <a:pt x="478" y="1192"/>
                    </a:cubicBezTo>
                    <a:cubicBezTo>
                      <a:pt x="618" y="892"/>
                      <a:pt x="656" y="541"/>
                      <a:pt x="584" y="224"/>
                    </a:cubicBezTo>
                    <a:cubicBezTo>
                      <a:pt x="567" y="136"/>
                      <a:pt x="529" y="64"/>
                      <a:pt x="461" y="13"/>
                    </a:cubicBezTo>
                    <a:cubicBezTo>
                      <a:pt x="442" y="5"/>
                      <a:pt x="422" y="1"/>
                      <a:pt x="40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8"/>
              <p:cNvSpPr/>
              <p:nvPr/>
            </p:nvSpPr>
            <p:spPr>
              <a:xfrm>
                <a:off x="877514" y="575160"/>
                <a:ext cx="37805" cy="8431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463" extrusionOk="0">
                    <a:moveTo>
                      <a:pt x="390" y="72"/>
                    </a:moveTo>
                    <a:cubicBezTo>
                      <a:pt x="407" y="72"/>
                      <a:pt x="423" y="89"/>
                      <a:pt x="445" y="89"/>
                    </a:cubicBezTo>
                    <a:cubicBezTo>
                      <a:pt x="478" y="106"/>
                      <a:pt x="495" y="123"/>
                      <a:pt x="512" y="161"/>
                    </a:cubicBezTo>
                    <a:cubicBezTo>
                      <a:pt x="529" y="194"/>
                      <a:pt x="550" y="228"/>
                      <a:pt x="550" y="266"/>
                    </a:cubicBezTo>
                    <a:cubicBezTo>
                      <a:pt x="584" y="372"/>
                      <a:pt x="584" y="478"/>
                      <a:pt x="584" y="583"/>
                    </a:cubicBezTo>
                    <a:cubicBezTo>
                      <a:pt x="584" y="812"/>
                      <a:pt x="550" y="1023"/>
                      <a:pt x="445" y="1217"/>
                    </a:cubicBezTo>
                    <a:cubicBezTo>
                      <a:pt x="423" y="1268"/>
                      <a:pt x="390" y="1323"/>
                      <a:pt x="356" y="1357"/>
                    </a:cubicBezTo>
                    <a:cubicBezTo>
                      <a:pt x="318" y="1374"/>
                      <a:pt x="284" y="1391"/>
                      <a:pt x="250" y="1391"/>
                    </a:cubicBezTo>
                    <a:lnTo>
                      <a:pt x="212" y="1391"/>
                    </a:lnTo>
                    <a:cubicBezTo>
                      <a:pt x="178" y="1374"/>
                      <a:pt x="161" y="1357"/>
                      <a:pt x="144" y="1340"/>
                    </a:cubicBezTo>
                    <a:cubicBezTo>
                      <a:pt x="128" y="1302"/>
                      <a:pt x="106" y="1268"/>
                      <a:pt x="106" y="1234"/>
                    </a:cubicBezTo>
                    <a:cubicBezTo>
                      <a:pt x="73" y="1145"/>
                      <a:pt x="73" y="1074"/>
                      <a:pt x="73" y="985"/>
                    </a:cubicBezTo>
                    <a:cubicBezTo>
                      <a:pt x="73" y="845"/>
                      <a:pt x="90" y="706"/>
                      <a:pt x="106" y="562"/>
                    </a:cubicBezTo>
                    <a:cubicBezTo>
                      <a:pt x="144" y="372"/>
                      <a:pt x="178" y="283"/>
                      <a:pt x="233" y="194"/>
                    </a:cubicBezTo>
                    <a:cubicBezTo>
                      <a:pt x="267" y="123"/>
                      <a:pt x="339" y="72"/>
                      <a:pt x="390" y="72"/>
                    </a:cubicBezTo>
                    <a:close/>
                    <a:moveTo>
                      <a:pt x="390" y="0"/>
                    </a:moveTo>
                    <a:cubicBezTo>
                      <a:pt x="301" y="0"/>
                      <a:pt x="212" y="72"/>
                      <a:pt x="161" y="161"/>
                    </a:cubicBezTo>
                    <a:cubicBezTo>
                      <a:pt x="106" y="245"/>
                      <a:pt x="73" y="372"/>
                      <a:pt x="56" y="545"/>
                    </a:cubicBezTo>
                    <a:cubicBezTo>
                      <a:pt x="22" y="689"/>
                      <a:pt x="1" y="828"/>
                      <a:pt x="1" y="985"/>
                    </a:cubicBezTo>
                    <a:cubicBezTo>
                      <a:pt x="1" y="1074"/>
                      <a:pt x="1" y="1162"/>
                      <a:pt x="39" y="1251"/>
                    </a:cubicBezTo>
                    <a:cubicBezTo>
                      <a:pt x="39" y="1285"/>
                      <a:pt x="56" y="1340"/>
                      <a:pt x="90" y="1374"/>
                    </a:cubicBezTo>
                    <a:cubicBezTo>
                      <a:pt x="106" y="1408"/>
                      <a:pt x="144" y="1446"/>
                      <a:pt x="195" y="1462"/>
                    </a:cubicBezTo>
                    <a:lnTo>
                      <a:pt x="250" y="1462"/>
                    </a:lnTo>
                    <a:cubicBezTo>
                      <a:pt x="301" y="1462"/>
                      <a:pt x="356" y="1446"/>
                      <a:pt x="390" y="1408"/>
                    </a:cubicBezTo>
                    <a:cubicBezTo>
                      <a:pt x="461" y="1357"/>
                      <a:pt x="478" y="1302"/>
                      <a:pt x="512" y="1251"/>
                    </a:cubicBezTo>
                    <a:cubicBezTo>
                      <a:pt x="618" y="1040"/>
                      <a:pt x="656" y="812"/>
                      <a:pt x="656" y="583"/>
                    </a:cubicBezTo>
                    <a:cubicBezTo>
                      <a:pt x="656" y="478"/>
                      <a:pt x="656" y="372"/>
                      <a:pt x="618" y="266"/>
                    </a:cubicBezTo>
                    <a:cubicBezTo>
                      <a:pt x="618" y="211"/>
                      <a:pt x="601" y="178"/>
                      <a:pt x="584" y="123"/>
                    </a:cubicBezTo>
                    <a:cubicBezTo>
                      <a:pt x="567" y="89"/>
                      <a:pt x="529" y="55"/>
                      <a:pt x="478" y="34"/>
                    </a:cubicBezTo>
                    <a:cubicBezTo>
                      <a:pt x="461" y="17"/>
                      <a:pt x="423" y="0"/>
                      <a:pt x="390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8"/>
              <p:cNvSpPr/>
              <p:nvPr/>
            </p:nvSpPr>
            <p:spPr>
              <a:xfrm>
                <a:off x="907020" y="574642"/>
                <a:ext cx="37575" cy="80106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390" extrusionOk="0">
                    <a:moveTo>
                      <a:pt x="391" y="0"/>
                    </a:moveTo>
                    <a:cubicBezTo>
                      <a:pt x="312" y="0"/>
                      <a:pt x="219" y="59"/>
                      <a:pt x="178" y="132"/>
                    </a:cubicBezTo>
                    <a:cubicBezTo>
                      <a:pt x="123" y="220"/>
                      <a:pt x="106" y="326"/>
                      <a:pt x="72" y="520"/>
                    </a:cubicBezTo>
                    <a:cubicBezTo>
                      <a:pt x="38" y="749"/>
                      <a:pt x="0" y="994"/>
                      <a:pt x="89" y="1205"/>
                    </a:cubicBezTo>
                    <a:cubicBezTo>
                      <a:pt x="106" y="1277"/>
                      <a:pt x="144" y="1366"/>
                      <a:pt x="228" y="1383"/>
                    </a:cubicBezTo>
                    <a:cubicBezTo>
                      <a:pt x="242" y="1387"/>
                      <a:pt x="257" y="1389"/>
                      <a:pt x="272" y="1389"/>
                    </a:cubicBezTo>
                    <a:cubicBezTo>
                      <a:pt x="317" y="1389"/>
                      <a:pt x="364" y="1370"/>
                      <a:pt x="389" y="1332"/>
                    </a:cubicBezTo>
                    <a:cubicBezTo>
                      <a:pt x="440" y="1294"/>
                      <a:pt x="478" y="1243"/>
                      <a:pt x="495" y="1171"/>
                    </a:cubicBezTo>
                    <a:cubicBezTo>
                      <a:pt x="634" y="871"/>
                      <a:pt x="651" y="537"/>
                      <a:pt x="567" y="220"/>
                    </a:cubicBezTo>
                    <a:cubicBezTo>
                      <a:pt x="545" y="132"/>
                      <a:pt x="512" y="43"/>
                      <a:pt x="440" y="9"/>
                    </a:cubicBezTo>
                    <a:cubicBezTo>
                      <a:pt x="425" y="3"/>
                      <a:pt x="408" y="0"/>
                      <a:pt x="39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8"/>
              <p:cNvSpPr/>
              <p:nvPr/>
            </p:nvSpPr>
            <p:spPr>
              <a:xfrm>
                <a:off x="907020" y="572221"/>
                <a:ext cx="37575" cy="8408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459" extrusionOk="0">
                    <a:moveTo>
                      <a:pt x="372" y="68"/>
                    </a:moveTo>
                    <a:cubicBezTo>
                      <a:pt x="389" y="68"/>
                      <a:pt x="406" y="85"/>
                      <a:pt x="423" y="85"/>
                    </a:cubicBezTo>
                    <a:cubicBezTo>
                      <a:pt x="461" y="106"/>
                      <a:pt x="478" y="123"/>
                      <a:pt x="495" y="157"/>
                    </a:cubicBezTo>
                    <a:cubicBezTo>
                      <a:pt x="512" y="191"/>
                      <a:pt x="529" y="229"/>
                      <a:pt x="529" y="262"/>
                    </a:cubicBezTo>
                    <a:cubicBezTo>
                      <a:pt x="567" y="385"/>
                      <a:pt x="583" y="508"/>
                      <a:pt x="583" y="634"/>
                    </a:cubicBezTo>
                    <a:cubicBezTo>
                      <a:pt x="583" y="825"/>
                      <a:pt x="545" y="1019"/>
                      <a:pt x="461" y="1213"/>
                    </a:cubicBezTo>
                    <a:cubicBezTo>
                      <a:pt x="440" y="1268"/>
                      <a:pt x="406" y="1319"/>
                      <a:pt x="372" y="1353"/>
                    </a:cubicBezTo>
                    <a:cubicBezTo>
                      <a:pt x="334" y="1374"/>
                      <a:pt x="300" y="1391"/>
                      <a:pt x="266" y="1391"/>
                    </a:cubicBezTo>
                    <a:lnTo>
                      <a:pt x="228" y="1391"/>
                    </a:lnTo>
                    <a:cubicBezTo>
                      <a:pt x="212" y="1391"/>
                      <a:pt x="178" y="1374"/>
                      <a:pt x="161" y="1336"/>
                    </a:cubicBezTo>
                    <a:cubicBezTo>
                      <a:pt x="144" y="1319"/>
                      <a:pt x="123" y="1285"/>
                      <a:pt x="106" y="1247"/>
                    </a:cubicBezTo>
                    <a:cubicBezTo>
                      <a:pt x="89" y="1142"/>
                      <a:pt x="72" y="1057"/>
                      <a:pt x="72" y="951"/>
                    </a:cubicBezTo>
                    <a:cubicBezTo>
                      <a:pt x="72" y="825"/>
                      <a:pt x="89" y="685"/>
                      <a:pt x="106" y="562"/>
                    </a:cubicBezTo>
                    <a:cubicBezTo>
                      <a:pt x="144" y="385"/>
                      <a:pt x="161" y="279"/>
                      <a:pt x="212" y="191"/>
                    </a:cubicBezTo>
                    <a:cubicBezTo>
                      <a:pt x="250" y="123"/>
                      <a:pt x="317" y="68"/>
                      <a:pt x="372" y="68"/>
                    </a:cubicBezTo>
                    <a:close/>
                    <a:moveTo>
                      <a:pt x="372" y="0"/>
                    </a:moveTo>
                    <a:cubicBezTo>
                      <a:pt x="283" y="0"/>
                      <a:pt x="195" y="68"/>
                      <a:pt x="144" y="157"/>
                    </a:cubicBezTo>
                    <a:cubicBezTo>
                      <a:pt x="89" y="262"/>
                      <a:pt x="72" y="368"/>
                      <a:pt x="38" y="546"/>
                    </a:cubicBezTo>
                    <a:cubicBezTo>
                      <a:pt x="17" y="685"/>
                      <a:pt x="0" y="808"/>
                      <a:pt x="0" y="951"/>
                    </a:cubicBezTo>
                    <a:cubicBezTo>
                      <a:pt x="0" y="1057"/>
                      <a:pt x="17" y="1163"/>
                      <a:pt x="55" y="1268"/>
                    </a:cubicBezTo>
                    <a:cubicBezTo>
                      <a:pt x="55" y="1302"/>
                      <a:pt x="72" y="1336"/>
                      <a:pt x="106" y="1374"/>
                    </a:cubicBezTo>
                    <a:cubicBezTo>
                      <a:pt x="123" y="1425"/>
                      <a:pt x="178" y="1442"/>
                      <a:pt x="212" y="1459"/>
                    </a:cubicBezTo>
                    <a:lnTo>
                      <a:pt x="266" y="1459"/>
                    </a:lnTo>
                    <a:cubicBezTo>
                      <a:pt x="317" y="1459"/>
                      <a:pt x="372" y="1442"/>
                      <a:pt x="423" y="1408"/>
                    </a:cubicBezTo>
                    <a:cubicBezTo>
                      <a:pt x="478" y="1353"/>
                      <a:pt x="512" y="1302"/>
                      <a:pt x="529" y="1230"/>
                    </a:cubicBezTo>
                    <a:cubicBezTo>
                      <a:pt x="617" y="1036"/>
                      <a:pt x="651" y="846"/>
                      <a:pt x="651" y="634"/>
                    </a:cubicBezTo>
                    <a:cubicBezTo>
                      <a:pt x="651" y="508"/>
                      <a:pt x="634" y="368"/>
                      <a:pt x="600" y="245"/>
                    </a:cubicBezTo>
                    <a:cubicBezTo>
                      <a:pt x="600" y="212"/>
                      <a:pt x="583" y="157"/>
                      <a:pt x="567" y="123"/>
                    </a:cubicBezTo>
                    <a:cubicBezTo>
                      <a:pt x="529" y="85"/>
                      <a:pt x="495" y="51"/>
                      <a:pt x="461" y="17"/>
                    </a:cubicBezTo>
                    <a:cubicBezTo>
                      <a:pt x="423" y="17"/>
                      <a:pt x="406" y="0"/>
                      <a:pt x="372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8"/>
              <p:cNvSpPr/>
              <p:nvPr/>
            </p:nvSpPr>
            <p:spPr>
              <a:xfrm>
                <a:off x="802482" y="1210403"/>
                <a:ext cx="992677" cy="567598"/>
              </a:xfrm>
              <a:custGeom>
                <a:avLst/>
                <a:gdLst/>
                <a:ahLst/>
                <a:cxnLst/>
                <a:rect l="l" t="t" r="r" b="b"/>
                <a:pathLst>
                  <a:path w="17225" h="9849" extrusionOk="0">
                    <a:moveTo>
                      <a:pt x="17225" y="0"/>
                    </a:moveTo>
                    <a:lnTo>
                      <a:pt x="17225" y="0"/>
                    </a:lnTo>
                    <a:cubicBezTo>
                      <a:pt x="16751" y="55"/>
                      <a:pt x="16290" y="211"/>
                      <a:pt x="15851" y="406"/>
                    </a:cubicBezTo>
                    <a:cubicBezTo>
                      <a:pt x="13315" y="1534"/>
                      <a:pt x="11413" y="3681"/>
                      <a:pt x="9583" y="5761"/>
                    </a:cubicBezTo>
                    <a:cubicBezTo>
                      <a:pt x="8509" y="5623"/>
                      <a:pt x="7468" y="5556"/>
                      <a:pt x="6448" y="5556"/>
                    </a:cubicBezTo>
                    <a:cubicBezTo>
                      <a:pt x="5245" y="5556"/>
                      <a:pt x="4071" y="5650"/>
                      <a:pt x="2909" y="5833"/>
                    </a:cubicBezTo>
                    <a:cubicBezTo>
                      <a:pt x="2220" y="5938"/>
                      <a:pt x="1535" y="6078"/>
                      <a:pt x="952" y="6446"/>
                    </a:cubicBezTo>
                    <a:cubicBezTo>
                      <a:pt x="495" y="6746"/>
                      <a:pt x="107" y="7223"/>
                      <a:pt x="1" y="7752"/>
                    </a:cubicBezTo>
                    <a:cubicBezTo>
                      <a:pt x="1" y="7752"/>
                      <a:pt x="4984" y="9721"/>
                      <a:pt x="12592" y="9848"/>
                    </a:cubicBezTo>
                    <a:cubicBezTo>
                      <a:pt x="12592" y="9848"/>
                      <a:pt x="14600" y="7485"/>
                      <a:pt x="15779" y="4704"/>
                    </a:cubicBezTo>
                    <a:cubicBezTo>
                      <a:pt x="16941" y="1940"/>
                      <a:pt x="17224" y="0"/>
                      <a:pt x="172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8"/>
              <p:cNvSpPr/>
              <p:nvPr/>
            </p:nvSpPr>
            <p:spPr>
              <a:xfrm>
                <a:off x="1306965" y="1437864"/>
                <a:ext cx="422197" cy="340132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5902" extrusionOk="0">
                    <a:moveTo>
                      <a:pt x="3804" y="5901"/>
                    </a:moveTo>
                    <a:lnTo>
                      <a:pt x="3804" y="5901"/>
                    </a:lnTo>
                    <a:lnTo>
                      <a:pt x="3804" y="5901"/>
                    </a:lnTo>
                    <a:close/>
                    <a:moveTo>
                      <a:pt x="3770" y="5901"/>
                    </a:moveTo>
                    <a:lnTo>
                      <a:pt x="3787" y="5901"/>
                    </a:lnTo>
                    <a:lnTo>
                      <a:pt x="3770" y="5901"/>
                    </a:lnTo>
                    <a:close/>
                    <a:moveTo>
                      <a:pt x="3749" y="5901"/>
                    </a:moveTo>
                    <a:lnTo>
                      <a:pt x="3770" y="5901"/>
                    </a:lnTo>
                    <a:lnTo>
                      <a:pt x="3749" y="5901"/>
                    </a:lnTo>
                    <a:close/>
                    <a:moveTo>
                      <a:pt x="3732" y="5901"/>
                    </a:moveTo>
                    <a:lnTo>
                      <a:pt x="3732" y="5901"/>
                    </a:lnTo>
                    <a:lnTo>
                      <a:pt x="3732" y="5901"/>
                    </a:lnTo>
                    <a:close/>
                    <a:moveTo>
                      <a:pt x="3699" y="5880"/>
                    </a:moveTo>
                    <a:cubicBezTo>
                      <a:pt x="3716" y="5880"/>
                      <a:pt x="3716" y="5901"/>
                      <a:pt x="3716" y="5901"/>
                    </a:cubicBezTo>
                    <a:cubicBezTo>
                      <a:pt x="3716" y="5901"/>
                      <a:pt x="3716" y="5880"/>
                      <a:pt x="3699" y="5880"/>
                    </a:cubicBezTo>
                    <a:close/>
                    <a:moveTo>
                      <a:pt x="3682" y="5880"/>
                    </a:moveTo>
                    <a:lnTo>
                      <a:pt x="3699" y="5880"/>
                    </a:lnTo>
                    <a:lnTo>
                      <a:pt x="3682" y="5880"/>
                    </a:lnTo>
                    <a:close/>
                    <a:moveTo>
                      <a:pt x="3665" y="5880"/>
                    </a:moveTo>
                    <a:lnTo>
                      <a:pt x="3682" y="5880"/>
                    </a:lnTo>
                    <a:lnTo>
                      <a:pt x="3665" y="5880"/>
                    </a:lnTo>
                    <a:close/>
                    <a:moveTo>
                      <a:pt x="3627" y="5880"/>
                    </a:moveTo>
                    <a:lnTo>
                      <a:pt x="3644" y="5880"/>
                    </a:lnTo>
                    <a:lnTo>
                      <a:pt x="3627" y="5880"/>
                    </a:lnTo>
                    <a:close/>
                    <a:moveTo>
                      <a:pt x="3610" y="5880"/>
                    </a:moveTo>
                    <a:lnTo>
                      <a:pt x="3627" y="5880"/>
                    </a:lnTo>
                    <a:lnTo>
                      <a:pt x="3610" y="5880"/>
                    </a:lnTo>
                    <a:close/>
                    <a:moveTo>
                      <a:pt x="245" y="5707"/>
                    </a:moveTo>
                    <a:cubicBezTo>
                      <a:pt x="1285" y="5795"/>
                      <a:pt x="2414" y="5863"/>
                      <a:pt x="3610" y="5880"/>
                    </a:cubicBezTo>
                    <a:cubicBezTo>
                      <a:pt x="2414" y="5863"/>
                      <a:pt x="1285" y="5795"/>
                      <a:pt x="245" y="5707"/>
                    </a:cubicBezTo>
                    <a:close/>
                    <a:moveTo>
                      <a:pt x="140" y="5690"/>
                    </a:moveTo>
                    <a:cubicBezTo>
                      <a:pt x="178" y="5690"/>
                      <a:pt x="212" y="5690"/>
                      <a:pt x="245" y="5707"/>
                    </a:cubicBezTo>
                    <a:cubicBezTo>
                      <a:pt x="212" y="5690"/>
                      <a:pt x="178" y="5690"/>
                      <a:pt x="140" y="5690"/>
                    </a:cubicBezTo>
                    <a:close/>
                    <a:moveTo>
                      <a:pt x="123" y="5690"/>
                    </a:moveTo>
                    <a:lnTo>
                      <a:pt x="140" y="5690"/>
                    </a:lnTo>
                    <a:lnTo>
                      <a:pt x="123" y="5690"/>
                    </a:lnTo>
                    <a:close/>
                    <a:moveTo>
                      <a:pt x="106" y="5690"/>
                    </a:moveTo>
                    <a:lnTo>
                      <a:pt x="123" y="5690"/>
                    </a:lnTo>
                    <a:lnTo>
                      <a:pt x="106" y="5690"/>
                    </a:lnTo>
                    <a:close/>
                    <a:moveTo>
                      <a:pt x="89" y="5690"/>
                    </a:moveTo>
                    <a:lnTo>
                      <a:pt x="106" y="5690"/>
                    </a:lnTo>
                    <a:lnTo>
                      <a:pt x="89" y="5690"/>
                    </a:lnTo>
                    <a:close/>
                    <a:moveTo>
                      <a:pt x="72" y="5690"/>
                    </a:moveTo>
                    <a:lnTo>
                      <a:pt x="72" y="5690"/>
                    </a:lnTo>
                    <a:lnTo>
                      <a:pt x="72" y="5690"/>
                    </a:lnTo>
                    <a:close/>
                    <a:moveTo>
                      <a:pt x="51" y="5690"/>
                    </a:moveTo>
                    <a:lnTo>
                      <a:pt x="51" y="5690"/>
                    </a:lnTo>
                    <a:lnTo>
                      <a:pt x="51" y="5690"/>
                    </a:lnTo>
                    <a:close/>
                    <a:moveTo>
                      <a:pt x="34" y="5669"/>
                    </a:moveTo>
                    <a:lnTo>
                      <a:pt x="34" y="5669"/>
                    </a:lnTo>
                    <a:lnTo>
                      <a:pt x="34" y="5669"/>
                    </a:lnTo>
                    <a:close/>
                    <a:moveTo>
                      <a:pt x="0" y="5669"/>
                    </a:moveTo>
                    <a:lnTo>
                      <a:pt x="0" y="5669"/>
                    </a:lnTo>
                    <a:lnTo>
                      <a:pt x="0" y="5669"/>
                    </a:lnTo>
                    <a:close/>
                    <a:moveTo>
                      <a:pt x="7025" y="740"/>
                    </a:moveTo>
                    <a:lnTo>
                      <a:pt x="7025" y="740"/>
                    </a:lnTo>
                    <a:lnTo>
                      <a:pt x="7025" y="740"/>
                    </a:lnTo>
                    <a:close/>
                    <a:moveTo>
                      <a:pt x="7325" y="18"/>
                    </a:moveTo>
                    <a:cubicBezTo>
                      <a:pt x="7236" y="246"/>
                      <a:pt x="7131" y="491"/>
                      <a:pt x="7025" y="723"/>
                    </a:cubicBezTo>
                    <a:cubicBezTo>
                      <a:pt x="7131" y="491"/>
                      <a:pt x="7236" y="246"/>
                      <a:pt x="7325" y="18"/>
                    </a:cubicBezTo>
                    <a:close/>
                    <a:moveTo>
                      <a:pt x="7325" y="18"/>
                    </a:moveTo>
                    <a:lnTo>
                      <a:pt x="7325" y="18"/>
                    </a:lnTo>
                    <a:lnTo>
                      <a:pt x="7325" y="18"/>
                    </a:lnTo>
                    <a:close/>
                    <a:moveTo>
                      <a:pt x="7325" y="1"/>
                    </a:moveTo>
                    <a:lnTo>
                      <a:pt x="7325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8"/>
              <p:cNvSpPr/>
              <p:nvPr/>
            </p:nvSpPr>
            <p:spPr>
              <a:xfrm>
                <a:off x="961825" y="1324104"/>
                <a:ext cx="800942" cy="453894"/>
              </a:xfrm>
              <a:custGeom>
                <a:avLst/>
                <a:gdLst/>
                <a:ahLst/>
                <a:cxnLst/>
                <a:rect l="l" t="t" r="r" b="b"/>
                <a:pathLst>
                  <a:path w="13898" h="7876" extrusionOk="0">
                    <a:moveTo>
                      <a:pt x="13648" y="1"/>
                    </a:moveTo>
                    <a:cubicBezTo>
                      <a:pt x="11746" y="1620"/>
                      <a:pt x="10288" y="3682"/>
                      <a:pt x="9054" y="5867"/>
                    </a:cubicBezTo>
                    <a:cubicBezTo>
                      <a:pt x="8842" y="5884"/>
                      <a:pt x="8631" y="5901"/>
                      <a:pt x="8403" y="5901"/>
                    </a:cubicBezTo>
                    <a:cubicBezTo>
                      <a:pt x="7118" y="5901"/>
                      <a:pt x="5812" y="5618"/>
                      <a:pt x="4527" y="5584"/>
                    </a:cubicBezTo>
                    <a:lnTo>
                      <a:pt x="3737" y="5584"/>
                    </a:lnTo>
                    <a:cubicBezTo>
                      <a:pt x="1463" y="5584"/>
                      <a:pt x="0" y="5867"/>
                      <a:pt x="0" y="5867"/>
                    </a:cubicBezTo>
                    <a:lnTo>
                      <a:pt x="144" y="6658"/>
                    </a:lnTo>
                    <a:cubicBezTo>
                      <a:pt x="1602" y="7009"/>
                      <a:pt x="3593" y="7414"/>
                      <a:pt x="5989" y="7643"/>
                    </a:cubicBezTo>
                    <a:lnTo>
                      <a:pt x="6023" y="7643"/>
                    </a:lnTo>
                    <a:cubicBezTo>
                      <a:pt x="6023" y="7643"/>
                      <a:pt x="6040" y="7643"/>
                      <a:pt x="6040" y="7664"/>
                    </a:cubicBezTo>
                    <a:lnTo>
                      <a:pt x="6129" y="7664"/>
                    </a:lnTo>
                    <a:cubicBezTo>
                      <a:pt x="6167" y="7664"/>
                      <a:pt x="6201" y="7664"/>
                      <a:pt x="6234" y="7681"/>
                    </a:cubicBezTo>
                    <a:cubicBezTo>
                      <a:pt x="7274" y="7769"/>
                      <a:pt x="8403" y="7837"/>
                      <a:pt x="9599" y="7854"/>
                    </a:cubicBezTo>
                    <a:lnTo>
                      <a:pt x="9688" y="7854"/>
                    </a:lnTo>
                    <a:cubicBezTo>
                      <a:pt x="9705" y="7854"/>
                      <a:pt x="9705" y="7875"/>
                      <a:pt x="9705" y="7875"/>
                    </a:cubicBezTo>
                    <a:lnTo>
                      <a:pt x="9827" y="7875"/>
                    </a:lnTo>
                    <a:cubicBezTo>
                      <a:pt x="9827" y="7875"/>
                      <a:pt x="11835" y="5512"/>
                      <a:pt x="13014" y="2731"/>
                    </a:cubicBezTo>
                    <a:lnTo>
                      <a:pt x="13014" y="2714"/>
                    </a:lnTo>
                    <a:lnTo>
                      <a:pt x="13014" y="2697"/>
                    </a:lnTo>
                    <a:cubicBezTo>
                      <a:pt x="13120" y="2465"/>
                      <a:pt x="13225" y="2220"/>
                      <a:pt x="13314" y="1992"/>
                    </a:cubicBezTo>
                    <a:lnTo>
                      <a:pt x="13314" y="1975"/>
                    </a:lnTo>
                    <a:cubicBezTo>
                      <a:pt x="13563" y="1358"/>
                      <a:pt x="13754" y="796"/>
                      <a:pt x="13897" y="301"/>
                    </a:cubicBezTo>
                    <a:lnTo>
                      <a:pt x="136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8"/>
              <p:cNvSpPr/>
              <p:nvPr/>
            </p:nvSpPr>
            <p:spPr>
              <a:xfrm>
                <a:off x="1525205" y="1685322"/>
                <a:ext cx="209024" cy="97107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85" extrusionOk="0">
                    <a:moveTo>
                      <a:pt x="351" y="1"/>
                    </a:moveTo>
                    <a:cubicBezTo>
                      <a:pt x="229" y="390"/>
                      <a:pt x="106" y="796"/>
                      <a:pt x="0" y="1218"/>
                    </a:cubicBezTo>
                    <a:cubicBezTo>
                      <a:pt x="0" y="1218"/>
                      <a:pt x="943" y="1684"/>
                      <a:pt x="2060" y="1684"/>
                    </a:cubicBezTo>
                    <a:cubicBezTo>
                      <a:pt x="2335" y="1684"/>
                      <a:pt x="2620" y="1656"/>
                      <a:pt x="2904" y="1586"/>
                    </a:cubicBezTo>
                    <a:cubicBezTo>
                      <a:pt x="3170" y="1163"/>
                      <a:pt x="3399" y="796"/>
                      <a:pt x="3627" y="445"/>
                    </a:cubicBezTo>
                    <a:lnTo>
                      <a:pt x="35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8"/>
              <p:cNvSpPr/>
              <p:nvPr/>
            </p:nvSpPr>
            <p:spPr>
              <a:xfrm>
                <a:off x="1513045" y="1755514"/>
                <a:ext cx="236571" cy="73017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1267" extrusionOk="0">
                    <a:moveTo>
                      <a:pt x="211" y="0"/>
                    </a:moveTo>
                    <a:cubicBezTo>
                      <a:pt x="140" y="283"/>
                      <a:pt x="68" y="579"/>
                      <a:pt x="0" y="896"/>
                    </a:cubicBezTo>
                    <a:cubicBezTo>
                      <a:pt x="995" y="1170"/>
                      <a:pt x="2004" y="1266"/>
                      <a:pt x="3016" y="1266"/>
                    </a:cubicBezTo>
                    <a:cubicBezTo>
                      <a:pt x="3255" y="1266"/>
                      <a:pt x="3493" y="1261"/>
                      <a:pt x="3732" y="1251"/>
                    </a:cubicBezTo>
                    <a:cubicBezTo>
                      <a:pt x="3821" y="1251"/>
                      <a:pt x="3910" y="1251"/>
                      <a:pt x="3977" y="1196"/>
                    </a:cubicBezTo>
                    <a:cubicBezTo>
                      <a:pt x="4066" y="1163"/>
                      <a:pt x="4104" y="1057"/>
                      <a:pt x="4066" y="985"/>
                    </a:cubicBezTo>
                    <a:cubicBezTo>
                      <a:pt x="4032" y="917"/>
                      <a:pt x="3960" y="879"/>
                      <a:pt x="3872" y="862"/>
                    </a:cubicBezTo>
                    <a:cubicBezTo>
                      <a:pt x="3576" y="791"/>
                      <a:pt x="3259" y="706"/>
                      <a:pt x="2942" y="634"/>
                    </a:cubicBezTo>
                    <a:cubicBezTo>
                      <a:pt x="2993" y="545"/>
                      <a:pt x="3047" y="457"/>
                      <a:pt x="3115" y="368"/>
                    </a:cubicBezTo>
                    <a:cubicBezTo>
                      <a:pt x="2147" y="245"/>
                      <a:pt x="1179" y="123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8"/>
              <p:cNvSpPr/>
              <p:nvPr/>
            </p:nvSpPr>
            <p:spPr>
              <a:xfrm>
                <a:off x="1545433" y="1209423"/>
                <a:ext cx="377592" cy="544200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443" extrusionOk="0">
                    <a:moveTo>
                      <a:pt x="4561" y="0"/>
                    </a:moveTo>
                    <a:cubicBezTo>
                      <a:pt x="4493" y="0"/>
                      <a:pt x="4404" y="17"/>
                      <a:pt x="4333" y="17"/>
                    </a:cubicBezTo>
                    <a:lnTo>
                      <a:pt x="3521" y="1991"/>
                    </a:lnTo>
                    <a:cubicBezTo>
                      <a:pt x="1957" y="3821"/>
                      <a:pt x="757" y="5972"/>
                      <a:pt x="0" y="8259"/>
                    </a:cubicBezTo>
                    <a:cubicBezTo>
                      <a:pt x="1057" y="8948"/>
                      <a:pt x="2308" y="9371"/>
                      <a:pt x="3576" y="9442"/>
                    </a:cubicBezTo>
                    <a:cubicBezTo>
                      <a:pt x="4755" y="7329"/>
                      <a:pt x="5951" y="5178"/>
                      <a:pt x="6395" y="2819"/>
                    </a:cubicBezTo>
                    <a:cubicBezTo>
                      <a:pt x="6518" y="2080"/>
                      <a:pt x="6551" y="1217"/>
                      <a:pt x="6057" y="634"/>
                    </a:cubicBezTo>
                    <a:cubicBezTo>
                      <a:pt x="5706" y="195"/>
                      <a:pt x="5127" y="0"/>
                      <a:pt x="45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8"/>
              <p:cNvSpPr/>
              <p:nvPr/>
            </p:nvSpPr>
            <p:spPr>
              <a:xfrm>
                <a:off x="1543474" y="1322433"/>
                <a:ext cx="207122" cy="365201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6337" extrusionOk="0">
                    <a:moveTo>
                      <a:pt x="3547" y="0"/>
                    </a:moveTo>
                    <a:cubicBezTo>
                      <a:pt x="3538" y="0"/>
                      <a:pt x="3530" y="5"/>
                      <a:pt x="3521" y="13"/>
                    </a:cubicBezTo>
                    <a:cubicBezTo>
                      <a:pt x="1970" y="1826"/>
                      <a:pt x="757" y="3994"/>
                      <a:pt x="0" y="6281"/>
                    </a:cubicBezTo>
                    <a:cubicBezTo>
                      <a:pt x="0" y="6298"/>
                      <a:pt x="0" y="6319"/>
                      <a:pt x="17" y="6336"/>
                    </a:cubicBezTo>
                    <a:lnTo>
                      <a:pt x="34" y="6336"/>
                    </a:lnTo>
                    <a:cubicBezTo>
                      <a:pt x="51" y="6336"/>
                      <a:pt x="68" y="6319"/>
                      <a:pt x="68" y="6298"/>
                    </a:cubicBezTo>
                    <a:cubicBezTo>
                      <a:pt x="829" y="4028"/>
                      <a:pt x="2025" y="1860"/>
                      <a:pt x="3576" y="64"/>
                    </a:cubicBezTo>
                    <a:cubicBezTo>
                      <a:pt x="3593" y="47"/>
                      <a:pt x="3593" y="30"/>
                      <a:pt x="3576" y="13"/>
                    </a:cubicBezTo>
                    <a:cubicBezTo>
                      <a:pt x="3566" y="5"/>
                      <a:pt x="3556" y="0"/>
                      <a:pt x="354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8"/>
              <p:cNvSpPr/>
              <p:nvPr/>
            </p:nvSpPr>
            <p:spPr>
              <a:xfrm>
                <a:off x="1370760" y="1697539"/>
                <a:ext cx="143268" cy="132088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292" extrusionOk="0">
                    <a:moveTo>
                      <a:pt x="423" y="0"/>
                    </a:moveTo>
                    <a:lnTo>
                      <a:pt x="1" y="2185"/>
                    </a:lnTo>
                    <a:cubicBezTo>
                      <a:pt x="762" y="2257"/>
                      <a:pt x="1518" y="2291"/>
                      <a:pt x="2275" y="2291"/>
                    </a:cubicBezTo>
                    <a:cubicBezTo>
                      <a:pt x="2486" y="1234"/>
                      <a:pt x="1163" y="89"/>
                      <a:pt x="1163" y="89"/>
                    </a:cubicBezTo>
                    <a:cubicBezTo>
                      <a:pt x="918" y="55"/>
                      <a:pt x="673" y="38"/>
                      <a:pt x="423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8"/>
              <p:cNvSpPr/>
              <p:nvPr/>
            </p:nvSpPr>
            <p:spPr>
              <a:xfrm>
                <a:off x="800580" y="1657084"/>
                <a:ext cx="607996" cy="240490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4173" extrusionOk="0">
                    <a:moveTo>
                      <a:pt x="34" y="1"/>
                    </a:moveTo>
                    <a:cubicBezTo>
                      <a:pt x="17" y="140"/>
                      <a:pt x="0" y="280"/>
                      <a:pt x="17" y="423"/>
                    </a:cubicBezTo>
                    <a:cubicBezTo>
                      <a:pt x="89" y="1180"/>
                      <a:pt x="740" y="1759"/>
                      <a:pt x="1374" y="2182"/>
                    </a:cubicBezTo>
                    <a:cubicBezTo>
                      <a:pt x="3838" y="3767"/>
                      <a:pt x="6885" y="4172"/>
                      <a:pt x="10106" y="4172"/>
                    </a:cubicBezTo>
                    <a:cubicBezTo>
                      <a:pt x="10478" y="3065"/>
                      <a:pt x="10550" y="1848"/>
                      <a:pt x="10317" y="702"/>
                    </a:cubicBezTo>
                    <a:cubicBezTo>
                      <a:pt x="7781" y="368"/>
                      <a:pt x="5300" y="174"/>
                      <a:pt x="2798" y="89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8"/>
              <p:cNvSpPr/>
              <p:nvPr/>
            </p:nvSpPr>
            <p:spPr>
              <a:xfrm>
                <a:off x="959866" y="1660023"/>
                <a:ext cx="437527" cy="39765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690" extrusionOk="0">
                    <a:moveTo>
                      <a:pt x="34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55"/>
                      <a:pt x="17" y="72"/>
                      <a:pt x="34" y="72"/>
                    </a:cubicBezTo>
                    <a:cubicBezTo>
                      <a:pt x="2553" y="161"/>
                      <a:pt x="5017" y="355"/>
                      <a:pt x="7536" y="689"/>
                    </a:cubicBezTo>
                    <a:lnTo>
                      <a:pt x="7553" y="689"/>
                    </a:lnTo>
                    <a:cubicBezTo>
                      <a:pt x="7575" y="689"/>
                      <a:pt x="7575" y="672"/>
                      <a:pt x="7591" y="651"/>
                    </a:cubicBezTo>
                    <a:cubicBezTo>
                      <a:pt x="7591" y="634"/>
                      <a:pt x="7575" y="618"/>
                      <a:pt x="7553" y="618"/>
                    </a:cubicBezTo>
                    <a:cubicBezTo>
                      <a:pt x="5017" y="284"/>
                      <a:pt x="2570" y="89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8"/>
              <p:cNvSpPr/>
              <p:nvPr/>
            </p:nvSpPr>
            <p:spPr>
              <a:xfrm>
                <a:off x="1437782" y="1702668"/>
                <a:ext cx="152258" cy="159116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27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72" y="740"/>
                      <a:pt x="740" y="1479"/>
                      <a:pt x="1112" y="2202"/>
                    </a:cubicBezTo>
                    <a:lnTo>
                      <a:pt x="1500" y="2202"/>
                    </a:lnTo>
                    <a:cubicBezTo>
                      <a:pt x="1796" y="2380"/>
                      <a:pt x="2046" y="2536"/>
                      <a:pt x="2291" y="2697"/>
                    </a:cubicBezTo>
                    <a:cubicBezTo>
                      <a:pt x="2358" y="2722"/>
                      <a:pt x="2426" y="2760"/>
                      <a:pt x="2493" y="2760"/>
                    </a:cubicBezTo>
                    <a:cubicBezTo>
                      <a:pt x="2515" y="2760"/>
                      <a:pt x="2536" y="2757"/>
                      <a:pt x="2557" y="2747"/>
                    </a:cubicBezTo>
                    <a:cubicBezTo>
                      <a:pt x="2625" y="2714"/>
                      <a:pt x="2642" y="2625"/>
                      <a:pt x="2625" y="2536"/>
                    </a:cubicBezTo>
                    <a:cubicBezTo>
                      <a:pt x="2608" y="2468"/>
                      <a:pt x="2574" y="2397"/>
                      <a:pt x="2519" y="2342"/>
                    </a:cubicBezTo>
                    <a:cubicBezTo>
                      <a:pt x="1885" y="1534"/>
                      <a:pt x="1217" y="795"/>
                      <a:pt x="495" y="72"/>
                    </a:cubicBezTo>
                    <a:cubicBezTo>
                      <a:pt x="338" y="55"/>
                      <a:pt x="161" y="3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8"/>
              <p:cNvSpPr/>
              <p:nvPr/>
            </p:nvSpPr>
            <p:spPr>
              <a:xfrm>
                <a:off x="1106993" y="1128282"/>
                <a:ext cx="86272" cy="62701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88" extrusionOk="0">
                    <a:moveTo>
                      <a:pt x="17" y="1"/>
                    </a:moveTo>
                    <a:cubicBezTo>
                      <a:pt x="0" y="352"/>
                      <a:pt x="0" y="685"/>
                      <a:pt x="17" y="1024"/>
                    </a:cubicBezTo>
                    <a:cubicBezTo>
                      <a:pt x="17" y="1024"/>
                      <a:pt x="206" y="1088"/>
                      <a:pt x="493" y="1088"/>
                    </a:cubicBezTo>
                    <a:cubicBezTo>
                      <a:pt x="748" y="1088"/>
                      <a:pt x="1081" y="1037"/>
                      <a:pt x="1429" y="846"/>
                    </a:cubicBezTo>
                    <a:cubicBezTo>
                      <a:pt x="1446" y="669"/>
                      <a:pt x="1463" y="495"/>
                      <a:pt x="1496" y="301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8"/>
              <p:cNvSpPr/>
              <p:nvPr/>
            </p:nvSpPr>
            <p:spPr>
              <a:xfrm>
                <a:off x="1081636" y="801411"/>
                <a:ext cx="267057" cy="353214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6129" extrusionOk="0">
                    <a:moveTo>
                      <a:pt x="2642" y="1"/>
                    </a:moveTo>
                    <a:cubicBezTo>
                      <a:pt x="1725" y="690"/>
                      <a:pt x="1057" y="1657"/>
                      <a:pt x="652" y="2714"/>
                    </a:cubicBezTo>
                    <a:cubicBezTo>
                      <a:pt x="229" y="3771"/>
                      <a:pt x="51" y="4916"/>
                      <a:pt x="1" y="6062"/>
                    </a:cubicBezTo>
                    <a:cubicBezTo>
                      <a:pt x="226" y="6108"/>
                      <a:pt x="463" y="6129"/>
                      <a:pt x="706" y="6129"/>
                    </a:cubicBezTo>
                    <a:cubicBezTo>
                      <a:pt x="1110" y="6129"/>
                      <a:pt x="1530" y="6070"/>
                      <a:pt x="1936" y="5973"/>
                    </a:cubicBezTo>
                    <a:cubicBezTo>
                      <a:pt x="2220" y="4282"/>
                      <a:pt x="3365" y="2854"/>
                      <a:pt x="4633" y="1674"/>
                    </a:cubicBezTo>
                    <a:cubicBezTo>
                      <a:pt x="4633" y="1674"/>
                      <a:pt x="4016" y="846"/>
                      <a:pt x="3576" y="529"/>
                    </a:cubicBezTo>
                    <a:cubicBezTo>
                      <a:pt x="3154" y="212"/>
                      <a:pt x="2642" y="1"/>
                      <a:pt x="2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8"/>
              <p:cNvSpPr/>
              <p:nvPr/>
            </p:nvSpPr>
            <p:spPr>
              <a:xfrm>
                <a:off x="1065327" y="1177036"/>
                <a:ext cx="12402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960" extrusionOk="0">
                    <a:moveTo>
                      <a:pt x="2152" y="0"/>
                    </a:moveTo>
                    <a:lnTo>
                      <a:pt x="2152" y="0"/>
                    </a:lnTo>
                    <a:cubicBezTo>
                      <a:pt x="1674" y="34"/>
                      <a:pt x="1218" y="89"/>
                      <a:pt x="740" y="178"/>
                    </a:cubicBezTo>
                    <a:cubicBezTo>
                      <a:pt x="757" y="228"/>
                      <a:pt x="757" y="262"/>
                      <a:pt x="757" y="300"/>
                    </a:cubicBezTo>
                    <a:cubicBezTo>
                      <a:pt x="546" y="440"/>
                      <a:pt x="372" y="545"/>
                      <a:pt x="195" y="651"/>
                    </a:cubicBezTo>
                    <a:cubicBezTo>
                      <a:pt x="106" y="706"/>
                      <a:pt x="1" y="790"/>
                      <a:pt x="55" y="879"/>
                    </a:cubicBezTo>
                    <a:cubicBezTo>
                      <a:pt x="67" y="941"/>
                      <a:pt x="130" y="960"/>
                      <a:pt x="203" y="960"/>
                    </a:cubicBezTo>
                    <a:cubicBezTo>
                      <a:pt x="235" y="960"/>
                      <a:pt x="268" y="956"/>
                      <a:pt x="301" y="951"/>
                    </a:cubicBezTo>
                    <a:cubicBezTo>
                      <a:pt x="918" y="845"/>
                      <a:pt x="1535" y="706"/>
                      <a:pt x="2114" y="495"/>
                    </a:cubicBezTo>
                    <a:cubicBezTo>
                      <a:pt x="2131" y="334"/>
                      <a:pt x="2131" y="178"/>
                      <a:pt x="215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8"/>
              <p:cNvSpPr/>
              <p:nvPr/>
            </p:nvSpPr>
            <p:spPr>
              <a:xfrm>
                <a:off x="1389028" y="1196226"/>
                <a:ext cx="87540" cy="10068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47" extrusionOk="0">
                    <a:moveTo>
                      <a:pt x="373" y="1"/>
                    </a:moveTo>
                    <a:cubicBezTo>
                      <a:pt x="267" y="178"/>
                      <a:pt x="128" y="335"/>
                      <a:pt x="1" y="495"/>
                    </a:cubicBezTo>
                    <a:cubicBezTo>
                      <a:pt x="1" y="495"/>
                      <a:pt x="106" y="1218"/>
                      <a:pt x="740" y="1747"/>
                    </a:cubicBezTo>
                    <a:cubicBezTo>
                      <a:pt x="1007" y="1569"/>
                      <a:pt x="1269" y="1391"/>
                      <a:pt x="1518" y="1197"/>
                    </a:cubicBezTo>
                    <a:lnTo>
                      <a:pt x="373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8"/>
              <p:cNvSpPr/>
              <p:nvPr/>
            </p:nvSpPr>
            <p:spPr>
              <a:xfrm>
                <a:off x="1386089" y="853277"/>
                <a:ext cx="217380" cy="433378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7520" extrusionOk="0">
                    <a:moveTo>
                      <a:pt x="1692" y="1"/>
                    </a:moveTo>
                    <a:lnTo>
                      <a:pt x="1" y="1041"/>
                    </a:lnTo>
                    <a:cubicBezTo>
                      <a:pt x="686" y="1831"/>
                      <a:pt x="1392" y="2854"/>
                      <a:pt x="1235" y="3910"/>
                    </a:cubicBezTo>
                    <a:cubicBezTo>
                      <a:pt x="1129" y="4650"/>
                      <a:pt x="846" y="5352"/>
                      <a:pt x="424" y="5952"/>
                    </a:cubicBezTo>
                    <a:cubicBezTo>
                      <a:pt x="791" y="6497"/>
                      <a:pt x="1214" y="7025"/>
                      <a:pt x="1637" y="7520"/>
                    </a:cubicBezTo>
                    <a:cubicBezTo>
                      <a:pt x="2343" y="6831"/>
                      <a:pt x="2943" y="6024"/>
                      <a:pt x="3294" y="5107"/>
                    </a:cubicBezTo>
                    <a:cubicBezTo>
                      <a:pt x="3665" y="4189"/>
                      <a:pt x="3771" y="3154"/>
                      <a:pt x="3505" y="2220"/>
                    </a:cubicBezTo>
                    <a:cubicBezTo>
                      <a:pt x="3243" y="1269"/>
                      <a:pt x="2588" y="407"/>
                      <a:pt x="16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8"/>
              <p:cNvSpPr/>
              <p:nvPr/>
            </p:nvSpPr>
            <p:spPr>
              <a:xfrm>
                <a:off x="1373929" y="1224752"/>
                <a:ext cx="57803" cy="13001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256" extrusionOk="0">
                    <a:moveTo>
                      <a:pt x="263" y="0"/>
                    </a:moveTo>
                    <a:cubicBezTo>
                      <a:pt x="178" y="106"/>
                      <a:pt x="89" y="195"/>
                      <a:pt x="1" y="279"/>
                    </a:cubicBezTo>
                    <a:cubicBezTo>
                      <a:pt x="73" y="935"/>
                      <a:pt x="301" y="1530"/>
                      <a:pt x="563" y="2097"/>
                    </a:cubicBezTo>
                    <a:cubicBezTo>
                      <a:pt x="598" y="2174"/>
                      <a:pt x="657" y="2255"/>
                      <a:pt x="748" y="2255"/>
                    </a:cubicBezTo>
                    <a:cubicBezTo>
                      <a:pt x="757" y="2255"/>
                      <a:pt x="765" y="2255"/>
                      <a:pt x="774" y="2253"/>
                    </a:cubicBezTo>
                    <a:cubicBezTo>
                      <a:pt x="863" y="2236"/>
                      <a:pt x="880" y="2114"/>
                      <a:pt x="863" y="2008"/>
                    </a:cubicBezTo>
                    <a:cubicBezTo>
                      <a:pt x="846" y="1797"/>
                      <a:pt x="846" y="1602"/>
                      <a:pt x="846" y="1336"/>
                    </a:cubicBezTo>
                    <a:cubicBezTo>
                      <a:pt x="897" y="1319"/>
                      <a:pt x="952" y="1285"/>
                      <a:pt x="1002" y="1252"/>
                    </a:cubicBezTo>
                    <a:cubicBezTo>
                      <a:pt x="829" y="791"/>
                      <a:pt x="546" y="385"/>
                      <a:pt x="263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8"/>
              <p:cNvSpPr/>
              <p:nvPr/>
            </p:nvSpPr>
            <p:spPr>
              <a:xfrm>
                <a:off x="1086765" y="489754"/>
                <a:ext cx="409980" cy="324457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5630" extrusionOk="0">
                    <a:moveTo>
                      <a:pt x="3667" y="0"/>
                    </a:moveTo>
                    <a:cubicBezTo>
                      <a:pt x="3572" y="0"/>
                      <a:pt x="3479" y="64"/>
                      <a:pt x="3399" y="125"/>
                    </a:cubicBezTo>
                    <a:cubicBezTo>
                      <a:pt x="3221" y="269"/>
                      <a:pt x="3065" y="459"/>
                      <a:pt x="2976" y="692"/>
                    </a:cubicBezTo>
                    <a:cubicBezTo>
                      <a:pt x="2926" y="436"/>
                      <a:pt x="2709" y="298"/>
                      <a:pt x="2486" y="298"/>
                    </a:cubicBezTo>
                    <a:cubicBezTo>
                      <a:pt x="2462" y="298"/>
                      <a:pt x="2438" y="300"/>
                      <a:pt x="2414" y="303"/>
                    </a:cubicBezTo>
                    <a:cubicBezTo>
                      <a:pt x="2164" y="337"/>
                      <a:pt x="1970" y="497"/>
                      <a:pt x="1814" y="692"/>
                    </a:cubicBezTo>
                    <a:cubicBezTo>
                      <a:pt x="1514" y="1042"/>
                      <a:pt x="1319" y="1499"/>
                      <a:pt x="1285" y="1977"/>
                    </a:cubicBezTo>
                    <a:cubicBezTo>
                      <a:pt x="723" y="2044"/>
                      <a:pt x="334" y="2450"/>
                      <a:pt x="157" y="2911"/>
                    </a:cubicBezTo>
                    <a:cubicBezTo>
                      <a:pt x="0" y="3367"/>
                      <a:pt x="34" y="3879"/>
                      <a:pt x="140" y="4407"/>
                    </a:cubicBezTo>
                    <a:cubicBezTo>
                      <a:pt x="157" y="4830"/>
                      <a:pt x="491" y="5214"/>
                      <a:pt x="880" y="5392"/>
                    </a:cubicBezTo>
                    <a:cubicBezTo>
                      <a:pt x="1268" y="5586"/>
                      <a:pt x="1708" y="5620"/>
                      <a:pt x="2148" y="5620"/>
                    </a:cubicBezTo>
                    <a:cubicBezTo>
                      <a:pt x="2418" y="5623"/>
                      <a:pt x="2696" y="5630"/>
                      <a:pt x="2978" y="5630"/>
                    </a:cubicBezTo>
                    <a:cubicBezTo>
                      <a:pt x="4095" y="5630"/>
                      <a:pt x="5265" y="5530"/>
                      <a:pt x="6180" y="4758"/>
                    </a:cubicBezTo>
                    <a:cubicBezTo>
                      <a:pt x="6408" y="4546"/>
                      <a:pt x="6657" y="4318"/>
                      <a:pt x="6763" y="4018"/>
                    </a:cubicBezTo>
                    <a:cubicBezTo>
                      <a:pt x="6886" y="3718"/>
                      <a:pt x="6852" y="3350"/>
                      <a:pt x="6640" y="3122"/>
                    </a:cubicBezTo>
                    <a:cubicBezTo>
                      <a:pt x="7008" y="2627"/>
                      <a:pt x="7114" y="1977"/>
                      <a:pt x="6919" y="1410"/>
                    </a:cubicBezTo>
                    <a:cubicBezTo>
                      <a:pt x="6725" y="848"/>
                      <a:pt x="6252" y="392"/>
                      <a:pt x="5690" y="214"/>
                    </a:cubicBezTo>
                    <a:cubicBezTo>
                      <a:pt x="5507" y="157"/>
                      <a:pt x="5315" y="129"/>
                      <a:pt x="5123" y="129"/>
                    </a:cubicBezTo>
                    <a:cubicBezTo>
                      <a:pt x="4721" y="129"/>
                      <a:pt x="4319" y="251"/>
                      <a:pt x="3999" y="480"/>
                    </a:cubicBezTo>
                    <a:cubicBezTo>
                      <a:pt x="3999" y="425"/>
                      <a:pt x="3978" y="303"/>
                      <a:pt x="3944" y="197"/>
                    </a:cubicBezTo>
                    <a:cubicBezTo>
                      <a:pt x="3893" y="108"/>
                      <a:pt x="3804" y="20"/>
                      <a:pt x="3699" y="3"/>
                    </a:cubicBezTo>
                    <a:cubicBezTo>
                      <a:pt x="3688" y="1"/>
                      <a:pt x="3678" y="0"/>
                      <a:pt x="3667" y="0"/>
                    </a:cubicBezTo>
                    <a:close/>
                  </a:path>
                </a:pathLst>
              </a:custGeom>
              <a:solidFill>
                <a:srgbClr val="5C1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8"/>
              <p:cNvSpPr/>
              <p:nvPr/>
            </p:nvSpPr>
            <p:spPr>
              <a:xfrm>
                <a:off x="1292846" y="883763"/>
                <a:ext cx="61895" cy="87252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514" extrusionOk="0">
                    <a:moveTo>
                      <a:pt x="879" y="0"/>
                    </a:moveTo>
                    <a:lnTo>
                      <a:pt x="0" y="89"/>
                    </a:lnTo>
                    <a:cubicBezTo>
                      <a:pt x="17" y="562"/>
                      <a:pt x="34" y="1040"/>
                      <a:pt x="51" y="1513"/>
                    </a:cubicBezTo>
                    <a:lnTo>
                      <a:pt x="1074" y="1480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8"/>
              <p:cNvSpPr/>
              <p:nvPr/>
            </p:nvSpPr>
            <p:spPr>
              <a:xfrm>
                <a:off x="1337393" y="883763"/>
                <a:ext cx="11295" cy="3561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618" extrusionOk="0">
                    <a:moveTo>
                      <a:pt x="140" y="300"/>
                    </a:moveTo>
                    <a:lnTo>
                      <a:pt x="140" y="300"/>
                    </a:lnTo>
                    <a:lnTo>
                      <a:pt x="195" y="617"/>
                    </a:lnTo>
                    <a:lnTo>
                      <a:pt x="195" y="617"/>
                    </a:lnTo>
                    <a:lnTo>
                      <a:pt x="140" y="300"/>
                    </a:lnTo>
                    <a:close/>
                    <a:moveTo>
                      <a:pt x="106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06" y="0"/>
                    </a:lnTo>
                    <a:lnTo>
                      <a:pt x="123" y="173"/>
                    </a:lnTo>
                    <a:lnTo>
                      <a:pt x="123" y="173"/>
                    </a:ln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8"/>
              <p:cNvSpPr/>
              <p:nvPr/>
            </p:nvSpPr>
            <p:spPr>
              <a:xfrm>
                <a:off x="1292846" y="883763"/>
                <a:ext cx="52674" cy="4264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40" extrusionOk="0">
                    <a:moveTo>
                      <a:pt x="896" y="173"/>
                    </a:moveTo>
                    <a:lnTo>
                      <a:pt x="913" y="300"/>
                    </a:lnTo>
                    <a:lnTo>
                      <a:pt x="913" y="300"/>
                    </a:lnTo>
                    <a:lnTo>
                      <a:pt x="896" y="173"/>
                    </a:lnTo>
                    <a:lnTo>
                      <a:pt x="896" y="173"/>
                    </a:lnTo>
                    <a:close/>
                    <a:moveTo>
                      <a:pt x="0" y="89"/>
                    </a:moveTo>
                    <a:cubicBezTo>
                      <a:pt x="17" y="317"/>
                      <a:pt x="17" y="529"/>
                      <a:pt x="34" y="740"/>
                    </a:cubicBezTo>
                    <a:lnTo>
                      <a:pt x="34" y="740"/>
                    </a:lnTo>
                    <a:cubicBezTo>
                      <a:pt x="17" y="529"/>
                      <a:pt x="17" y="317"/>
                      <a:pt x="0" y="89"/>
                    </a:cubicBezTo>
                    <a:close/>
                    <a:moveTo>
                      <a:pt x="774" y="0"/>
                    </a:moveTo>
                    <a:lnTo>
                      <a:pt x="0" y="89"/>
                    </a:lnTo>
                    <a:lnTo>
                      <a:pt x="0" y="89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8"/>
              <p:cNvSpPr/>
              <p:nvPr/>
            </p:nvSpPr>
            <p:spPr>
              <a:xfrm>
                <a:off x="1292846" y="883763"/>
                <a:ext cx="55843" cy="42646"/>
              </a:xfrm>
              <a:custGeom>
                <a:avLst/>
                <a:gdLst/>
                <a:ahLst/>
                <a:cxnLst/>
                <a:rect l="l" t="t" r="r" b="b"/>
                <a:pathLst>
                  <a:path w="969" h="740" extrusionOk="0">
                    <a:moveTo>
                      <a:pt x="774" y="0"/>
                    </a:moveTo>
                    <a:lnTo>
                      <a:pt x="0" y="89"/>
                    </a:lnTo>
                    <a:cubicBezTo>
                      <a:pt x="17" y="317"/>
                      <a:pt x="17" y="529"/>
                      <a:pt x="34" y="740"/>
                    </a:cubicBezTo>
                    <a:lnTo>
                      <a:pt x="85" y="740"/>
                    </a:lnTo>
                    <a:cubicBezTo>
                      <a:pt x="385" y="740"/>
                      <a:pt x="685" y="702"/>
                      <a:pt x="968" y="617"/>
                    </a:cubicBezTo>
                    <a:lnTo>
                      <a:pt x="913" y="300"/>
                    </a:lnTo>
                    <a:lnTo>
                      <a:pt x="896" y="173"/>
                    </a:lnTo>
                    <a:lnTo>
                      <a:pt x="879" y="0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8"/>
              <p:cNvSpPr/>
              <p:nvPr/>
            </p:nvSpPr>
            <p:spPr>
              <a:xfrm>
                <a:off x="1433863" y="686614"/>
                <a:ext cx="76072" cy="121542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2109" extrusionOk="0">
                    <a:moveTo>
                      <a:pt x="624" y="1"/>
                    </a:moveTo>
                    <a:cubicBezTo>
                      <a:pt x="429" y="1"/>
                      <a:pt x="223" y="105"/>
                      <a:pt x="140" y="285"/>
                    </a:cubicBezTo>
                    <a:lnTo>
                      <a:pt x="0" y="2098"/>
                    </a:lnTo>
                    <a:cubicBezTo>
                      <a:pt x="44" y="2105"/>
                      <a:pt x="87" y="2108"/>
                      <a:pt x="131" y="2108"/>
                    </a:cubicBezTo>
                    <a:cubicBezTo>
                      <a:pt x="338" y="2108"/>
                      <a:pt x="549" y="2036"/>
                      <a:pt x="723" y="1904"/>
                    </a:cubicBezTo>
                    <a:cubicBezTo>
                      <a:pt x="934" y="1747"/>
                      <a:pt x="1091" y="1519"/>
                      <a:pt x="1180" y="1291"/>
                    </a:cubicBezTo>
                    <a:cubicBezTo>
                      <a:pt x="1285" y="1059"/>
                      <a:pt x="1319" y="796"/>
                      <a:pt x="1251" y="551"/>
                    </a:cubicBezTo>
                    <a:cubicBezTo>
                      <a:pt x="1197" y="319"/>
                      <a:pt x="1019" y="91"/>
                      <a:pt x="774" y="23"/>
                    </a:cubicBezTo>
                    <a:cubicBezTo>
                      <a:pt x="726" y="8"/>
                      <a:pt x="675" y="1"/>
                      <a:pt x="62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8"/>
              <p:cNvSpPr/>
              <p:nvPr/>
            </p:nvSpPr>
            <p:spPr>
              <a:xfrm>
                <a:off x="1442854" y="701079"/>
                <a:ext cx="58" cy="201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1" y="17"/>
                    </a:moveTo>
                    <a:lnTo>
                      <a:pt x="1" y="34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17"/>
                    </a:moveTo>
                    <a:lnTo>
                      <a:pt x="1" y="17"/>
                    </a:lnTo>
                    <a:lnTo>
                      <a:pt x="1" y="17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8"/>
              <p:cNvSpPr/>
              <p:nvPr/>
            </p:nvSpPr>
            <p:spPr>
              <a:xfrm>
                <a:off x="1436803" y="703039"/>
                <a:ext cx="6109" cy="65064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129" extrusionOk="0">
                    <a:moveTo>
                      <a:pt x="106" y="0"/>
                    </a:moveTo>
                    <a:lnTo>
                      <a:pt x="89" y="0"/>
                    </a:lnTo>
                    <a:lnTo>
                      <a:pt x="0" y="1129"/>
                    </a:lnTo>
                    <a:lnTo>
                      <a:pt x="0" y="1129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8"/>
              <p:cNvSpPr/>
              <p:nvPr/>
            </p:nvSpPr>
            <p:spPr>
              <a:xfrm>
                <a:off x="1433863" y="691801"/>
                <a:ext cx="37575" cy="11577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009" extrusionOk="0">
                    <a:moveTo>
                      <a:pt x="334" y="1"/>
                    </a:moveTo>
                    <a:lnTo>
                      <a:pt x="334" y="1"/>
                    </a:lnTo>
                    <a:cubicBezTo>
                      <a:pt x="262" y="39"/>
                      <a:pt x="212" y="89"/>
                      <a:pt x="157" y="161"/>
                    </a:cubicBezTo>
                    <a:lnTo>
                      <a:pt x="157" y="178"/>
                    </a:lnTo>
                    <a:lnTo>
                      <a:pt x="157" y="195"/>
                    </a:lnTo>
                    <a:lnTo>
                      <a:pt x="140" y="195"/>
                    </a:lnTo>
                    <a:lnTo>
                      <a:pt x="51" y="1324"/>
                    </a:lnTo>
                    <a:lnTo>
                      <a:pt x="0" y="2008"/>
                    </a:lnTo>
                    <a:lnTo>
                      <a:pt x="262" y="2008"/>
                    </a:lnTo>
                    <a:cubicBezTo>
                      <a:pt x="651" y="1286"/>
                      <a:pt x="440" y="373"/>
                      <a:pt x="334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8"/>
              <p:cNvSpPr/>
              <p:nvPr/>
            </p:nvSpPr>
            <p:spPr>
              <a:xfrm>
                <a:off x="1041930" y="653305"/>
                <a:ext cx="415397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7208" h="4420" extrusionOk="0">
                    <a:moveTo>
                      <a:pt x="5901" y="1"/>
                    </a:moveTo>
                    <a:cubicBezTo>
                      <a:pt x="5533" y="669"/>
                      <a:pt x="4933" y="1129"/>
                      <a:pt x="4282" y="1252"/>
                    </a:cubicBezTo>
                    <a:cubicBezTo>
                      <a:pt x="4151" y="1276"/>
                      <a:pt x="4018" y="1288"/>
                      <a:pt x="3886" y="1288"/>
                    </a:cubicBezTo>
                    <a:cubicBezTo>
                      <a:pt x="3344" y="1288"/>
                      <a:pt x="2808" y="1090"/>
                      <a:pt x="2397" y="724"/>
                    </a:cubicBezTo>
                    <a:cubicBezTo>
                      <a:pt x="2325" y="1252"/>
                      <a:pt x="2258" y="1708"/>
                      <a:pt x="2135" y="2148"/>
                    </a:cubicBezTo>
                    <a:cubicBezTo>
                      <a:pt x="2114" y="2220"/>
                      <a:pt x="2080" y="2309"/>
                      <a:pt x="2008" y="2325"/>
                    </a:cubicBezTo>
                    <a:cubicBezTo>
                      <a:pt x="2001" y="2327"/>
                      <a:pt x="1994" y="2328"/>
                      <a:pt x="1987" y="2328"/>
                    </a:cubicBezTo>
                    <a:cubicBezTo>
                      <a:pt x="1912" y="2328"/>
                      <a:pt x="1849" y="2248"/>
                      <a:pt x="1818" y="2186"/>
                    </a:cubicBezTo>
                    <a:cubicBezTo>
                      <a:pt x="1713" y="1975"/>
                      <a:pt x="1641" y="1763"/>
                      <a:pt x="1586" y="1531"/>
                    </a:cubicBezTo>
                    <a:cubicBezTo>
                      <a:pt x="1447" y="1456"/>
                      <a:pt x="1291" y="1421"/>
                      <a:pt x="1135" y="1421"/>
                    </a:cubicBezTo>
                    <a:cubicBezTo>
                      <a:pt x="815" y="1421"/>
                      <a:pt x="491" y="1567"/>
                      <a:pt x="301" y="1814"/>
                    </a:cubicBezTo>
                    <a:cubicBezTo>
                      <a:pt x="1" y="2203"/>
                      <a:pt x="39" y="2799"/>
                      <a:pt x="356" y="3154"/>
                    </a:cubicBezTo>
                    <a:cubicBezTo>
                      <a:pt x="587" y="3400"/>
                      <a:pt x="945" y="3528"/>
                      <a:pt x="1293" y="3528"/>
                    </a:cubicBezTo>
                    <a:cubicBezTo>
                      <a:pt x="1339" y="3528"/>
                      <a:pt x="1384" y="3526"/>
                      <a:pt x="1429" y="3522"/>
                    </a:cubicBezTo>
                    <a:cubicBezTo>
                      <a:pt x="1691" y="3488"/>
                      <a:pt x="2186" y="3276"/>
                      <a:pt x="2186" y="3276"/>
                    </a:cubicBezTo>
                    <a:cubicBezTo>
                      <a:pt x="2503" y="3750"/>
                      <a:pt x="2981" y="4122"/>
                      <a:pt x="3526" y="4299"/>
                    </a:cubicBezTo>
                    <a:cubicBezTo>
                      <a:pt x="3778" y="4381"/>
                      <a:pt x="4040" y="4420"/>
                      <a:pt x="4301" y="4420"/>
                    </a:cubicBezTo>
                    <a:cubicBezTo>
                      <a:pt x="4824" y="4420"/>
                      <a:pt x="5345" y="4264"/>
                      <a:pt x="5779" y="3982"/>
                    </a:cubicBezTo>
                    <a:cubicBezTo>
                      <a:pt x="6446" y="3577"/>
                      <a:pt x="6924" y="2871"/>
                      <a:pt x="7080" y="2097"/>
                    </a:cubicBezTo>
                    <a:cubicBezTo>
                      <a:pt x="7207" y="1531"/>
                      <a:pt x="7152" y="935"/>
                      <a:pt x="6869" y="423"/>
                    </a:cubicBezTo>
                    <a:cubicBezTo>
                      <a:pt x="6808" y="439"/>
                      <a:pt x="6746" y="446"/>
                      <a:pt x="6682" y="446"/>
                    </a:cubicBezTo>
                    <a:cubicBezTo>
                      <a:pt x="6379" y="446"/>
                      <a:pt x="6062" y="277"/>
                      <a:pt x="590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8"/>
              <p:cNvSpPr/>
              <p:nvPr/>
            </p:nvSpPr>
            <p:spPr>
              <a:xfrm>
                <a:off x="1394157" y="782682"/>
                <a:ext cx="52904" cy="6748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171" extrusionOk="0">
                    <a:moveTo>
                      <a:pt x="641" y="0"/>
                    </a:moveTo>
                    <a:cubicBezTo>
                      <a:pt x="568" y="0"/>
                      <a:pt x="494" y="15"/>
                      <a:pt x="423" y="47"/>
                    </a:cubicBezTo>
                    <a:cubicBezTo>
                      <a:pt x="178" y="131"/>
                      <a:pt x="0" y="397"/>
                      <a:pt x="17" y="659"/>
                    </a:cubicBezTo>
                    <a:cubicBezTo>
                      <a:pt x="17" y="871"/>
                      <a:pt x="144" y="1065"/>
                      <a:pt x="317" y="1171"/>
                    </a:cubicBezTo>
                    <a:cubicBezTo>
                      <a:pt x="584" y="854"/>
                      <a:pt x="795" y="469"/>
                      <a:pt x="918" y="64"/>
                    </a:cubicBezTo>
                    <a:cubicBezTo>
                      <a:pt x="828" y="23"/>
                      <a:pt x="734" y="0"/>
                      <a:pt x="641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8"/>
              <p:cNvSpPr/>
              <p:nvPr/>
            </p:nvSpPr>
            <p:spPr>
              <a:xfrm>
                <a:off x="1181046" y="795302"/>
                <a:ext cx="77224" cy="73997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84" extrusionOk="0">
                    <a:moveTo>
                      <a:pt x="645" y="1"/>
                    </a:moveTo>
                    <a:cubicBezTo>
                      <a:pt x="570" y="1"/>
                      <a:pt x="494" y="13"/>
                      <a:pt x="423" y="39"/>
                    </a:cubicBezTo>
                    <a:cubicBezTo>
                      <a:pt x="178" y="145"/>
                      <a:pt x="0" y="407"/>
                      <a:pt x="17" y="673"/>
                    </a:cubicBezTo>
                    <a:cubicBezTo>
                      <a:pt x="17" y="935"/>
                      <a:pt x="211" y="1180"/>
                      <a:pt x="478" y="1252"/>
                    </a:cubicBezTo>
                    <a:cubicBezTo>
                      <a:pt x="536" y="1273"/>
                      <a:pt x="598" y="1283"/>
                      <a:pt x="660" y="1283"/>
                    </a:cubicBezTo>
                    <a:cubicBezTo>
                      <a:pt x="858" y="1283"/>
                      <a:pt x="1060" y="1181"/>
                      <a:pt x="1179" y="1007"/>
                    </a:cubicBezTo>
                    <a:cubicBezTo>
                      <a:pt x="1340" y="796"/>
                      <a:pt x="1340" y="479"/>
                      <a:pt x="1146" y="229"/>
                    </a:cubicBezTo>
                    <a:cubicBezTo>
                      <a:pt x="1019" y="79"/>
                      <a:pt x="832" y="1"/>
                      <a:pt x="645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8"/>
              <p:cNvSpPr/>
              <p:nvPr/>
            </p:nvSpPr>
            <p:spPr>
              <a:xfrm>
                <a:off x="1362749" y="742687"/>
                <a:ext cx="10258" cy="2541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41" extrusionOk="0">
                    <a:moveTo>
                      <a:pt x="34" y="1"/>
                    </a:moveTo>
                    <a:cubicBezTo>
                      <a:pt x="17" y="1"/>
                      <a:pt x="0" y="35"/>
                      <a:pt x="0" y="52"/>
                    </a:cubicBezTo>
                    <a:cubicBezTo>
                      <a:pt x="55" y="157"/>
                      <a:pt x="89" y="280"/>
                      <a:pt x="106" y="424"/>
                    </a:cubicBezTo>
                    <a:cubicBezTo>
                      <a:pt x="106" y="441"/>
                      <a:pt x="123" y="441"/>
                      <a:pt x="140" y="441"/>
                    </a:cubicBezTo>
                    <a:cubicBezTo>
                      <a:pt x="161" y="441"/>
                      <a:pt x="178" y="424"/>
                      <a:pt x="178" y="403"/>
                    </a:cubicBezTo>
                    <a:cubicBezTo>
                      <a:pt x="161" y="280"/>
                      <a:pt x="123" y="140"/>
                      <a:pt x="72" y="18"/>
                    </a:cubicBezTo>
                    <a:cubicBezTo>
                      <a:pt x="72" y="1"/>
                      <a:pt x="55" y="1"/>
                      <a:pt x="34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8"/>
              <p:cNvSpPr/>
              <p:nvPr/>
            </p:nvSpPr>
            <p:spPr>
              <a:xfrm>
                <a:off x="1299876" y="788272"/>
                <a:ext cx="75092" cy="11238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95" extrusionOk="0">
                    <a:moveTo>
                      <a:pt x="1252" y="0"/>
                    </a:moveTo>
                    <a:cubicBezTo>
                      <a:pt x="898" y="78"/>
                      <a:pt x="545" y="126"/>
                      <a:pt x="191" y="126"/>
                    </a:cubicBezTo>
                    <a:cubicBezTo>
                      <a:pt x="139" y="126"/>
                      <a:pt x="87" y="125"/>
                      <a:pt x="35" y="123"/>
                    </a:cubicBezTo>
                    <a:cubicBezTo>
                      <a:pt x="18" y="123"/>
                      <a:pt x="1" y="140"/>
                      <a:pt x="1" y="161"/>
                    </a:cubicBezTo>
                    <a:cubicBezTo>
                      <a:pt x="1" y="178"/>
                      <a:pt x="18" y="195"/>
                      <a:pt x="35" y="195"/>
                    </a:cubicBezTo>
                    <a:lnTo>
                      <a:pt x="212" y="195"/>
                    </a:lnTo>
                    <a:cubicBezTo>
                      <a:pt x="563" y="195"/>
                      <a:pt x="914" y="161"/>
                      <a:pt x="1269" y="72"/>
                    </a:cubicBezTo>
                    <a:cubicBezTo>
                      <a:pt x="1286" y="55"/>
                      <a:pt x="1303" y="34"/>
                      <a:pt x="1286" y="17"/>
                    </a:cubicBezTo>
                    <a:cubicBezTo>
                      <a:pt x="1286" y="0"/>
                      <a:pt x="1269" y="0"/>
                      <a:pt x="125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8"/>
              <p:cNvSpPr/>
              <p:nvPr/>
            </p:nvSpPr>
            <p:spPr>
              <a:xfrm>
                <a:off x="1250200" y="758766"/>
                <a:ext cx="14177" cy="224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90" extrusionOk="0">
                    <a:moveTo>
                      <a:pt x="123" y="1"/>
                    </a:moveTo>
                    <a:cubicBezTo>
                      <a:pt x="51" y="1"/>
                      <a:pt x="1" y="90"/>
                      <a:pt x="1" y="195"/>
                    </a:cubicBezTo>
                    <a:cubicBezTo>
                      <a:pt x="1" y="301"/>
                      <a:pt x="51" y="390"/>
                      <a:pt x="123" y="390"/>
                    </a:cubicBezTo>
                    <a:cubicBezTo>
                      <a:pt x="191" y="390"/>
                      <a:pt x="246" y="301"/>
                      <a:pt x="246" y="195"/>
                    </a:cubicBezTo>
                    <a:cubicBezTo>
                      <a:pt x="246" y="90"/>
                      <a:pt x="191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8"/>
              <p:cNvSpPr/>
              <p:nvPr/>
            </p:nvSpPr>
            <p:spPr>
              <a:xfrm>
                <a:off x="1224613" y="716639"/>
                <a:ext cx="58033" cy="3221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559" extrusionOk="0">
                    <a:moveTo>
                      <a:pt x="778" y="0"/>
                    </a:moveTo>
                    <a:cubicBezTo>
                      <a:pt x="747" y="0"/>
                      <a:pt x="717" y="4"/>
                      <a:pt x="690" y="9"/>
                    </a:cubicBezTo>
                    <a:cubicBezTo>
                      <a:pt x="478" y="64"/>
                      <a:pt x="284" y="115"/>
                      <a:pt x="128" y="242"/>
                    </a:cubicBezTo>
                    <a:cubicBezTo>
                      <a:pt x="73" y="275"/>
                      <a:pt x="39" y="309"/>
                      <a:pt x="22" y="364"/>
                    </a:cubicBezTo>
                    <a:cubicBezTo>
                      <a:pt x="1" y="398"/>
                      <a:pt x="1" y="470"/>
                      <a:pt x="39" y="504"/>
                    </a:cubicBezTo>
                    <a:cubicBezTo>
                      <a:pt x="89" y="538"/>
                      <a:pt x="144" y="559"/>
                      <a:pt x="195" y="559"/>
                    </a:cubicBezTo>
                    <a:cubicBezTo>
                      <a:pt x="406" y="559"/>
                      <a:pt x="618" y="504"/>
                      <a:pt x="795" y="415"/>
                    </a:cubicBezTo>
                    <a:cubicBezTo>
                      <a:pt x="901" y="364"/>
                      <a:pt x="935" y="309"/>
                      <a:pt x="973" y="259"/>
                    </a:cubicBezTo>
                    <a:cubicBezTo>
                      <a:pt x="1007" y="204"/>
                      <a:pt x="1007" y="136"/>
                      <a:pt x="973" y="81"/>
                    </a:cubicBezTo>
                    <a:cubicBezTo>
                      <a:pt x="923" y="19"/>
                      <a:pt x="848" y="0"/>
                      <a:pt x="77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8"/>
              <p:cNvSpPr/>
              <p:nvPr/>
            </p:nvSpPr>
            <p:spPr>
              <a:xfrm>
                <a:off x="1411446" y="738480"/>
                <a:ext cx="15387" cy="2149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73" extrusionOk="0">
                    <a:moveTo>
                      <a:pt x="124" y="0"/>
                    </a:moveTo>
                    <a:cubicBezTo>
                      <a:pt x="118" y="0"/>
                      <a:pt x="112" y="1"/>
                      <a:pt x="106" y="2"/>
                    </a:cubicBezTo>
                    <a:cubicBezTo>
                      <a:pt x="34" y="2"/>
                      <a:pt x="1" y="91"/>
                      <a:pt x="1" y="197"/>
                    </a:cubicBezTo>
                    <a:cubicBezTo>
                      <a:pt x="16" y="292"/>
                      <a:pt x="62" y="373"/>
                      <a:pt x="120" y="373"/>
                    </a:cubicBezTo>
                    <a:cubicBezTo>
                      <a:pt x="127" y="373"/>
                      <a:pt x="133" y="372"/>
                      <a:pt x="140" y="370"/>
                    </a:cubicBezTo>
                    <a:cubicBezTo>
                      <a:pt x="212" y="370"/>
                      <a:pt x="267" y="285"/>
                      <a:pt x="246" y="180"/>
                    </a:cubicBezTo>
                    <a:cubicBezTo>
                      <a:pt x="246" y="83"/>
                      <a:pt x="189" y="0"/>
                      <a:pt x="12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8"/>
              <p:cNvSpPr/>
              <p:nvPr/>
            </p:nvSpPr>
            <p:spPr>
              <a:xfrm>
                <a:off x="1389028" y="697391"/>
                <a:ext cx="59013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3" extrusionOk="0">
                    <a:moveTo>
                      <a:pt x="219" y="1"/>
                    </a:moveTo>
                    <a:cubicBezTo>
                      <a:pt x="144" y="1"/>
                      <a:pt x="74" y="19"/>
                      <a:pt x="39" y="81"/>
                    </a:cubicBezTo>
                    <a:cubicBezTo>
                      <a:pt x="1" y="132"/>
                      <a:pt x="22" y="221"/>
                      <a:pt x="56" y="276"/>
                    </a:cubicBezTo>
                    <a:cubicBezTo>
                      <a:pt x="89" y="326"/>
                      <a:pt x="128" y="364"/>
                      <a:pt x="233" y="415"/>
                    </a:cubicBezTo>
                    <a:cubicBezTo>
                      <a:pt x="379" y="470"/>
                      <a:pt x="537" y="493"/>
                      <a:pt x="699" y="493"/>
                    </a:cubicBezTo>
                    <a:cubicBezTo>
                      <a:pt x="748" y="493"/>
                      <a:pt x="797" y="491"/>
                      <a:pt x="846" y="487"/>
                    </a:cubicBezTo>
                    <a:cubicBezTo>
                      <a:pt x="901" y="487"/>
                      <a:pt x="952" y="470"/>
                      <a:pt x="990" y="432"/>
                    </a:cubicBezTo>
                    <a:cubicBezTo>
                      <a:pt x="1024" y="381"/>
                      <a:pt x="1024" y="326"/>
                      <a:pt x="1007" y="276"/>
                    </a:cubicBezTo>
                    <a:cubicBezTo>
                      <a:pt x="973" y="238"/>
                      <a:pt x="935" y="204"/>
                      <a:pt x="901" y="170"/>
                    </a:cubicBezTo>
                    <a:cubicBezTo>
                      <a:pt x="723" y="64"/>
                      <a:pt x="512" y="26"/>
                      <a:pt x="318" y="9"/>
                    </a:cubicBezTo>
                    <a:cubicBezTo>
                      <a:pt x="286" y="4"/>
                      <a:pt x="252" y="1"/>
                      <a:pt x="21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8"/>
              <p:cNvSpPr/>
              <p:nvPr/>
            </p:nvSpPr>
            <p:spPr>
              <a:xfrm>
                <a:off x="1082616" y="775132"/>
                <a:ext cx="36595" cy="44606"/>
              </a:xfrm>
              <a:custGeom>
                <a:avLst/>
                <a:gdLst/>
                <a:ahLst/>
                <a:cxnLst/>
                <a:rect l="l" t="t" r="r" b="b"/>
                <a:pathLst>
                  <a:path w="635" h="774" extrusionOk="0">
                    <a:moveTo>
                      <a:pt x="563" y="0"/>
                    </a:moveTo>
                    <a:cubicBezTo>
                      <a:pt x="373" y="72"/>
                      <a:pt x="195" y="140"/>
                      <a:pt x="18" y="211"/>
                    </a:cubicBezTo>
                    <a:cubicBezTo>
                      <a:pt x="1" y="211"/>
                      <a:pt x="1" y="228"/>
                      <a:pt x="1" y="245"/>
                    </a:cubicBezTo>
                    <a:cubicBezTo>
                      <a:pt x="1" y="257"/>
                      <a:pt x="9" y="271"/>
                      <a:pt x="20" y="271"/>
                    </a:cubicBezTo>
                    <a:cubicBezTo>
                      <a:pt x="24" y="271"/>
                      <a:pt x="29" y="268"/>
                      <a:pt x="34" y="262"/>
                    </a:cubicBezTo>
                    <a:cubicBezTo>
                      <a:pt x="182" y="224"/>
                      <a:pt x="319" y="173"/>
                      <a:pt x="455" y="122"/>
                    </a:cubicBezTo>
                    <a:lnTo>
                      <a:pt x="455" y="122"/>
                    </a:lnTo>
                    <a:cubicBezTo>
                      <a:pt x="417" y="167"/>
                      <a:pt x="382" y="215"/>
                      <a:pt x="351" y="262"/>
                    </a:cubicBezTo>
                    <a:cubicBezTo>
                      <a:pt x="318" y="334"/>
                      <a:pt x="301" y="406"/>
                      <a:pt x="301" y="473"/>
                    </a:cubicBezTo>
                    <a:cubicBezTo>
                      <a:pt x="301" y="528"/>
                      <a:pt x="301" y="562"/>
                      <a:pt x="318" y="600"/>
                    </a:cubicBezTo>
                    <a:cubicBezTo>
                      <a:pt x="351" y="706"/>
                      <a:pt x="457" y="774"/>
                      <a:pt x="563" y="774"/>
                    </a:cubicBezTo>
                    <a:lnTo>
                      <a:pt x="601" y="774"/>
                    </a:lnTo>
                    <a:cubicBezTo>
                      <a:pt x="618" y="774"/>
                      <a:pt x="635" y="757"/>
                      <a:pt x="635" y="723"/>
                    </a:cubicBezTo>
                    <a:cubicBezTo>
                      <a:pt x="635" y="706"/>
                      <a:pt x="618" y="706"/>
                      <a:pt x="601" y="706"/>
                    </a:cubicBezTo>
                    <a:lnTo>
                      <a:pt x="563" y="706"/>
                    </a:lnTo>
                    <a:cubicBezTo>
                      <a:pt x="495" y="706"/>
                      <a:pt x="406" y="651"/>
                      <a:pt x="389" y="579"/>
                    </a:cubicBezTo>
                    <a:cubicBezTo>
                      <a:pt x="373" y="545"/>
                      <a:pt x="373" y="512"/>
                      <a:pt x="373" y="473"/>
                    </a:cubicBezTo>
                    <a:cubicBezTo>
                      <a:pt x="373" y="423"/>
                      <a:pt x="389" y="351"/>
                      <a:pt x="406" y="300"/>
                    </a:cubicBezTo>
                    <a:cubicBezTo>
                      <a:pt x="457" y="211"/>
                      <a:pt x="529" y="140"/>
                      <a:pt x="601" y="72"/>
                    </a:cubicBezTo>
                    <a:cubicBezTo>
                      <a:pt x="601" y="51"/>
                      <a:pt x="618" y="34"/>
                      <a:pt x="601" y="17"/>
                    </a:cubicBezTo>
                    <a:cubicBezTo>
                      <a:pt x="601" y="0"/>
                      <a:pt x="584" y="0"/>
                      <a:pt x="563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0"/>
      <p:bldP spid="8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0628" y="72844"/>
            <a:ext cx="9421427" cy="524718"/>
          </a:xfrm>
        </p:spPr>
        <p:txBody>
          <a:bodyPr/>
          <a:lstStyle/>
          <a:p>
            <a:pPr algn="l"/>
            <a:r>
              <a:rPr lang="en-US" sz="1900" i="1" dirty="0" smtClean="0"/>
              <a:t>Ex 3</a:t>
            </a:r>
            <a:r>
              <a:rPr lang="en-US" sz="1900" i="1" dirty="0"/>
              <a:t>. Write sentences, using </a:t>
            </a:r>
            <a:r>
              <a:rPr lang="en-US" sz="1900" i="1" dirty="0">
                <a:solidFill>
                  <a:srgbClr val="C00000"/>
                </a:solidFill>
              </a:rPr>
              <a:t>will ('ll)</a:t>
            </a:r>
            <a:r>
              <a:rPr lang="en-US" sz="1900" i="1" dirty="0"/>
              <a:t> or </a:t>
            </a:r>
            <a:r>
              <a:rPr lang="en-US" sz="1900" i="1" dirty="0">
                <a:solidFill>
                  <a:srgbClr val="C00000"/>
                </a:solidFill>
              </a:rPr>
              <a:t>won't</a:t>
            </a:r>
            <a:r>
              <a:rPr lang="en-US" sz="1900" i="1" dirty="0"/>
              <a:t> and the words given. (P.41)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4C2BC0-987F-453F-A2DB-145878972456}"/>
              </a:ext>
            </a:extLst>
          </p:cNvPr>
          <p:cNvGrpSpPr/>
          <p:nvPr/>
        </p:nvGrpSpPr>
        <p:grpSpPr>
          <a:xfrm>
            <a:off x="744551" y="597562"/>
            <a:ext cx="6264833" cy="408763"/>
            <a:chOff x="363373" y="1262747"/>
            <a:chExt cx="6264833" cy="4087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93E01B-9A6A-4B13-B6EF-F84BEC098FDB}"/>
                </a:ext>
              </a:extLst>
            </p:cNvPr>
            <p:cNvSpPr txBox="1"/>
            <p:nvPr/>
          </p:nvSpPr>
          <p:spPr>
            <a:xfrm>
              <a:off x="363373" y="126274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842881-101D-4AF0-B23F-BD792F0FB8ED}"/>
                </a:ext>
              </a:extLst>
            </p:cNvPr>
            <p:cNvSpPr txBox="1"/>
            <p:nvPr/>
          </p:nvSpPr>
          <p:spPr>
            <a:xfrm>
              <a:off x="827314" y="1271400"/>
              <a:ext cx="5800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computer / do / housework</a:t>
              </a:r>
              <a:endParaRPr lang="en-US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0CB424-8C86-4A44-8389-A2CD98EED766}"/>
              </a:ext>
            </a:extLst>
          </p:cNvPr>
          <p:cNvGrpSpPr/>
          <p:nvPr/>
        </p:nvGrpSpPr>
        <p:grpSpPr>
          <a:xfrm>
            <a:off x="744551" y="1394284"/>
            <a:ext cx="6471767" cy="400110"/>
            <a:chOff x="369902" y="1941800"/>
            <a:chExt cx="6471767" cy="400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0BE008-7AE7-4982-BEF8-716155A61ABC}"/>
                </a:ext>
              </a:extLst>
            </p:cNvPr>
            <p:cNvSpPr txBox="1"/>
            <p:nvPr/>
          </p:nvSpPr>
          <p:spPr>
            <a:xfrm>
              <a:off x="369902" y="1941800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7AE73-E45A-4CF3-AB82-7388850CC812}"/>
                </a:ext>
              </a:extLst>
            </p:cNvPr>
            <p:cNvSpPr txBox="1"/>
            <p:nvPr/>
          </p:nvSpPr>
          <p:spPr>
            <a:xfrm>
              <a:off x="844733" y="1941800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robot / water / ﬂowers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4D8273-4F8A-48DF-9C06-34DE1DC9CC65}"/>
              </a:ext>
            </a:extLst>
          </p:cNvPr>
          <p:cNvGrpSpPr/>
          <p:nvPr/>
        </p:nvGrpSpPr>
        <p:grpSpPr>
          <a:xfrm>
            <a:off x="744551" y="2164937"/>
            <a:ext cx="5727623" cy="408763"/>
            <a:chOff x="363373" y="3608302"/>
            <a:chExt cx="5727623" cy="4087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0DE5CB-9952-467B-918F-EB40EFCB0D93}"/>
                </a:ext>
              </a:extLst>
            </p:cNvPr>
            <p:cNvSpPr txBox="1"/>
            <p:nvPr/>
          </p:nvSpPr>
          <p:spPr>
            <a:xfrm>
              <a:off x="363373" y="361695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96A244-1621-4AEB-98A5-1366796DA0F0}"/>
                </a:ext>
              </a:extLst>
            </p:cNvPr>
            <p:cNvSpPr txBox="1"/>
            <p:nvPr/>
          </p:nvSpPr>
          <p:spPr>
            <a:xfrm>
              <a:off x="838204" y="3608302"/>
              <a:ext cx="5252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smart TV / cook / meal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1FD479-8065-44CB-8BA5-69BF1F5D2DE6}"/>
              </a:ext>
            </a:extLst>
          </p:cNvPr>
          <p:cNvGrpSpPr/>
          <p:nvPr/>
        </p:nvGrpSpPr>
        <p:grpSpPr>
          <a:xfrm>
            <a:off x="744551" y="2969917"/>
            <a:ext cx="6471767" cy="408763"/>
            <a:chOff x="363373" y="3312302"/>
            <a:chExt cx="6471767" cy="4087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1AF418-E9A1-420F-A120-469FBB757F3C}"/>
                </a:ext>
              </a:extLst>
            </p:cNvPr>
            <p:cNvSpPr txBox="1"/>
            <p:nvPr/>
          </p:nvSpPr>
          <p:spPr>
            <a:xfrm>
              <a:off x="363373" y="3320955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8FBAF4-A28B-404E-96B6-AC00E135A616}"/>
                </a:ext>
              </a:extLst>
            </p:cNvPr>
            <p:cNvSpPr txBox="1"/>
            <p:nvPr/>
          </p:nvSpPr>
          <p:spPr>
            <a:xfrm>
              <a:off x="838204" y="3312302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washing machine / iron / clothes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90F1A-5226-4617-A04C-E3FDE9BC5E3E}"/>
              </a:ext>
            </a:extLst>
          </p:cNvPr>
          <p:cNvGrpSpPr/>
          <p:nvPr/>
        </p:nvGrpSpPr>
        <p:grpSpPr>
          <a:xfrm>
            <a:off x="744551" y="3801926"/>
            <a:ext cx="6471767" cy="408763"/>
            <a:chOff x="363373" y="5669935"/>
            <a:chExt cx="6471767" cy="4087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ED3799-CE8E-4648-BC39-62112479F677}"/>
                </a:ext>
              </a:extLst>
            </p:cNvPr>
            <p:cNvSpPr txBox="1"/>
            <p:nvPr/>
          </p:nvSpPr>
          <p:spPr>
            <a:xfrm>
              <a:off x="363373" y="567858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782856-3447-454C-AA3A-1C8391219EA0}"/>
                </a:ext>
              </a:extLst>
            </p:cNvPr>
            <p:cNvSpPr txBox="1"/>
            <p:nvPr/>
          </p:nvSpPr>
          <p:spPr>
            <a:xfrm>
              <a:off x="838204" y="5669935"/>
              <a:ext cx="59969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smartphone / take care / children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2FD25B-4777-46E3-A26E-33854F9AACE5}"/>
              </a:ext>
            </a:extLst>
          </p:cNvPr>
          <p:cNvCxnSpPr/>
          <p:nvPr/>
        </p:nvCxnSpPr>
        <p:spPr>
          <a:xfrm flipV="1">
            <a:off x="1301074" y="133997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8FE774-DDB0-4A80-B6D0-2A889E016D67}"/>
              </a:ext>
            </a:extLst>
          </p:cNvPr>
          <p:cNvCxnSpPr/>
          <p:nvPr/>
        </p:nvCxnSpPr>
        <p:spPr>
          <a:xfrm flipV="1">
            <a:off x="1301074" y="210196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90E2FD-9C77-4CDC-B823-0F2FDC8605AA}"/>
              </a:ext>
            </a:extLst>
          </p:cNvPr>
          <p:cNvCxnSpPr/>
          <p:nvPr/>
        </p:nvCxnSpPr>
        <p:spPr>
          <a:xfrm flipV="1">
            <a:off x="1305199" y="2848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B1DECB-6B1C-49E8-BFC4-95FE3B6D541A}"/>
              </a:ext>
            </a:extLst>
          </p:cNvPr>
          <p:cNvCxnSpPr/>
          <p:nvPr/>
        </p:nvCxnSpPr>
        <p:spPr>
          <a:xfrm flipV="1">
            <a:off x="1305199" y="368670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76AF27-69B7-4F6E-AA57-C1C1EAFE8B95}"/>
              </a:ext>
            </a:extLst>
          </p:cNvPr>
          <p:cNvCxnSpPr/>
          <p:nvPr/>
        </p:nvCxnSpPr>
        <p:spPr>
          <a:xfrm flipV="1">
            <a:off x="1301074" y="461555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5046F7-11B1-4B9B-BC6E-443348A6477D}"/>
              </a:ext>
            </a:extLst>
          </p:cNvPr>
          <p:cNvCxnSpPr/>
          <p:nvPr/>
        </p:nvCxnSpPr>
        <p:spPr>
          <a:xfrm>
            <a:off x="755981" y="1205380"/>
            <a:ext cx="355523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7C4956-F2AA-4100-BA31-7BBF46D49446}"/>
              </a:ext>
            </a:extLst>
          </p:cNvPr>
          <p:cNvCxnSpPr/>
          <p:nvPr/>
        </p:nvCxnSpPr>
        <p:spPr>
          <a:xfrm>
            <a:off x="755981" y="2001661"/>
            <a:ext cx="355523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E5D601-46DB-4F54-96F9-0EDA659BE51E}"/>
              </a:ext>
            </a:extLst>
          </p:cNvPr>
          <p:cNvCxnSpPr/>
          <p:nvPr/>
        </p:nvCxnSpPr>
        <p:spPr>
          <a:xfrm>
            <a:off x="755981" y="2689104"/>
            <a:ext cx="355523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250620-A423-4128-9F3C-3D94A0F710B4}"/>
              </a:ext>
            </a:extLst>
          </p:cNvPr>
          <p:cNvCxnSpPr/>
          <p:nvPr/>
        </p:nvCxnSpPr>
        <p:spPr>
          <a:xfrm>
            <a:off x="755981" y="3561760"/>
            <a:ext cx="355523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A7D3EE-4759-42C6-BC3F-2BA3003AF5C4}"/>
              </a:ext>
            </a:extLst>
          </p:cNvPr>
          <p:cNvCxnSpPr/>
          <p:nvPr/>
        </p:nvCxnSpPr>
        <p:spPr>
          <a:xfrm>
            <a:off x="755981" y="4438123"/>
            <a:ext cx="355523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813B6A1-9E46-4A72-A201-61CAC9DC08FE}"/>
              </a:ext>
            </a:extLst>
          </p:cNvPr>
          <p:cNvSpPr txBox="1"/>
          <p:nvPr/>
        </p:nvSpPr>
        <p:spPr>
          <a:xfrm>
            <a:off x="1219381" y="968661"/>
            <a:ext cx="58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computer will / won’t help me to do my housework.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C39E46-17F4-4AA5-81A3-6D97D9ACFF41}"/>
              </a:ext>
            </a:extLst>
          </p:cNvPr>
          <p:cNvSpPr txBox="1"/>
          <p:nvPr/>
        </p:nvSpPr>
        <p:spPr>
          <a:xfrm>
            <a:off x="1219381" y="1728752"/>
            <a:ext cx="4546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robot will help me to water the flowers.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C1CF6-B3D2-4DEA-A3B8-931FE217B004}"/>
              </a:ext>
            </a:extLst>
          </p:cNvPr>
          <p:cNvSpPr txBox="1"/>
          <p:nvPr/>
        </p:nvSpPr>
        <p:spPr>
          <a:xfrm>
            <a:off x="1239145" y="2485557"/>
            <a:ext cx="4463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smart TV won’t help me to cook meals.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6AA821-9723-4920-BBEC-D3DF40A187FB}"/>
              </a:ext>
            </a:extLst>
          </p:cNvPr>
          <p:cNvSpPr txBox="1"/>
          <p:nvPr/>
        </p:nvSpPr>
        <p:spPr>
          <a:xfrm>
            <a:off x="1220979" y="3303368"/>
            <a:ext cx="592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6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washing machine will / won’t help me to iron the clothes.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EFA72-37F7-4498-8BD1-19001214F0E4}"/>
              </a:ext>
            </a:extLst>
          </p:cNvPr>
          <p:cNvSpPr txBox="1"/>
          <p:nvPr/>
        </p:nvSpPr>
        <p:spPr>
          <a:xfrm>
            <a:off x="1219381" y="4215449"/>
            <a:ext cx="574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6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smartphone won’t help me to take care of the children.</a:t>
            </a:r>
          </a:p>
        </p:txBody>
      </p:sp>
    </p:spTree>
    <p:extLst>
      <p:ext uri="{BB962C8B-B14F-4D97-AF65-F5344CB8AC3E}">
        <p14:creationId xmlns:p14="http://schemas.microsoft.com/office/powerpoint/2010/main" val="36211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54631" y="122523"/>
            <a:ext cx="6924700" cy="5727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“We might live in a UFO.”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1717" y="1017275"/>
            <a:ext cx="7194175" cy="6051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structure do I use in this sentence?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16804" y="1901961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+ V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11717" y="1956363"/>
            <a:ext cx="688094" cy="4074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1717" y="2665058"/>
            <a:ext cx="6056267" cy="688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I use “might” instead of “will”?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8997" y="3654513"/>
            <a:ext cx="5919613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 might for future possibility.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11717" y="3654513"/>
            <a:ext cx="688094" cy="40748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9D8F29-09A8-4A17-9309-3B0D43EABAA6}"/>
              </a:ext>
            </a:extLst>
          </p:cNvPr>
          <p:cNvGrpSpPr/>
          <p:nvPr/>
        </p:nvGrpSpPr>
        <p:grpSpPr>
          <a:xfrm>
            <a:off x="6712148" y="1737884"/>
            <a:ext cx="2312920" cy="3230841"/>
            <a:chOff x="6831080" y="1783988"/>
            <a:chExt cx="2312920" cy="3230841"/>
          </a:xfrm>
        </p:grpSpPr>
        <p:pic>
          <p:nvPicPr>
            <p:cNvPr id="20" name="Picture 2" descr="meaning &amp; examples: can, could, may, might, will, would, shall, should,  must - Shakespeare's English">
              <a:extLst>
                <a:ext uri="{FF2B5EF4-FFF2-40B4-BE49-F238E27FC236}">
                  <a16:creationId xmlns:a16="http://schemas.microsoft.com/office/drawing/2014/main" id="{1F5986DB-CC27-40DE-9D22-5B1D97EC83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9"/>
            <a:stretch/>
          </p:blipFill>
          <p:spPr bwMode="auto">
            <a:xfrm>
              <a:off x="6831081" y="1783988"/>
              <a:ext cx="2287017" cy="323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78DFA6-5AB8-495E-92C5-AE35D1DBF6CE}"/>
                </a:ext>
              </a:extLst>
            </p:cNvPr>
            <p:cNvSpPr/>
            <p:nvPr/>
          </p:nvSpPr>
          <p:spPr>
            <a:xfrm>
              <a:off x="8498263" y="3281157"/>
              <a:ext cx="645737" cy="83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8F6554B-2079-40A8-9C77-425BF536F91A}"/>
                </a:ext>
              </a:extLst>
            </p:cNvPr>
            <p:cNvSpPr/>
            <p:nvPr/>
          </p:nvSpPr>
          <p:spPr>
            <a:xfrm>
              <a:off x="8498263" y="2635825"/>
              <a:ext cx="645737" cy="269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AB804A-6961-4ECF-A5EB-77DE4167BD3B}"/>
                </a:ext>
              </a:extLst>
            </p:cNvPr>
            <p:cNvSpPr/>
            <p:nvPr/>
          </p:nvSpPr>
          <p:spPr>
            <a:xfrm>
              <a:off x="6831080" y="4729970"/>
              <a:ext cx="1447071" cy="206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2B859D-951C-430E-8605-5A1A6F258BE0}"/>
                </a:ext>
              </a:extLst>
            </p:cNvPr>
            <p:cNvSpPr/>
            <p:nvPr/>
          </p:nvSpPr>
          <p:spPr>
            <a:xfrm>
              <a:off x="6831082" y="3443335"/>
              <a:ext cx="734972" cy="448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881685" y="230100"/>
            <a:ext cx="1351142" cy="35754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5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86408" y="267762"/>
            <a:ext cx="5746800" cy="572700"/>
          </a:xfrm>
        </p:spPr>
        <p:txBody>
          <a:bodyPr/>
          <a:lstStyle/>
          <a:p>
            <a:r>
              <a:rPr lang="en-US" sz="2400" dirty="0"/>
              <a:t>Might for future possibility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14AD7-7032-4A35-8BA1-335A5A5B2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47" y="821285"/>
            <a:ext cx="6332756" cy="3500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701A70-3D69-4C4F-A3DE-885441E8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88" y="727294"/>
            <a:ext cx="2237999" cy="572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BF2696-8B5B-4B42-B02E-21FAEDFAE17F}"/>
              </a:ext>
            </a:extLst>
          </p:cNvPr>
          <p:cNvSpPr txBox="1"/>
          <p:nvPr/>
        </p:nvSpPr>
        <p:spPr>
          <a:xfrm>
            <a:off x="1875071" y="1328841"/>
            <a:ext cx="5318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use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+ V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talk about actions that are possible in the future (We are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sure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if they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or not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42F83-6584-4D15-81C8-CE152061DE98}"/>
              </a:ext>
            </a:extLst>
          </p:cNvPr>
          <p:cNvSpPr txBox="1"/>
          <p:nvPr/>
        </p:nvSpPr>
        <p:spPr>
          <a:xfrm>
            <a:off x="1875071" y="2373351"/>
            <a:ext cx="1513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B8AD27-D8CF-48BE-8625-1BAE74D9A6DA}"/>
              </a:ext>
            </a:extLst>
          </p:cNvPr>
          <p:cNvSpPr txBox="1"/>
          <p:nvPr/>
        </p:nvSpPr>
        <p:spPr>
          <a:xfrm>
            <a:off x="2094757" y="2865794"/>
            <a:ext cx="467649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live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a UFO.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not travel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cars.</a:t>
            </a:r>
          </a:p>
        </p:txBody>
      </p:sp>
    </p:spTree>
    <p:extLst>
      <p:ext uri="{BB962C8B-B14F-4D97-AF65-F5344CB8AC3E}">
        <p14:creationId xmlns:p14="http://schemas.microsoft.com/office/powerpoint/2010/main" val="1391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3223" y="72403"/>
            <a:ext cx="8615832" cy="572700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Ex 4</a:t>
            </a:r>
            <a:r>
              <a:rPr lang="en-US" sz="2000" dirty="0">
                <a:solidFill>
                  <a:schemeClr val="tx1"/>
                </a:solidFill>
              </a:rPr>
              <a:t>. Read the two poems</a:t>
            </a:r>
            <a:r>
              <a:rPr lang="en-US" sz="2000" dirty="0" smtClean="0">
                <a:solidFill>
                  <a:schemeClr val="tx1"/>
                </a:solidFill>
              </a:rPr>
              <a:t>. (p.41)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30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3100" y="39672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9023BC-85EA-4763-B59D-57819476A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551" y="2228774"/>
            <a:ext cx="3803816" cy="2584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DD957C-504A-4DA7-850D-3AF07AA90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5" y="664025"/>
            <a:ext cx="2170567" cy="1907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8B3609-5C67-4DA7-859F-614E594C14EB}"/>
              </a:ext>
            </a:extLst>
          </p:cNvPr>
          <p:cNvSpPr txBox="1"/>
          <p:nvPr/>
        </p:nvSpPr>
        <p:spPr>
          <a:xfrm>
            <a:off x="1144766" y="2555487"/>
            <a:ext cx="303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 the future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FD9-A8EC-46C3-A471-31716C10515F}"/>
              </a:ext>
            </a:extLst>
          </p:cNvPr>
          <p:cNvSpPr txBox="1"/>
          <p:nvPr/>
        </p:nvSpPr>
        <p:spPr>
          <a:xfrm>
            <a:off x="929181" y="2906718"/>
            <a:ext cx="3509030" cy="12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We might go on holiday to the Moon.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We might stay there for a long time.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We might have a great time.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We might come home soon.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507BE0-959A-4FD3-8347-25F8DD15AF18}"/>
              </a:ext>
            </a:extLst>
          </p:cNvPr>
          <p:cNvSpPr txBox="1"/>
          <p:nvPr/>
        </p:nvSpPr>
        <p:spPr>
          <a:xfrm>
            <a:off x="2682459" y="4153726"/>
            <a:ext cx="201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Henry, aged 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371764-C67E-45A9-BA83-2A4374B5D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94" y="2447606"/>
            <a:ext cx="2114115" cy="2414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C87E91-B379-4425-867D-FD29802D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26" y="515737"/>
            <a:ext cx="3508080" cy="2450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B0499A-3DB0-4766-BC22-7232DB982980}"/>
              </a:ext>
            </a:extLst>
          </p:cNvPr>
          <p:cNvSpPr txBox="1"/>
          <p:nvPr/>
        </p:nvSpPr>
        <p:spPr>
          <a:xfrm>
            <a:off x="4980400" y="731637"/>
            <a:ext cx="303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 the future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FE11F-9522-4009-B24B-A7D5F4F2D997}"/>
              </a:ext>
            </a:extLst>
          </p:cNvPr>
          <p:cNvSpPr txBox="1"/>
          <p:nvPr/>
        </p:nvSpPr>
        <p:spPr>
          <a:xfrm>
            <a:off x="5098725" y="1080943"/>
            <a:ext cx="3155809" cy="12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They might clean our houses.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They might wash our clothes.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They might not talk to us.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FA8418-05C4-4072-9653-32CF39D3BCD4}"/>
              </a:ext>
            </a:extLst>
          </p:cNvPr>
          <p:cNvSpPr txBox="1"/>
          <p:nvPr/>
        </p:nvSpPr>
        <p:spPr>
          <a:xfrm>
            <a:off x="6558304" y="2447606"/>
            <a:ext cx="201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Jenny, aged 12</a:t>
            </a:r>
          </a:p>
        </p:txBody>
      </p:sp>
    </p:spTree>
    <p:extLst>
      <p:ext uri="{BB962C8B-B14F-4D97-AF65-F5344CB8AC3E}">
        <p14:creationId xmlns:p14="http://schemas.microsoft.com/office/powerpoint/2010/main" val="22287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96656"/>
              </p:ext>
            </p:extLst>
          </p:nvPr>
        </p:nvGraphicFramePr>
        <p:xfrm>
          <a:off x="315589" y="2223894"/>
          <a:ext cx="8171495" cy="2744916"/>
        </p:xfrm>
        <a:graphic>
          <a:graphicData uri="http://schemas.openxmlformats.org/drawingml/2006/table">
            <a:tbl>
              <a:tblPr/>
              <a:tblGrid>
                <a:gridCol w="6355395">
                  <a:extLst>
                    <a:ext uri="{9D8B030D-6E8A-4147-A177-3AD203B41FA5}">
                      <a16:colId xmlns:a16="http://schemas.microsoft.com/office/drawing/2014/main" val="268743983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4923028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9932867"/>
                    </a:ext>
                  </a:extLst>
                </a:gridCol>
              </a:tblGrid>
              <a:tr h="572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51656" marR="51656" marT="25828" marB="258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76792"/>
                  </a:ext>
                </a:extLst>
              </a:tr>
              <a:tr h="352904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Jenny thinks we might live with robots.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43905"/>
                  </a:ext>
                </a:extLst>
              </a:tr>
              <a:tr h="352904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Henry thinks we might travel to the Moon.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056610"/>
                  </a:ext>
                </a:extLst>
              </a:tr>
              <a:tr h="352904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Jenny thinks robots might not clean our houses.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244385"/>
                  </a:ext>
                </a:extLst>
              </a:tr>
              <a:tr h="341416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Henry thinks we will stay on the Moon for a short time.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818580"/>
                  </a:ext>
                </a:extLst>
              </a:tr>
              <a:tr h="352904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Jenny thinks robots might help us do the housework.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714672"/>
                  </a:ext>
                </a:extLst>
              </a:tr>
              <a:tr h="356156">
                <a:tc>
                  <a:txBody>
                    <a:bodyPr/>
                    <a:lstStyle/>
                    <a:p>
                      <a:pPr fontAlgn="ctr"/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Henry thinks we might not have a great time on the Moon.</a:t>
                      </a:r>
                    </a:p>
                  </a:txBody>
                  <a:tcPr marL="10762" marR="10762" marT="12914" marB="129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656" marR="51656" marT="25828" marB="258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656" marR="51656" marT="25828" marB="258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665385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225414" y="70248"/>
            <a:ext cx="7343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2"/>
              </a:buClr>
              <a:buSzPts val="3000"/>
            </a:pPr>
            <a:r>
              <a:rPr lang="en-US" sz="2000" dirty="0" smtClean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Ex 4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. </a:t>
            </a:r>
            <a:r>
              <a:rPr lang="en-US" sz="2000" dirty="0" smtClean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Tick 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Wingdings 2" panose="05020102010507070707" pitchFamily="18" charset="2"/>
              </a:rPr>
              <a:t>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)  </a:t>
            </a:r>
            <a:r>
              <a:rPr lang="en-US" sz="2000" dirty="0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 (TRUE) or </a:t>
            </a:r>
            <a:r>
              <a:rPr lang="en-US" sz="2000" dirty="0">
                <a:solidFill>
                  <a:srgbClr val="FF0000"/>
                </a:solidFill>
                <a:latin typeface="Luckiest Guy"/>
                <a:ea typeface="Luckiest Guy"/>
                <a:cs typeface="Luckiest Guy"/>
                <a:sym typeface="Luckiest Guy"/>
              </a:rPr>
              <a:t>F</a:t>
            </a:r>
            <a:r>
              <a:rPr lang="en-US" sz="2000" dirty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 (FALSE</a:t>
            </a:r>
            <a:r>
              <a:rPr lang="en-US" sz="2000" dirty="0" smtClean="0">
                <a:solidFill>
                  <a:schemeClr val="tx1"/>
                </a:solidFill>
                <a:latin typeface="Luckiest Guy"/>
                <a:ea typeface="Luckiest Guy"/>
                <a:cs typeface="Luckiest Guy"/>
                <a:sym typeface="Luckiest Guy"/>
              </a:rPr>
              <a:t>). (p.41)</a:t>
            </a:r>
            <a:endParaRPr lang="en-US" sz="2000" dirty="0">
              <a:solidFill>
                <a:schemeClr val="tx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2472" y="281589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2472" y="31646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6653" y="352073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9267" y="38611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2472" y="423667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9267" y="45402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2FD0CD-D858-48E8-A8A3-AFC2183A9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017" y="461427"/>
            <a:ext cx="3803816" cy="17061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7E5DC6-364C-4989-BF89-6A48968525EC}"/>
              </a:ext>
            </a:extLst>
          </p:cNvPr>
          <p:cNvSpPr txBox="1"/>
          <p:nvPr/>
        </p:nvSpPr>
        <p:spPr>
          <a:xfrm>
            <a:off x="570232" y="569328"/>
            <a:ext cx="303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the future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432D34-B70B-4CED-8D60-E267319938F7}"/>
              </a:ext>
            </a:extLst>
          </p:cNvPr>
          <p:cNvSpPr txBox="1"/>
          <p:nvPr/>
        </p:nvSpPr>
        <p:spPr>
          <a:xfrm>
            <a:off x="353410" y="865381"/>
            <a:ext cx="350903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might go on holiday to the Moon.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might stay there for a long time.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might have a great time.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might come home soon.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B395E2-C7CD-4233-A90A-D912321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31" y="411436"/>
            <a:ext cx="3508080" cy="17959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AEECD6-07EA-4060-BB09-BAAFF572A359}"/>
              </a:ext>
            </a:extLst>
          </p:cNvPr>
          <p:cNvSpPr txBox="1"/>
          <p:nvPr/>
        </p:nvSpPr>
        <p:spPr>
          <a:xfrm>
            <a:off x="5236005" y="515460"/>
            <a:ext cx="3037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the future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4FAF69-53D6-4549-90F3-25DF36C24D54}"/>
              </a:ext>
            </a:extLst>
          </p:cNvPr>
          <p:cNvSpPr txBox="1"/>
          <p:nvPr/>
        </p:nvSpPr>
        <p:spPr>
          <a:xfrm>
            <a:off x="5265291" y="864766"/>
            <a:ext cx="3155809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 might live with robots.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They might clean our houses.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They might wash our clothes.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They might not talk to us.</a:t>
            </a:r>
          </a:p>
        </p:txBody>
      </p:sp>
      <p:pic>
        <p:nvPicPr>
          <p:cNvPr id="25" name="30 Track 30">
            <a:hlinkClick r:id="" action="ppaction://media"/>
            <a:extLst>
              <a:ext uri="{FF2B5EF4-FFF2-40B4-BE49-F238E27FC236}">
                <a16:creationId xmlns:a16="http://schemas.microsoft.com/office/drawing/2014/main" id="{76C2ED28-F333-49C3-AEA2-E0C325EB7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059" y="40915"/>
            <a:ext cx="609600" cy="60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507BE0-959A-4FD3-8347-25F8DD15AF18}"/>
              </a:ext>
            </a:extLst>
          </p:cNvPr>
          <p:cNvSpPr txBox="1"/>
          <p:nvPr/>
        </p:nvSpPr>
        <p:spPr>
          <a:xfrm>
            <a:off x="2902614" y="1788560"/>
            <a:ext cx="1485989" cy="357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Henry, aged 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FA8418-05C4-4072-9653-32CF39D3BCD4}"/>
              </a:ext>
            </a:extLst>
          </p:cNvPr>
          <p:cNvSpPr txBox="1"/>
          <p:nvPr/>
        </p:nvSpPr>
        <p:spPr>
          <a:xfrm>
            <a:off x="7518863" y="1789151"/>
            <a:ext cx="1485989" cy="357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Jenny, aged 12</a:t>
            </a:r>
          </a:p>
        </p:txBody>
      </p:sp>
    </p:spTree>
    <p:extLst>
      <p:ext uri="{BB962C8B-B14F-4D97-AF65-F5344CB8AC3E}">
        <p14:creationId xmlns:p14="http://schemas.microsoft.com/office/powerpoint/2010/main" val="295710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7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49"/>
          <p:cNvSpPr txBox="1">
            <a:spLocks noGrp="1"/>
          </p:cNvSpPr>
          <p:nvPr>
            <p:ph type="title"/>
          </p:nvPr>
        </p:nvSpPr>
        <p:spPr>
          <a:xfrm>
            <a:off x="1648207" y="0"/>
            <a:ext cx="6081683" cy="673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smtClean="0">
                <a:solidFill>
                  <a:schemeClr val="dk1"/>
                </a:solidFill>
              </a:rPr>
              <a:t>Ex 5. group work (p.41)</a:t>
            </a:r>
            <a:endParaRPr sz="2600" dirty="0">
              <a:solidFill>
                <a:schemeClr val="lt2"/>
              </a:solidFill>
            </a:endParaRPr>
          </a:p>
        </p:txBody>
      </p:sp>
      <p:sp>
        <p:nvSpPr>
          <p:cNvPr id="112" name="Google Shape;9782;p36"/>
          <p:cNvSpPr/>
          <p:nvPr/>
        </p:nvSpPr>
        <p:spPr>
          <a:xfrm>
            <a:off x="624352" y="702513"/>
            <a:ext cx="7804200" cy="362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" panose="02000503000000020004" pitchFamily="50" charset="0"/>
            </a:endParaRPr>
          </a:p>
        </p:txBody>
      </p:sp>
      <p:pic>
        <p:nvPicPr>
          <p:cNvPr id="113" name="5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4539" y="-8994"/>
            <a:ext cx="2341901" cy="1317319"/>
          </a:xfrm>
          <a:prstGeom prst="rect">
            <a:avLst/>
          </a:prstGeom>
        </p:spPr>
      </p:pic>
      <p:grpSp>
        <p:nvGrpSpPr>
          <p:cNvPr id="1798" name="Google Shape;1798;p49"/>
          <p:cNvGrpSpPr/>
          <p:nvPr/>
        </p:nvGrpSpPr>
        <p:grpSpPr>
          <a:xfrm>
            <a:off x="6195266" y="2705267"/>
            <a:ext cx="3194795" cy="2540687"/>
            <a:chOff x="5727433" y="2185239"/>
            <a:chExt cx="3194795" cy="2540687"/>
          </a:xfrm>
        </p:grpSpPr>
        <p:sp>
          <p:nvSpPr>
            <p:cNvPr id="1799" name="Google Shape;1799;p49"/>
            <p:cNvSpPr/>
            <p:nvPr/>
          </p:nvSpPr>
          <p:spPr>
            <a:xfrm flipH="1">
              <a:off x="5727433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9"/>
            <p:cNvSpPr/>
            <p:nvPr/>
          </p:nvSpPr>
          <p:spPr>
            <a:xfrm flipH="1">
              <a:off x="6634989" y="2804526"/>
              <a:ext cx="1785336" cy="1766648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1" name="Google Shape;1801;p49"/>
            <p:cNvGrpSpPr/>
            <p:nvPr/>
          </p:nvGrpSpPr>
          <p:grpSpPr>
            <a:xfrm flipH="1">
              <a:off x="7988454" y="3397866"/>
              <a:ext cx="933774" cy="1125648"/>
              <a:chOff x="8433450" y="2024125"/>
              <a:chExt cx="319250" cy="384850"/>
            </a:xfrm>
          </p:grpSpPr>
          <p:sp>
            <p:nvSpPr>
              <p:cNvPr id="1802" name="Google Shape;1802;p49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9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9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9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6" name="Google Shape;1806;p49"/>
            <p:cNvGrpSpPr/>
            <p:nvPr/>
          </p:nvGrpSpPr>
          <p:grpSpPr>
            <a:xfrm rot="3557046">
              <a:off x="7864735" y="2433963"/>
              <a:ext cx="895265" cy="556440"/>
              <a:chOff x="4005481" y="2034693"/>
              <a:chExt cx="839517" cy="521790"/>
            </a:xfrm>
          </p:grpSpPr>
          <p:sp>
            <p:nvSpPr>
              <p:cNvPr id="1807" name="Google Shape;1807;p49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9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9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9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9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2" name="Google Shape;1812;p49"/>
            <p:cNvGrpSpPr/>
            <p:nvPr/>
          </p:nvGrpSpPr>
          <p:grpSpPr>
            <a:xfrm>
              <a:off x="6748075" y="2786154"/>
              <a:ext cx="1438060" cy="1803384"/>
              <a:chOff x="4221602" y="446990"/>
              <a:chExt cx="1225758" cy="1537150"/>
            </a:xfrm>
          </p:grpSpPr>
          <p:sp>
            <p:nvSpPr>
              <p:cNvPr id="1813" name="Google Shape;1813;p49"/>
              <p:cNvSpPr/>
              <p:nvPr/>
            </p:nvSpPr>
            <p:spPr>
              <a:xfrm>
                <a:off x="4795968" y="446990"/>
                <a:ext cx="327479" cy="321429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5154" extrusionOk="0">
                    <a:moveTo>
                      <a:pt x="2346" y="1"/>
                    </a:moveTo>
                    <a:cubicBezTo>
                      <a:pt x="2209" y="1"/>
                      <a:pt x="2072" y="10"/>
                      <a:pt x="1937" y="28"/>
                    </a:cubicBezTo>
                    <a:cubicBezTo>
                      <a:pt x="1197" y="99"/>
                      <a:pt x="440" y="467"/>
                      <a:pt x="140" y="1156"/>
                    </a:cubicBezTo>
                    <a:cubicBezTo>
                      <a:pt x="51" y="1351"/>
                      <a:pt x="1" y="1596"/>
                      <a:pt x="89" y="1790"/>
                    </a:cubicBezTo>
                    <a:cubicBezTo>
                      <a:pt x="157" y="1947"/>
                      <a:pt x="284" y="2073"/>
                      <a:pt x="440" y="2124"/>
                    </a:cubicBezTo>
                    <a:lnTo>
                      <a:pt x="2714" y="5049"/>
                    </a:lnTo>
                    <a:cubicBezTo>
                      <a:pt x="2837" y="5119"/>
                      <a:pt x="2977" y="5153"/>
                      <a:pt x="3120" y="5153"/>
                    </a:cubicBezTo>
                    <a:cubicBezTo>
                      <a:pt x="3263" y="5153"/>
                      <a:pt x="3407" y="5119"/>
                      <a:pt x="3538" y="5049"/>
                    </a:cubicBezTo>
                    <a:cubicBezTo>
                      <a:pt x="3788" y="4905"/>
                      <a:pt x="3961" y="4626"/>
                      <a:pt x="3961" y="4343"/>
                    </a:cubicBezTo>
                    <a:cubicBezTo>
                      <a:pt x="4489" y="4292"/>
                      <a:pt x="4933" y="3954"/>
                      <a:pt x="5090" y="3515"/>
                    </a:cubicBezTo>
                    <a:cubicBezTo>
                      <a:pt x="5250" y="3075"/>
                      <a:pt x="5123" y="2547"/>
                      <a:pt x="4773" y="2213"/>
                    </a:cubicBezTo>
                    <a:cubicBezTo>
                      <a:pt x="4844" y="1456"/>
                      <a:pt x="4439" y="822"/>
                      <a:pt x="3877" y="450"/>
                    </a:cubicBezTo>
                    <a:cubicBezTo>
                      <a:pt x="3425" y="143"/>
                      <a:pt x="2886" y="1"/>
                      <a:pt x="2346" y="1"/>
                    </a:cubicBezTo>
                    <a:close/>
                  </a:path>
                </a:pathLst>
              </a:custGeom>
              <a:solidFill>
                <a:srgbClr val="5E14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9"/>
              <p:cNvSpPr/>
              <p:nvPr/>
            </p:nvSpPr>
            <p:spPr>
              <a:xfrm>
                <a:off x="4785990" y="579449"/>
                <a:ext cx="262557" cy="282326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4527" extrusionOk="0">
                    <a:moveTo>
                      <a:pt x="600" y="0"/>
                    </a:moveTo>
                    <a:cubicBezTo>
                      <a:pt x="389" y="266"/>
                      <a:pt x="338" y="617"/>
                      <a:pt x="283" y="951"/>
                    </a:cubicBezTo>
                    <a:cubicBezTo>
                      <a:pt x="233" y="1302"/>
                      <a:pt x="178" y="1691"/>
                      <a:pt x="0" y="2041"/>
                    </a:cubicBezTo>
                    <a:cubicBezTo>
                      <a:pt x="106" y="2063"/>
                      <a:pt x="233" y="2080"/>
                      <a:pt x="317" y="2113"/>
                    </a:cubicBezTo>
                    <a:cubicBezTo>
                      <a:pt x="266" y="2485"/>
                      <a:pt x="195" y="2908"/>
                      <a:pt x="406" y="3225"/>
                    </a:cubicBezTo>
                    <a:cubicBezTo>
                      <a:pt x="583" y="3504"/>
                      <a:pt x="934" y="3626"/>
                      <a:pt x="1251" y="3626"/>
                    </a:cubicBezTo>
                    <a:cubicBezTo>
                      <a:pt x="1463" y="3626"/>
                      <a:pt x="1712" y="3559"/>
                      <a:pt x="1902" y="3470"/>
                    </a:cubicBezTo>
                    <a:cubicBezTo>
                      <a:pt x="2063" y="3821"/>
                      <a:pt x="2219" y="4176"/>
                      <a:pt x="2380" y="4527"/>
                    </a:cubicBezTo>
                    <a:cubicBezTo>
                      <a:pt x="2380" y="4527"/>
                      <a:pt x="3381" y="4176"/>
                      <a:pt x="3381" y="4121"/>
                    </a:cubicBezTo>
                    <a:cubicBezTo>
                      <a:pt x="3242" y="3804"/>
                      <a:pt x="3119" y="3487"/>
                      <a:pt x="2980" y="3098"/>
                    </a:cubicBezTo>
                    <a:cubicBezTo>
                      <a:pt x="3170" y="2764"/>
                      <a:pt x="3242" y="2342"/>
                      <a:pt x="3153" y="1991"/>
                    </a:cubicBezTo>
                    <a:lnTo>
                      <a:pt x="3153" y="1991"/>
                    </a:lnTo>
                    <a:cubicBezTo>
                      <a:pt x="3183" y="1994"/>
                      <a:pt x="3213" y="1996"/>
                      <a:pt x="3242" y="1996"/>
                    </a:cubicBezTo>
                    <a:cubicBezTo>
                      <a:pt x="3651" y="1996"/>
                      <a:pt x="4042" y="1679"/>
                      <a:pt x="4121" y="1285"/>
                    </a:cubicBezTo>
                    <a:cubicBezTo>
                      <a:pt x="4210" y="862"/>
                      <a:pt x="3910" y="389"/>
                      <a:pt x="3508" y="266"/>
                    </a:cubicBezTo>
                    <a:cubicBezTo>
                      <a:pt x="3433" y="244"/>
                      <a:pt x="3356" y="233"/>
                      <a:pt x="3278" y="233"/>
                    </a:cubicBezTo>
                    <a:cubicBezTo>
                      <a:pt x="2920" y="233"/>
                      <a:pt x="2562" y="461"/>
                      <a:pt x="2430" y="795"/>
                    </a:cubicBezTo>
                    <a:cubicBezTo>
                      <a:pt x="2397" y="917"/>
                      <a:pt x="2363" y="1057"/>
                      <a:pt x="2308" y="1162"/>
                    </a:cubicBezTo>
                    <a:cubicBezTo>
                      <a:pt x="2254" y="1261"/>
                      <a:pt x="2150" y="1338"/>
                      <a:pt x="2048" y="1338"/>
                    </a:cubicBezTo>
                    <a:cubicBezTo>
                      <a:pt x="2023" y="1338"/>
                      <a:pt x="1998" y="1333"/>
                      <a:pt x="1974" y="1323"/>
                    </a:cubicBezTo>
                    <a:cubicBezTo>
                      <a:pt x="1868" y="1268"/>
                      <a:pt x="1818" y="1145"/>
                      <a:pt x="1796" y="1040"/>
                    </a:cubicBezTo>
                    <a:cubicBezTo>
                      <a:pt x="1729" y="706"/>
                      <a:pt x="1674" y="372"/>
                      <a:pt x="1606" y="0"/>
                    </a:cubicBezTo>
                    <a:cubicBezTo>
                      <a:pt x="1413" y="43"/>
                      <a:pt x="1222" y="83"/>
                      <a:pt x="1021" y="83"/>
                    </a:cubicBezTo>
                    <a:cubicBezTo>
                      <a:pt x="964" y="83"/>
                      <a:pt x="905" y="79"/>
                      <a:pt x="845" y="72"/>
                    </a:cubicBezTo>
                    <a:cubicBezTo>
                      <a:pt x="778" y="72"/>
                      <a:pt x="689" y="34"/>
                      <a:pt x="600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9"/>
              <p:cNvSpPr/>
              <p:nvPr/>
            </p:nvSpPr>
            <p:spPr>
              <a:xfrm>
                <a:off x="4828959" y="685904"/>
                <a:ext cx="40600" cy="31931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12" extrusionOk="0">
                    <a:moveTo>
                      <a:pt x="634" y="1"/>
                    </a:moveTo>
                    <a:cubicBezTo>
                      <a:pt x="617" y="1"/>
                      <a:pt x="600" y="1"/>
                      <a:pt x="579" y="17"/>
                    </a:cubicBezTo>
                    <a:cubicBezTo>
                      <a:pt x="457" y="212"/>
                      <a:pt x="262" y="373"/>
                      <a:pt x="34" y="461"/>
                    </a:cubicBezTo>
                    <a:cubicBezTo>
                      <a:pt x="17" y="461"/>
                      <a:pt x="0" y="478"/>
                      <a:pt x="0" y="495"/>
                    </a:cubicBezTo>
                    <a:cubicBezTo>
                      <a:pt x="17" y="512"/>
                      <a:pt x="17" y="512"/>
                      <a:pt x="34" y="512"/>
                    </a:cubicBezTo>
                    <a:lnTo>
                      <a:pt x="51" y="512"/>
                    </a:lnTo>
                    <a:cubicBezTo>
                      <a:pt x="300" y="440"/>
                      <a:pt x="511" y="267"/>
                      <a:pt x="651" y="56"/>
                    </a:cubicBezTo>
                    <a:cubicBezTo>
                      <a:pt x="651" y="39"/>
                      <a:pt x="651" y="17"/>
                      <a:pt x="63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49"/>
              <p:cNvSpPr/>
              <p:nvPr/>
            </p:nvSpPr>
            <p:spPr>
              <a:xfrm>
                <a:off x="4859766" y="711410"/>
                <a:ext cx="53821" cy="5057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11" extrusionOk="0">
                    <a:moveTo>
                      <a:pt x="450" y="1"/>
                    </a:moveTo>
                    <a:cubicBezTo>
                      <a:pt x="337" y="1"/>
                      <a:pt x="225" y="51"/>
                      <a:pt x="140" y="137"/>
                    </a:cubicBezTo>
                    <a:cubicBezTo>
                      <a:pt x="34" y="242"/>
                      <a:pt x="1" y="437"/>
                      <a:pt x="68" y="598"/>
                    </a:cubicBezTo>
                    <a:cubicBezTo>
                      <a:pt x="150" y="726"/>
                      <a:pt x="306" y="811"/>
                      <a:pt x="452" y="811"/>
                    </a:cubicBezTo>
                    <a:cubicBezTo>
                      <a:pt x="465" y="811"/>
                      <a:pt x="478" y="810"/>
                      <a:pt x="491" y="809"/>
                    </a:cubicBezTo>
                    <a:cubicBezTo>
                      <a:pt x="651" y="792"/>
                      <a:pt x="791" y="648"/>
                      <a:pt x="825" y="492"/>
                    </a:cubicBezTo>
                    <a:cubicBezTo>
                      <a:pt x="863" y="331"/>
                      <a:pt x="791" y="120"/>
                      <a:pt x="597" y="31"/>
                    </a:cubicBezTo>
                    <a:cubicBezTo>
                      <a:pt x="549" y="11"/>
                      <a:pt x="500" y="1"/>
                      <a:pt x="450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49"/>
              <p:cNvSpPr/>
              <p:nvPr/>
            </p:nvSpPr>
            <p:spPr>
              <a:xfrm>
                <a:off x="4968341" y="621857"/>
                <a:ext cx="36484" cy="46711"/>
              </a:xfrm>
              <a:custGeom>
                <a:avLst/>
                <a:gdLst/>
                <a:ahLst/>
                <a:cxnLst/>
                <a:rect l="l" t="t" r="r" b="b"/>
                <a:pathLst>
                  <a:path w="585" h="749" extrusionOk="0">
                    <a:moveTo>
                      <a:pt x="550" y="0"/>
                    </a:moveTo>
                    <a:cubicBezTo>
                      <a:pt x="548" y="0"/>
                      <a:pt x="546" y="3"/>
                      <a:pt x="546" y="9"/>
                    </a:cubicBezTo>
                    <a:cubicBezTo>
                      <a:pt x="541" y="9"/>
                      <a:pt x="536" y="10"/>
                      <a:pt x="531" y="10"/>
                    </a:cubicBezTo>
                    <a:lnTo>
                      <a:pt x="531" y="10"/>
                    </a:lnTo>
                    <a:lnTo>
                      <a:pt x="529" y="9"/>
                    </a:lnTo>
                    <a:cubicBezTo>
                      <a:pt x="528" y="10"/>
                      <a:pt x="526" y="10"/>
                      <a:pt x="525" y="11"/>
                    </a:cubicBezTo>
                    <a:lnTo>
                      <a:pt x="525" y="11"/>
                    </a:lnTo>
                    <a:cubicBezTo>
                      <a:pt x="339" y="31"/>
                      <a:pt x="173" y="97"/>
                      <a:pt x="35" y="182"/>
                    </a:cubicBezTo>
                    <a:cubicBezTo>
                      <a:pt x="18" y="199"/>
                      <a:pt x="1" y="220"/>
                      <a:pt x="18" y="237"/>
                    </a:cubicBezTo>
                    <a:cubicBezTo>
                      <a:pt x="18" y="246"/>
                      <a:pt x="27" y="250"/>
                      <a:pt x="39" y="250"/>
                    </a:cubicBezTo>
                    <a:cubicBezTo>
                      <a:pt x="51" y="250"/>
                      <a:pt x="64" y="246"/>
                      <a:pt x="73" y="237"/>
                    </a:cubicBezTo>
                    <a:cubicBezTo>
                      <a:pt x="167" y="177"/>
                      <a:pt x="272" y="132"/>
                      <a:pt x="383" y="99"/>
                    </a:cubicBezTo>
                    <a:lnTo>
                      <a:pt x="383" y="99"/>
                    </a:lnTo>
                    <a:cubicBezTo>
                      <a:pt x="362" y="115"/>
                      <a:pt x="340" y="132"/>
                      <a:pt x="318" y="148"/>
                    </a:cubicBezTo>
                    <a:cubicBezTo>
                      <a:pt x="246" y="220"/>
                      <a:pt x="195" y="288"/>
                      <a:pt x="178" y="377"/>
                    </a:cubicBezTo>
                    <a:cubicBezTo>
                      <a:pt x="162" y="410"/>
                      <a:pt x="162" y="432"/>
                      <a:pt x="162" y="465"/>
                    </a:cubicBezTo>
                    <a:cubicBezTo>
                      <a:pt x="162" y="537"/>
                      <a:pt x="178" y="605"/>
                      <a:pt x="229" y="660"/>
                    </a:cubicBezTo>
                    <a:cubicBezTo>
                      <a:pt x="267" y="711"/>
                      <a:pt x="335" y="749"/>
                      <a:pt x="407" y="749"/>
                    </a:cubicBezTo>
                    <a:cubicBezTo>
                      <a:pt x="441" y="749"/>
                      <a:pt x="457" y="727"/>
                      <a:pt x="495" y="711"/>
                    </a:cubicBezTo>
                    <a:cubicBezTo>
                      <a:pt x="512" y="711"/>
                      <a:pt x="512" y="694"/>
                      <a:pt x="512" y="677"/>
                    </a:cubicBezTo>
                    <a:cubicBezTo>
                      <a:pt x="500" y="665"/>
                      <a:pt x="488" y="653"/>
                      <a:pt x="475" y="653"/>
                    </a:cubicBezTo>
                    <a:cubicBezTo>
                      <a:pt x="469" y="653"/>
                      <a:pt x="464" y="655"/>
                      <a:pt x="457" y="660"/>
                    </a:cubicBezTo>
                    <a:cubicBezTo>
                      <a:pt x="441" y="660"/>
                      <a:pt x="424" y="677"/>
                      <a:pt x="407" y="677"/>
                    </a:cubicBezTo>
                    <a:cubicBezTo>
                      <a:pt x="352" y="677"/>
                      <a:pt x="301" y="643"/>
                      <a:pt x="284" y="605"/>
                    </a:cubicBezTo>
                    <a:cubicBezTo>
                      <a:pt x="246" y="571"/>
                      <a:pt x="229" y="516"/>
                      <a:pt x="229" y="465"/>
                    </a:cubicBezTo>
                    <a:lnTo>
                      <a:pt x="229" y="394"/>
                    </a:lnTo>
                    <a:cubicBezTo>
                      <a:pt x="267" y="326"/>
                      <a:pt x="301" y="254"/>
                      <a:pt x="373" y="199"/>
                    </a:cubicBezTo>
                    <a:cubicBezTo>
                      <a:pt x="424" y="148"/>
                      <a:pt x="495" y="115"/>
                      <a:pt x="563" y="60"/>
                    </a:cubicBezTo>
                    <a:cubicBezTo>
                      <a:pt x="584" y="60"/>
                      <a:pt x="584" y="43"/>
                      <a:pt x="584" y="26"/>
                    </a:cubicBezTo>
                    <a:cubicBezTo>
                      <a:pt x="569" y="14"/>
                      <a:pt x="557" y="0"/>
                      <a:pt x="550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49"/>
              <p:cNvSpPr/>
              <p:nvPr/>
            </p:nvSpPr>
            <p:spPr>
              <a:xfrm>
                <a:off x="4814677" y="643185"/>
                <a:ext cx="23013" cy="8793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41" extrusionOk="0">
                    <a:moveTo>
                      <a:pt x="174" y="1"/>
                    </a:moveTo>
                    <a:cubicBezTo>
                      <a:pt x="106" y="1"/>
                      <a:pt x="52" y="35"/>
                      <a:pt x="1" y="90"/>
                    </a:cubicBezTo>
                    <a:cubicBezTo>
                      <a:pt x="1" y="107"/>
                      <a:pt x="1" y="123"/>
                      <a:pt x="18" y="140"/>
                    </a:cubicBezTo>
                    <a:lnTo>
                      <a:pt x="52" y="140"/>
                    </a:lnTo>
                    <a:cubicBezTo>
                      <a:pt x="90" y="107"/>
                      <a:pt x="140" y="68"/>
                      <a:pt x="174" y="68"/>
                    </a:cubicBezTo>
                    <a:cubicBezTo>
                      <a:pt x="229" y="68"/>
                      <a:pt x="280" y="90"/>
                      <a:pt x="301" y="123"/>
                    </a:cubicBezTo>
                    <a:cubicBezTo>
                      <a:pt x="309" y="132"/>
                      <a:pt x="318" y="136"/>
                      <a:pt x="326" y="136"/>
                    </a:cubicBezTo>
                    <a:cubicBezTo>
                      <a:pt x="335" y="136"/>
                      <a:pt x="343" y="132"/>
                      <a:pt x="352" y="123"/>
                    </a:cubicBezTo>
                    <a:cubicBezTo>
                      <a:pt x="369" y="123"/>
                      <a:pt x="369" y="90"/>
                      <a:pt x="352" y="90"/>
                    </a:cubicBezTo>
                    <a:cubicBezTo>
                      <a:pt x="318" y="35"/>
                      <a:pt x="246" y="1"/>
                      <a:pt x="17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49"/>
              <p:cNvSpPr/>
              <p:nvPr/>
            </p:nvSpPr>
            <p:spPr>
              <a:xfrm>
                <a:off x="4801519" y="598408"/>
                <a:ext cx="54881" cy="26006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17" extrusionOk="0">
                    <a:moveTo>
                      <a:pt x="404" y="0"/>
                    </a:moveTo>
                    <a:cubicBezTo>
                      <a:pt x="351" y="0"/>
                      <a:pt x="298" y="5"/>
                      <a:pt x="246" y="13"/>
                    </a:cubicBezTo>
                    <a:cubicBezTo>
                      <a:pt x="195" y="13"/>
                      <a:pt x="140" y="30"/>
                      <a:pt x="89" y="68"/>
                    </a:cubicBezTo>
                    <a:cubicBezTo>
                      <a:pt x="34" y="102"/>
                      <a:pt x="0" y="153"/>
                      <a:pt x="17" y="224"/>
                    </a:cubicBezTo>
                    <a:cubicBezTo>
                      <a:pt x="34" y="296"/>
                      <a:pt x="106" y="330"/>
                      <a:pt x="157" y="364"/>
                    </a:cubicBezTo>
                    <a:cubicBezTo>
                      <a:pt x="257" y="404"/>
                      <a:pt x="357" y="417"/>
                      <a:pt x="459" y="417"/>
                    </a:cubicBezTo>
                    <a:cubicBezTo>
                      <a:pt x="539" y="417"/>
                      <a:pt x="619" y="409"/>
                      <a:pt x="702" y="402"/>
                    </a:cubicBezTo>
                    <a:cubicBezTo>
                      <a:pt x="808" y="402"/>
                      <a:pt x="880" y="313"/>
                      <a:pt x="880" y="241"/>
                    </a:cubicBezTo>
                    <a:cubicBezTo>
                      <a:pt x="880" y="174"/>
                      <a:pt x="829" y="102"/>
                      <a:pt x="774" y="68"/>
                    </a:cubicBezTo>
                    <a:cubicBezTo>
                      <a:pt x="723" y="30"/>
                      <a:pt x="634" y="13"/>
                      <a:pt x="563" y="13"/>
                    </a:cubicBezTo>
                    <a:cubicBezTo>
                      <a:pt x="510" y="5"/>
                      <a:pt x="457" y="0"/>
                      <a:pt x="40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49"/>
              <p:cNvSpPr/>
              <p:nvPr/>
            </p:nvSpPr>
            <p:spPr>
              <a:xfrm>
                <a:off x="4789420" y="608698"/>
                <a:ext cx="143938" cy="77270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1239" extrusionOk="0">
                    <a:moveTo>
                      <a:pt x="634" y="114"/>
                    </a:moveTo>
                    <a:cubicBezTo>
                      <a:pt x="774" y="114"/>
                      <a:pt x="917" y="182"/>
                      <a:pt x="968" y="305"/>
                    </a:cubicBezTo>
                    <a:cubicBezTo>
                      <a:pt x="1074" y="482"/>
                      <a:pt x="1091" y="676"/>
                      <a:pt x="1023" y="833"/>
                    </a:cubicBezTo>
                    <a:cubicBezTo>
                      <a:pt x="951" y="993"/>
                      <a:pt x="790" y="1116"/>
                      <a:pt x="617" y="1116"/>
                    </a:cubicBezTo>
                    <a:cubicBezTo>
                      <a:pt x="604" y="1117"/>
                      <a:pt x="591" y="1118"/>
                      <a:pt x="578" y="1118"/>
                    </a:cubicBezTo>
                    <a:cubicBezTo>
                      <a:pt x="429" y="1118"/>
                      <a:pt x="276" y="1033"/>
                      <a:pt x="194" y="905"/>
                    </a:cubicBezTo>
                    <a:cubicBezTo>
                      <a:pt x="123" y="782"/>
                      <a:pt x="123" y="621"/>
                      <a:pt x="156" y="482"/>
                    </a:cubicBezTo>
                    <a:cubicBezTo>
                      <a:pt x="228" y="305"/>
                      <a:pt x="368" y="165"/>
                      <a:pt x="528" y="131"/>
                    </a:cubicBezTo>
                    <a:cubicBezTo>
                      <a:pt x="562" y="114"/>
                      <a:pt x="600" y="114"/>
                      <a:pt x="634" y="114"/>
                    </a:cubicBezTo>
                    <a:close/>
                    <a:moveTo>
                      <a:pt x="610" y="0"/>
                    </a:moveTo>
                    <a:cubicBezTo>
                      <a:pt x="576" y="0"/>
                      <a:pt x="544" y="3"/>
                      <a:pt x="511" y="9"/>
                    </a:cubicBezTo>
                    <a:cubicBezTo>
                      <a:pt x="300" y="59"/>
                      <a:pt x="123" y="237"/>
                      <a:pt x="51" y="448"/>
                    </a:cubicBezTo>
                    <a:cubicBezTo>
                      <a:pt x="0" y="605"/>
                      <a:pt x="17" y="799"/>
                      <a:pt x="89" y="960"/>
                    </a:cubicBezTo>
                    <a:cubicBezTo>
                      <a:pt x="194" y="1116"/>
                      <a:pt x="389" y="1239"/>
                      <a:pt x="579" y="1239"/>
                    </a:cubicBezTo>
                    <a:lnTo>
                      <a:pt x="634" y="1239"/>
                    </a:lnTo>
                    <a:cubicBezTo>
                      <a:pt x="845" y="1222"/>
                      <a:pt x="1040" y="1065"/>
                      <a:pt x="1129" y="871"/>
                    </a:cubicBezTo>
                    <a:cubicBezTo>
                      <a:pt x="1162" y="782"/>
                      <a:pt x="1179" y="693"/>
                      <a:pt x="1162" y="588"/>
                    </a:cubicBezTo>
                    <a:cubicBezTo>
                      <a:pt x="1357" y="537"/>
                      <a:pt x="1551" y="482"/>
                      <a:pt x="1741" y="431"/>
                    </a:cubicBezTo>
                    <a:lnTo>
                      <a:pt x="2253" y="305"/>
                    </a:lnTo>
                    <a:cubicBezTo>
                      <a:pt x="2291" y="305"/>
                      <a:pt x="2308" y="271"/>
                      <a:pt x="2308" y="237"/>
                    </a:cubicBezTo>
                    <a:cubicBezTo>
                      <a:pt x="2295" y="209"/>
                      <a:pt x="2271" y="192"/>
                      <a:pt x="2253" y="192"/>
                    </a:cubicBezTo>
                    <a:cubicBezTo>
                      <a:pt x="2246" y="192"/>
                      <a:pt x="2240" y="194"/>
                      <a:pt x="2236" y="199"/>
                    </a:cubicBezTo>
                    <a:lnTo>
                      <a:pt x="1708" y="326"/>
                    </a:lnTo>
                    <a:cubicBezTo>
                      <a:pt x="1530" y="376"/>
                      <a:pt x="1340" y="431"/>
                      <a:pt x="1162" y="465"/>
                    </a:cubicBezTo>
                    <a:cubicBezTo>
                      <a:pt x="1145" y="393"/>
                      <a:pt x="1107" y="326"/>
                      <a:pt x="1074" y="254"/>
                    </a:cubicBezTo>
                    <a:cubicBezTo>
                      <a:pt x="984" y="89"/>
                      <a:pt x="794" y="0"/>
                      <a:pt x="610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49"/>
              <p:cNvSpPr/>
              <p:nvPr/>
            </p:nvSpPr>
            <p:spPr>
              <a:xfrm>
                <a:off x="4836567" y="783689"/>
                <a:ext cx="87872" cy="24322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390" extrusionOk="0">
                    <a:moveTo>
                      <a:pt x="1340" y="1"/>
                    </a:moveTo>
                    <a:cubicBezTo>
                      <a:pt x="1252" y="73"/>
                      <a:pt x="1180" y="106"/>
                      <a:pt x="1074" y="161"/>
                    </a:cubicBezTo>
                    <a:cubicBezTo>
                      <a:pt x="880" y="246"/>
                      <a:pt x="652" y="318"/>
                      <a:pt x="440" y="318"/>
                    </a:cubicBezTo>
                    <a:lnTo>
                      <a:pt x="423" y="318"/>
                    </a:lnTo>
                    <a:cubicBezTo>
                      <a:pt x="284" y="318"/>
                      <a:pt x="161" y="301"/>
                      <a:pt x="56" y="246"/>
                    </a:cubicBezTo>
                    <a:cubicBezTo>
                      <a:pt x="18" y="246"/>
                      <a:pt x="1" y="246"/>
                      <a:pt x="1" y="267"/>
                    </a:cubicBezTo>
                    <a:cubicBezTo>
                      <a:pt x="1" y="284"/>
                      <a:pt x="1" y="318"/>
                      <a:pt x="18" y="318"/>
                    </a:cubicBezTo>
                    <a:cubicBezTo>
                      <a:pt x="140" y="373"/>
                      <a:pt x="284" y="390"/>
                      <a:pt x="423" y="390"/>
                    </a:cubicBezTo>
                    <a:lnTo>
                      <a:pt x="440" y="390"/>
                    </a:lnTo>
                    <a:cubicBezTo>
                      <a:pt x="668" y="390"/>
                      <a:pt x="901" y="318"/>
                      <a:pt x="1112" y="212"/>
                    </a:cubicBezTo>
                    <a:cubicBezTo>
                      <a:pt x="1218" y="178"/>
                      <a:pt x="1286" y="123"/>
                      <a:pt x="1391" y="73"/>
                    </a:cubicBezTo>
                    <a:cubicBezTo>
                      <a:pt x="1408" y="56"/>
                      <a:pt x="1408" y="34"/>
                      <a:pt x="1391" y="18"/>
                    </a:cubicBezTo>
                    <a:cubicBezTo>
                      <a:pt x="1391" y="1"/>
                      <a:pt x="1357" y="1"/>
                      <a:pt x="13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49"/>
              <p:cNvSpPr/>
              <p:nvPr/>
            </p:nvSpPr>
            <p:spPr>
              <a:xfrm>
                <a:off x="4901425" y="770531"/>
                <a:ext cx="97851" cy="9336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497" extrusionOk="0">
                    <a:moveTo>
                      <a:pt x="1108" y="0"/>
                    </a:moveTo>
                    <a:cubicBezTo>
                      <a:pt x="1091" y="17"/>
                      <a:pt x="1074" y="34"/>
                      <a:pt x="1091" y="55"/>
                    </a:cubicBezTo>
                    <a:cubicBezTo>
                      <a:pt x="1232" y="415"/>
                      <a:pt x="1368" y="743"/>
                      <a:pt x="1489" y="1054"/>
                    </a:cubicBezTo>
                    <a:lnTo>
                      <a:pt x="1489" y="1054"/>
                    </a:lnTo>
                    <a:cubicBezTo>
                      <a:pt x="1485" y="1057"/>
                      <a:pt x="1480" y="1057"/>
                      <a:pt x="1480" y="1057"/>
                    </a:cubicBezTo>
                    <a:cubicBezTo>
                      <a:pt x="1446" y="1074"/>
                      <a:pt x="1357" y="1112"/>
                      <a:pt x="1268" y="1163"/>
                    </a:cubicBezTo>
                    <a:cubicBezTo>
                      <a:pt x="1108" y="1218"/>
                      <a:pt x="934" y="1285"/>
                      <a:pt x="774" y="1340"/>
                    </a:cubicBezTo>
                    <a:cubicBezTo>
                      <a:pt x="706" y="1374"/>
                      <a:pt x="634" y="1391"/>
                      <a:pt x="601" y="1408"/>
                    </a:cubicBezTo>
                    <a:cubicBezTo>
                      <a:pt x="582" y="1415"/>
                      <a:pt x="566" y="1420"/>
                      <a:pt x="552" y="1423"/>
                    </a:cubicBezTo>
                    <a:lnTo>
                      <a:pt x="552" y="1423"/>
                    </a:lnTo>
                    <a:cubicBezTo>
                      <a:pt x="399" y="1076"/>
                      <a:pt x="242" y="732"/>
                      <a:pt x="89" y="389"/>
                    </a:cubicBezTo>
                    <a:cubicBezTo>
                      <a:pt x="77" y="377"/>
                      <a:pt x="63" y="363"/>
                      <a:pt x="50" y="363"/>
                    </a:cubicBezTo>
                    <a:cubicBezTo>
                      <a:pt x="45" y="363"/>
                      <a:pt x="39" y="366"/>
                      <a:pt x="34" y="372"/>
                    </a:cubicBezTo>
                    <a:cubicBezTo>
                      <a:pt x="17" y="372"/>
                      <a:pt x="0" y="389"/>
                      <a:pt x="17" y="406"/>
                    </a:cubicBezTo>
                    <a:cubicBezTo>
                      <a:pt x="178" y="774"/>
                      <a:pt x="334" y="1129"/>
                      <a:pt x="495" y="1480"/>
                    </a:cubicBezTo>
                    <a:cubicBezTo>
                      <a:pt x="512" y="1497"/>
                      <a:pt x="529" y="1497"/>
                      <a:pt x="546" y="1497"/>
                    </a:cubicBezTo>
                    <a:cubicBezTo>
                      <a:pt x="546" y="1497"/>
                      <a:pt x="791" y="1408"/>
                      <a:pt x="1040" y="1323"/>
                    </a:cubicBezTo>
                    <a:cubicBezTo>
                      <a:pt x="1163" y="1268"/>
                      <a:pt x="1285" y="1218"/>
                      <a:pt x="1391" y="1180"/>
                    </a:cubicBezTo>
                    <a:cubicBezTo>
                      <a:pt x="1425" y="1163"/>
                      <a:pt x="1480" y="1146"/>
                      <a:pt x="1497" y="1129"/>
                    </a:cubicBezTo>
                    <a:cubicBezTo>
                      <a:pt x="1514" y="1129"/>
                      <a:pt x="1530" y="1112"/>
                      <a:pt x="1530" y="1112"/>
                    </a:cubicBezTo>
                    <a:lnTo>
                      <a:pt x="1552" y="1091"/>
                    </a:lnTo>
                    <a:cubicBezTo>
                      <a:pt x="1552" y="1091"/>
                      <a:pt x="1568" y="1074"/>
                      <a:pt x="1568" y="1057"/>
                    </a:cubicBezTo>
                    <a:cubicBezTo>
                      <a:pt x="1425" y="723"/>
                      <a:pt x="1302" y="406"/>
                      <a:pt x="1146" y="17"/>
                    </a:cubicBezTo>
                    <a:cubicBezTo>
                      <a:pt x="1146" y="0"/>
                      <a:pt x="1129" y="0"/>
                      <a:pt x="110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49"/>
              <p:cNvSpPr/>
              <p:nvPr/>
            </p:nvSpPr>
            <p:spPr>
              <a:xfrm>
                <a:off x="4441183" y="1080227"/>
                <a:ext cx="447157" cy="237299"/>
              </a:xfrm>
              <a:custGeom>
                <a:avLst/>
                <a:gdLst/>
                <a:ahLst/>
                <a:cxnLst/>
                <a:rect l="l" t="t" r="r" b="b"/>
                <a:pathLst>
                  <a:path w="7170" h="3805" extrusionOk="0">
                    <a:moveTo>
                      <a:pt x="5673" y="1"/>
                    </a:moveTo>
                    <a:cubicBezTo>
                      <a:pt x="5144" y="478"/>
                      <a:pt x="4544" y="918"/>
                      <a:pt x="3927" y="1269"/>
                    </a:cubicBezTo>
                    <a:cubicBezTo>
                      <a:pt x="3259" y="1619"/>
                      <a:pt x="2203" y="2080"/>
                      <a:pt x="1463" y="2236"/>
                    </a:cubicBezTo>
                    <a:cubicBezTo>
                      <a:pt x="635" y="2431"/>
                      <a:pt x="212" y="2714"/>
                      <a:pt x="1" y="3348"/>
                    </a:cubicBezTo>
                    <a:lnTo>
                      <a:pt x="1112" y="3805"/>
                    </a:lnTo>
                    <a:cubicBezTo>
                      <a:pt x="1112" y="3805"/>
                      <a:pt x="1129" y="3310"/>
                      <a:pt x="1391" y="3226"/>
                    </a:cubicBezTo>
                    <a:cubicBezTo>
                      <a:pt x="1463" y="3207"/>
                      <a:pt x="1530" y="3200"/>
                      <a:pt x="1591" y="3200"/>
                    </a:cubicBezTo>
                    <a:cubicBezTo>
                      <a:pt x="1768" y="3200"/>
                      <a:pt x="1886" y="3259"/>
                      <a:pt x="1886" y="3259"/>
                    </a:cubicBezTo>
                    <a:cubicBezTo>
                      <a:pt x="1991" y="3259"/>
                      <a:pt x="2080" y="3293"/>
                      <a:pt x="2186" y="3310"/>
                    </a:cubicBezTo>
                    <a:cubicBezTo>
                      <a:pt x="2343" y="3342"/>
                      <a:pt x="2510" y="3357"/>
                      <a:pt x="2684" y="3357"/>
                    </a:cubicBezTo>
                    <a:cubicBezTo>
                      <a:pt x="3465" y="3357"/>
                      <a:pt x="4378" y="3068"/>
                      <a:pt x="5056" y="2837"/>
                    </a:cubicBezTo>
                    <a:cubicBezTo>
                      <a:pt x="5884" y="2537"/>
                      <a:pt x="6480" y="1852"/>
                      <a:pt x="7169" y="1302"/>
                    </a:cubicBezTo>
                    <a:lnTo>
                      <a:pt x="5673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49"/>
              <p:cNvSpPr/>
              <p:nvPr/>
            </p:nvSpPr>
            <p:spPr>
              <a:xfrm>
                <a:off x="4755370" y="1257090"/>
                <a:ext cx="1123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8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49"/>
              <p:cNvSpPr/>
              <p:nvPr/>
            </p:nvSpPr>
            <p:spPr>
              <a:xfrm>
                <a:off x="4649976" y="1142965"/>
                <a:ext cx="218589" cy="142691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288" extrusionOk="0">
                    <a:moveTo>
                      <a:pt x="2993" y="1"/>
                    </a:moveTo>
                    <a:cubicBezTo>
                      <a:pt x="2921" y="440"/>
                      <a:pt x="2870" y="563"/>
                      <a:pt x="2870" y="563"/>
                    </a:cubicBezTo>
                    <a:cubicBezTo>
                      <a:pt x="2870" y="563"/>
                      <a:pt x="740" y="1285"/>
                      <a:pt x="0" y="2287"/>
                    </a:cubicBezTo>
                    <a:cubicBezTo>
                      <a:pt x="579" y="2198"/>
                      <a:pt x="1196" y="2008"/>
                      <a:pt x="1691" y="1831"/>
                    </a:cubicBezTo>
                    <a:lnTo>
                      <a:pt x="1708" y="1831"/>
                    </a:lnTo>
                    <a:cubicBezTo>
                      <a:pt x="2414" y="1586"/>
                      <a:pt x="2942" y="1057"/>
                      <a:pt x="3504" y="563"/>
                    </a:cubicBezTo>
                    <a:lnTo>
                      <a:pt x="3504" y="529"/>
                    </a:lnTo>
                    <a:cubicBezTo>
                      <a:pt x="3327" y="368"/>
                      <a:pt x="3153" y="191"/>
                      <a:pt x="2993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49"/>
              <p:cNvSpPr/>
              <p:nvPr/>
            </p:nvSpPr>
            <p:spPr>
              <a:xfrm>
                <a:off x="4500491" y="1262640"/>
                <a:ext cx="58311" cy="354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69" extrusionOk="0">
                    <a:moveTo>
                      <a:pt x="335" y="0"/>
                    </a:moveTo>
                    <a:cubicBezTo>
                      <a:pt x="246" y="123"/>
                      <a:pt x="161" y="246"/>
                      <a:pt x="73" y="351"/>
                    </a:cubicBezTo>
                    <a:cubicBezTo>
                      <a:pt x="34" y="406"/>
                      <a:pt x="1" y="457"/>
                      <a:pt x="18" y="491"/>
                    </a:cubicBezTo>
                    <a:cubicBezTo>
                      <a:pt x="31" y="546"/>
                      <a:pt x="86" y="569"/>
                      <a:pt x="143" y="569"/>
                    </a:cubicBezTo>
                    <a:cubicBezTo>
                      <a:pt x="161" y="569"/>
                      <a:pt x="178" y="567"/>
                      <a:pt x="195" y="563"/>
                    </a:cubicBezTo>
                    <a:cubicBezTo>
                      <a:pt x="246" y="529"/>
                      <a:pt x="301" y="474"/>
                      <a:pt x="351" y="423"/>
                    </a:cubicBezTo>
                    <a:cubicBezTo>
                      <a:pt x="457" y="343"/>
                      <a:pt x="584" y="315"/>
                      <a:pt x="719" y="315"/>
                    </a:cubicBezTo>
                    <a:cubicBezTo>
                      <a:pt x="789" y="315"/>
                      <a:pt x="862" y="323"/>
                      <a:pt x="935" y="334"/>
                    </a:cubicBez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49"/>
              <p:cNvSpPr/>
              <p:nvPr/>
            </p:nvSpPr>
            <p:spPr>
              <a:xfrm>
                <a:off x="4499430" y="1260582"/>
                <a:ext cx="61492" cy="3929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630" extrusionOk="0">
                    <a:moveTo>
                      <a:pt x="345" y="1"/>
                    </a:moveTo>
                    <a:cubicBezTo>
                      <a:pt x="339" y="1"/>
                      <a:pt x="335" y="6"/>
                      <a:pt x="335" y="17"/>
                    </a:cubicBezTo>
                    <a:cubicBezTo>
                      <a:pt x="229" y="139"/>
                      <a:pt x="140" y="245"/>
                      <a:pt x="51" y="367"/>
                    </a:cubicBezTo>
                    <a:cubicBezTo>
                      <a:pt x="35" y="401"/>
                      <a:pt x="1" y="456"/>
                      <a:pt x="1" y="507"/>
                    </a:cubicBezTo>
                    <a:lnTo>
                      <a:pt x="1" y="545"/>
                    </a:lnTo>
                    <a:cubicBezTo>
                      <a:pt x="1" y="579"/>
                      <a:pt x="35" y="596"/>
                      <a:pt x="51" y="612"/>
                    </a:cubicBezTo>
                    <a:cubicBezTo>
                      <a:pt x="90" y="629"/>
                      <a:pt x="106" y="629"/>
                      <a:pt x="140" y="629"/>
                    </a:cubicBezTo>
                    <a:lnTo>
                      <a:pt x="229" y="629"/>
                    </a:lnTo>
                    <a:cubicBezTo>
                      <a:pt x="301" y="596"/>
                      <a:pt x="335" y="524"/>
                      <a:pt x="390" y="490"/>
                    </a:cubicBezTo>
                    <a:cubicBezTo>
                      <a:pt x="495" y="401"/>
                      <a:pt x="618" y="384"/>
                      <a:pt x="757" y="384"/>
                    </a:cubicBezTo>
                    <a:cubicBezTo>
                      <a:pt x="812" y="384"/>
                      <a:pt x="880" y="384"/>
                      <a:pt x="952" y="401"/>
                    </a:cubicBezTo>
                    <a:cubicBezTo>
                      <a:pt x="969" y="401"/>
                      <a:pt x="986" y="384"/>
                      <a:pt x="986" y="367"/>
                    </a:cubicBezTo>
                    <a:cubicBezTo>
                      <a:pt x="986" y="350"/>
                      <a:pt x="986" y="334"/>
                      <a:pt x="952" y="334"/>
                    </a:cubicBezTo>
                    <a:cubicBezTo>
                      <a:pt x="897" y="312"/>
                      <a:pt x="829" y="312"/>
                      <a:pt x="757" y="312"/>
                    </a:cubicBezTo>
                    <a:cubicBezTo>
                      <a:pt x="618" y="312"/>
                      <a:pt x="457" y="334"/>
                      <a:pt x="352" y="439"/>
                    </a:cubicBezTo>
                    <a:cubicBezTo>
                      <a:pt x="284" y="490"/>
                      <a:pt x="246" y="545"/>
                      <a:pt x="195" y="562"/>
                    </a:cubicBezTo>
                    <a:lnTo>
                      <a:pt x="90" y="562"/>
                    </a:lnTo>
                    <a:cubicBezTo>
                      <a:pt x="73" y="545"/>
                      <a:pt x="73" y="545"/>
                      <a:pt x="73" y="524"/>
                    </a:cubicBezTo>
                    <a:lnTo>
                      <a:pt x="73" y="507"/>
                    </a:lnTo>
                    <a:cubicBezTo>
                      <a:pt x="73" y="490"/>
                      <a:pt x="90" y="439"/>
                      <a:pt x="106" y="401"/>
                    </a:cubicBezTo>
                    <a:cubicBezTo>
                      <a:pt x="195" y="295"/>
                      <a:pt x="301" y="173"/>
                      <a:pt x="390" y="50"/>
                    </a:cubicBezTo>
                    <a:cubicBezTo>
                      <a:pt x="390" y="33"/>
                      <a:pt x="390" y="17"/>
                      <a:pt x="368" y="17"/>
                    </a:cubicBezTo>
                    <a:cubicBezTo>
                      <a:pt x="360" y="6"/>
                      <a:pt x="352" y="1"/>
                      <a:pt x="345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49"/>
              <p:cNvSpPr/>
              <p:nvPr/>
            </p:nvSpPr>
            <p:spPr>
              <a:xfrm>
                <a:off x="4793848" y="880851"/>
                <a:ext cx="215159" cy="315941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5066" extrusionOk="0">
                    <a:moveTo>
                      <a:pt x="2310" y="1"/>
                    </a:moveTo>
                    <a:cubicBezTo>
                      <a:pt x="2273" y="1"/>
                      <a:pt x="2236" y="4"/>
                      <a:pt x="2199" y="11"/>
                    </a:cubicBezTo>
                    <a:cubicBezTo>
                      <a:pt x="1903" y="45"/>
                      <a:pt x="1987" y="273"/>
                      <a:pt x="1797" y="505"/>
                    </a:cubicBezTo>
                    <a:cubicBezTo>
                      <a:pt x="1163" y="1296"/>
                      <a:pt x="703" y="2441"/>
                      <a:pt x="1" y="3198"/>
                    </a:cubicBezTo>
                    <a:cubicBezTo>
                      <a:pt x="440" y="3971"/>
                      <a:pt x="931" y="4571"/>
                      <a:pt x="1620" y="5066"/>
                    </a:cubicBezTo>
                    <a:cubicBezTo>
                      <a:pt x="2643" y="4115"/>
                      <a:pt x="3310" y="2758"/>
                      <a:pt x="3416" y="1367"/>
                    </a:cubicBezTo>
                    <a:cubicBezTo>
                      <a:pt x="3450" y="907"/>
                      <a:pt x="3205" y="611"/>
                      <a:pt x="3010" y="378"/>
                    </a:cubicBezTo>
                    <a:cubicBezTo>
                      <a:pt x="2825" y="164"/>
                      <a:pt x="2572" y="1"/>
                      <a:pt x="2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49"/>
              <p:cNvSpPr/>
              <p:nvPr/>
            </p:nvSpPr>
            <p:spPr>
              <a:xfrm>
                <a:off x="4836567" y="960552"/>
                <a:ext cx="54881" cy="215409"/>
              </a:xfrm>
              <a:custGeom>
                <a:avLst/>
                <a:gdLst/>
                <a:ahLst/>
                <a:cxnLst/>
                <a:rect l="l" t="t" r="r" b="b"/>
                <a:pathLst>
                  <a:path w="880" h="3454" extrusionOk="0">
                    <a:moveTo>
                      <a:pt x="880" y="1"/>
                    </a:moveTo>
                    <a:lnTo>
                      <a:pt x="880" y="1"/>
                    </a:lnTo>
                    <a:cubicBezTo>
                      <a:pt x="863" y="18"/>
                      <a:pt x="246" y="1674"/>
                      <a:pt x="1" y="2926"/>
                    </a:cubicBezTo>
                    <a:cubicBezTo>
                      <a:pt x="161" y="3116"/>
                      <a:pt x="335" y="3293"/>
                      <a:pt x="512" y="3454"/>
                    </a:cubicBezTo>
                    <a:cubicBezTo>
                      <a:pt x="546" y="2292"/>
                      <a:pt x="652" y="1146"/>
                      <a:pt x="8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49"/>
              <p:cNvSpPr/>
              <p:nvPr/>
            </p:nvSpPr>
            <p:spPr>
              <a:xfrm>
                <a:off x="4865067" y="829402"/>
                <a:ext cx="390155" cy="506840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8127" extrusionOk="0">
                    <a:moveTo>
                      <a:pt x="1983" y="0"/>
                    </a:moveTo>
                    <a:cubicBezTo>
                      <a:pt x="1664" y="0"/>
                      <a:pt x="1356" y="93"/>
                      <a:pt x="1112" y="291"/>
                    </a:cubicBezTo>
                    <a:cubicBezTo>
                      <a:pt x="795" y="569"/>
                      <a:pt x="672" y="992"/>
                      <a:pt x="566" y="1398"/>
                    </a:cubicBezTo>
                    <a:cubicBezTo>
                      <a:pt x="55" y="3583"/>
                      <a:pt x="0" y="5853"/>
                      <a:pt x="55" y="8110"/>
                    </a:cubicBezTo>
                    <a:lnTo>
                      <a:pt x="6256" y="8127"/>
                    </a:lnTo>
                    <a:cubicBezTo>
                      <a:pt x="6167" y="6681"/>
                      <a:pt x="6078" y="5202"/>
                      <a:pt x="5638" y="3828"/>
                    </a:cubicBezTo>
                    <a:cubicBezTo>
                      <a:pt x="5199" y="2438"/>
                      <a:pt x="4387" y="1136"/>
                      <a:pt x="3136" y="379"/>
                    </a:cubicBezTo>
                    <a:cubicBezTo>
                      <a:pt x="2836" y="202"/>
                      <a:pt x="2485" y="41"/>
                      <a:pt x="2135" y="7"/>
                    </a:cubicBezTo>
                    <a:cubicBezTo>
                      <a:pt x="2084" y="3"/>
                      <a:pt x="2033" y="0"/>
                      <a:pt x="19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49"/>
              <p:cNvSpPr/>
              <p:nvPr/>
            </p:nvSpPr>
            <p:spPr>
              <a:xfrm>
                <a:off x="4867437" y="958431"/>
                <a:ext cx="26380" cy="20543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94" extrusionOk="0">
                    <a:moveTo>
                      <a:pt x="385" y="1"/>
                    </a:moveTo>
                    <a:cubicBezTo>
                      <a:pt x="368" y="1"/>
                      <a:pt x="351" y="18"/>
                      <a:pt x="351" y="35"/>
                    </a:cubicBezTo>
                    <a:cubicBezTo>
                      <a:pt x="157" y="1020"/>
                      <a:pt x="34" y="2076"/>
                      <a:pt x="0" y="3255"/>
                    </a:cubicBezTo>
                    <a:cubicBezTo>
                      <a:pt x="0" y="3277"/>
                      <a:pt x="0" y="3293"/>
                      <a:pt x="34" y="3293"/>
                    </a:cubicBezTo>
                    <a:cubicBezTo>
                      <a:pt x="51" y="3293"/>
                      <a:pt x="68" y="3277"/>
                      <a:pt x="68" y="3255"/>
                    </a:cubicBezTo>
                    <a:cubicBezTo>
                      <a:pt x="106" y="2076"/>
                      <a:pt x="228" y="1020"/>
                      <a:pt x="423" y="35"/>
                    </a:cubicBezTo>
                    <a:cubicBezTo>
                      <a:pt x="423" y="18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49"/>
              <p:cNvSpPr/>
              <p:nvPr/>
            </p:nvSpPr>
            <p:spPr>
              <a:xfrm>
                <a:off x="4867437" y="946333"/>
                <a:ext cx="249398" cy="388846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6235" extrusionOk="0">
                    <a:moveTo>
                      <a:pt x="2709" y="0"/>
                    </a:moveTo>
                    <a:cubicBezTo>
                      <a:pt x="2709" y="0"/>
                      <a:pt x="1653" y="1953"/>
                      <a:pt x="1162" y="3399"/>
                    </a:cubicBezTo>
                    <a:cubicBezTo>
                      <a:pt x="934" y="4033"/>
                      <a:pt x="474" y="4489"/>
                      <a:pt x="0" y="4806"/>
                    </a:cubicBezTo>
                    <a:lnTo>
                      <a:pt x="0" y="5563"/>
                    </a:lnTo>
                    <a:cubicBezTo>
                      <a:pt x="279" y="5668"/>
                      <a:pt x="545" y="5757"/>
                      <a:pt x="791" y="5812"/>
                    </a:cubicBezTo>
                    <a:lnTo>
                      <a:pt x="317" y="6235"/>
                    </a:lnTo>
                    <a:lnTo>
                      <a:pt x="1463" y="6235"/>
                    </a:lnTo>
                    <a:cubicBezTo>
                      <a:pt x="1530" y="6197"/>
                      <a:pt x="1585" y="6146"/>
                      <a:pt x="1653" y="6112"/>
                    </a:cubicBezTo>
                    <a:cubicBezTo>
                      <a:pt x="3999" y="4650"/>
                      <a:pt x="3415" y="2870"/>
                      <a:pt x="3415" y="2870"/>
                    </a:cubicBezTo>
                    <a:cubicBezTo>
                      <a:pt x="3766" y="2765"/>
                      <a:pt x="3927" y="2570"/>
                      <a:pt x="3927" y="2570"/>
                    </a:cubicBezTo>
                    <a:cubicBezTo>
                      <a:pt x="3504" y="1057"/>
                      <a:pt x="2709" y="0"/>
                      <a:pt x="27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49"/>
              <p:cNvSpPr/>
              <p:nvPr/>
            </p:nvSpPr>
            <p:spPr>
              <a:xfrm>
                <a:off x="4541089" y="1852285"/>
                <a:ext cx="97851" cy="80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294" extrusionOk="0">
                    <a:moveTo>
                      <a:pt x="1374" y="0"/>
                    </a:moveTo>
                    <a:lnTo>
                      <a:pt x="1" y="512"/>
                    </a:lnTo>
                    <a:cubicBezTo>
                      <a:pt x="72" y="740"/>
                      <a:pt x="144" y="989"/>
                      <a:pt x="212" y="1218"/>
                    </a:cubicBezTo>
                    <a:cubicBezTo>
                      <a:pt x="212" y="1218"/>
                      <a:pt x="406" y="1294"/>
                      <a:pt x="720" y="1294"/>
                    </a:cubicBezTo>
                    <a:cubicBezTo>
                      <a:pt x="949" y="1294"/>
                      <a:pt x="1242" y="1253"/>
                      <a:pt x="1569" y="1112"/>
                    </a:cubicBezTo>
                    <a:cubicBezTo>
                      <a:pt x="1497" y="740"/>
                      <a:pt x="1446" y="372"/>
                      <a:pt x="1374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49"/>
              <p:cNvSpPr/>
              <p:nvPr/>
            </p:nvSpPr>
            <p:spPr>
              <a:xfrm>
                <a:off x="4476231" y="1322010"/>
                <a:ext cx="346188" cy="56222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9015" extrusionOk="0">
                    <a:moveTo>
                      <a:pt x="2752" y="1"/>
                    </a:moveTo>
                    <a:cubicBezTo>
                      <a:pt x="2338" y="1"/>
                      <a:pt x="1926" y="37"/>
                      <a:pt x="1518" y="139"/>
                    </a:cubicBezTo>
                    <a:cubicBezTo>
                      <a:pt x="1024" y="245"/>
                      <a:pt x="529" y="473"/>
                      <a:pt x="267" y="895"/>
                    </a:cubicBezTo>
                    <a:cubicBezTo>
                      <a:pt x="1" y="1318"/>
                      <a:pt x="1" y="1846"/>
                      <a:pt x="22" y="2341"/>
                    </a:cubicBezTo>
                    <a:cubicBezTo>
                      <a:pt x="128" y="4543"/>
                      <a:pt x="478" y="6868"/>
                      <a:pt x="1041" y="9015"/>
                    </a:cubicBezTo>
                    <a:cubicBezTo>
                      <a:pt x="1746" y="8998"/>
                      <a:pt x="2431" y="8892"/>
                      <a:pt x="3048" y="8575"/>
                    </a:cubicBezTo>
                    <a:cubicBezTo>
                      <a:pt x="3120" y="6428"/>
                      <a:pt x="3192" y="4632"/>
                      <a:pt x="3243" y="2464"/>
                    </a:cubicBezTo>
                    <a:lnTo>
                      <a:pt x="5550" y="156"/>
                    </a:lnTo>
                    <a:cubicBezTo>
                      <a:pt x="5056" y="156"/>
                      <a:pt x="4582" y="122"/>
                      <a:pt x="4088" y="88"/>
                    </a:cubicBezTo>
                    <a:cubicBezTo>
                      <a:pt x="3642" y="42"/>
                      <a:pt x="3196" y="1"/>
                      <a:pt x="27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49"/>
              <p:cNvSpPr/>
              <p:nvPr/>
            </p:nvSpPr>
            <p:spPr>
              <a:xfrm>
                <a:off x="4509221" y="1921571"/>
                <a:ext cx="139760" cy="57937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929" extrusionOk="0">
                    <a:moveTo>
                      <a:pt x="2080" y="1"/>
                    </a:moveTo>
                    <a:cubicBezTo>
                      <a:pt x="1623" y="1"/>
                      <a:pt x="1162" y="35"/>
                      <a:pt x="723" y="107"/>
                    </a:cubicBezTo>
                    <a:cubicBezTo>
                      <a:pt x="740" y="195"/>
                      <a:pt x="778" y="301"/>
                      <a:pt x="795" y="386"/>
                    </a:cubicBezTo>
                    <a:cubicBezTo>
                      <a:pt x="567" y="424"/>
                      <a:pt x="338" y="491"/>
                      <a:pt x="144" y="597"/>
                    </a:cubicBezTo>
                    <a:cubicBezTo>
                      <a:pt x="72" y="618"/>
                      <a:pt x="21" y="669"/>
                      <a:pt x="0" y="724"/>
                    </a:cubicBezTo>
                    <a:cubicBezTo>
                      <a:pt x="0" y="791"/>
                      <a:pt x="38" y="846"/>
                      <a:pt x="89" y="863"/>
                    </a:cubicBezTo>
                    <a:cubicBezTo>
                      <a:pt x="144" y="897"/>
                      <a:pt x="195" y="897"/>
                      <a:pt x="266" y="897"/>
                    </a:cubicBezTo>
                    <a:cubicBezTo>
                      <a:pt x="620" y="919"/>
                      <a:pt x="979" y="928"/>
                      <a:pt x="1357" y="928"/>
                    </a:cubicBezTo>
                    <a:cubicBezTo>
                      <a:pt x="1639" y="928"/>
                      <a:pt x="1932" y="923"/>
                      <a:pt x="2240" y="914"/>
                    </a:cubicBezTo>
                    <a:cubicBezTo>
                      <a:pt x="2185" y="618"/>
                      <a:pt x="2135" y="318"/>
                      <a:pt x="2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49"/>
              <p:cNvSpPr/>
              <p:nvPr/>
            </p:nvSpPr>
            <p:spPr>
              <a:xfrm>
                <a:off x="4293070" y="1833576"/>
                <a:ext cx="126289" cy="9467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518" extrusionOk="0">
                    <a:moveTo>
                      <a:pt x="423" y="0"/>
                    </a:moveTo>
                    <a:cubicBezTo>
                      <a:pt x="279" y="267"/>
                      <a:pt x="140" y="529"/>
                      <a:pt x="0" y="812"/>
                    </a:cubicBezTo>
                    <a:cubicBezTo>
                      <a:pt x="0" y="812"/>
                      <a:pt x="0" y="1463"/>
                      <a:pt x="1391" y="1518"/>
                    </a:cubicBezTo>
                    <a:cubicBezTo>
                      <a:pt x="1602" y="1129"/>
                      <a:pt x="1814" y="723"/>
                      <a:pt x="2025" y="355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49"/>
              <p:cNvSpPr/>
              <p:nvPr/>
            </p:nvSpPr>
            <p:spPr>
              <a:xfrm>
                <a:off x="4319387" y="1270248"/>
                <a:ext cx="597394" cy="625084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10023" extrusionOk="0">
                    <a:moveTo>
                      <a:pt x="7097" y="1"/>
                    </a:moveTo>
                    <a:cubicBezTo>
                      <a:pt x="6358" y="1"/>
                      <a:pt x="5601" y="124"/>
                      <a:pt x="4967" y="529"/>
                    </a:cubicBezTo>
                    <a:cubicBezTo>
                      <a:pt x="4295" y="969"/>
                      <a:pt x="3839" y="1692"/>
                      <a:pt x="3433" y="2376"/>
                    </a:cubicBezTo>
                    <a:cubicBezTo>
                      <a:pt x="2765" y="3560"/>
                      <a:pt x="2165" y="4756"/>
                      <a:pt x="1565" y="5952"/>
                    </a:cubicBezTo>
                    <a:cubicBezTo>
                      <a:pt x="1058" y="6992"/>
                      <a:pt x="546" y="8015"/>
                      <a:pt x="1" y="9033"/>
                    </a:cubicBezTo>
                    <a:cubicBezTo>
                      <a:pt x="546" y="9388"/>
                      <a:pt x="1125" y="9705"/>
                      <a:pt x="1971" y="10022"/>
                    </a:cubicBezTo>
                    <a:cubicBezTo>
                      <a:pt x="3327" y="8048"/>
                      <a:pt x="4595" y="6024"/>
                      <a:pt x="5775" y="3944"/>
                    </a:cubicBezTo>
                    <a:lnTo>
                      <a:pt x="9579" y="618"/>
                    </a:lnTo>
                    <a:cubicBezTo>
                      <a:pt x="8856" y="457"/>
                      <a:pt x="8065" y="1"/>
                      <a:pt x="70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49"/>
              <p:cNvSpPr/>
              <p:nvPr/>
            </p:nvSpPr>
            <p:spPr>
              <a:xfrm>
                <a:off x="4340217" y="1516209"/>
                <a:ext cx="140571" cy="277898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4456" extrusionOk="0">
                    <a:moveTo>
                      <a:pt x="2254" y="0"/>
                    </a:moveTo>
                    <a:cubicBezTo>
                      <a:pt x="1903" y="672"/>
                      <a:pt x="1569" y="1340"/>
                      <a:pt x="1231" y="2008"/>
                    </a:cubicBezTo>
                    <a:cubicBezTo>
                      <a:pt x="829" y="2820"/>
                      <a:pt x="424" y="3648"/>
                      <a:pt x="1" y="4455"/>
                    </a:cubicBezTo>
                    <a:lnTo>
                      <a:pt x="1" y="4455"/>
                    </a:lnTo>
                    <a:cubicBezTo>
                      <a:pt x="424" y="3648"/>
                      <a:pt x="829" y="2820"/>
                      <a:pt x="1231" y="2008"/>
                    </a:cubicBezTo>
                    <a:cubicBezTo>
                      <a:pt x="1569" y="1340"/>
                      <a:pt x="1903" y="672"/>
                      <a:pt x="2254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49"/>
              <p:cNvSpPr/>
              <p:nvPr/>
            </p:nvSpPr>
            <p:spPr>
              <a:xfrm>
                <a:off x="4480721" y="1495380"/>
                <a:ext cx="11163" cy="2089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5" extrusionOk="0">
                    <a:moveTo>
                      <a:pt x="178" y="1"/>
                    </a:moveTo>
                    <a:cubicBezTo>
                      <a:pt x="123" y="106"/>
                      <a:pt x="56" y="229"/>
                      <a:pt x="1" y="334"/>
                    </a:cubicBezTo>
                    <a:lnTo>
                      <a:pt x="1" y="334"/>
                    </a:lnTo>
                    <a:cubicBezTo>
                      <a:pt x="56" y="229"/>
                      <a:pt x="123" y="106"/>
                      <a:pt x="178" y="1"/>
                    </a:cubicBez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49"/>
              <p:cNvSpPr/>
              <p:nvPr/>
            </p:nvSpPr>
            <p:spPr>
              <a:xfrm>
                <a:off x="4491822" y="1418423"/>
                <a:ext cx="41660" cy="77021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235" extrusionOk="0">
                    <a:moveTo>
                      <a:pt x="668" y="0"/>
                    </a:moveTo>
                    <a:lnTo>
                      <a:pt x="668" y="0"/>
                    </a:lnTo>
                    <a:cubicBezTo>
                      <a:pt x="440" y="406"/>
                      <a:pt x="228" y="812"/>
                      <a:pt x="0" y="1235"/>
                    </a:cubicBezTo>
                    <a:lnTo>
                      <a:pt x="0" y="1235"/>
                    </a:lnTo>
                    <a:cubicBezTo>
                      <a:pt x="228" y="812"/>
                      <a:pt x="440" y="406"/>
                      <a:pt x="668" y="0"/>
                    </a:cubicBezTo>
                    <a:close/>
                  </a:path>
                </a:pathLst>
              </a:custGeom>
              <a:solidFill>
                <a:srgbClr val="4250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49"/>
              <p:cNvSpPr/>
              <p:nvPr/>
            </p:nvSpPr>
            <p:spPr>
              <a:xfrm>
                <a:off x="4503921" y="1319889"/>
                <a:ext cx="104212" cy="15129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2426" extrusionOk="0">
                    <a:moveTo>
                      <a:pt x="1628" y="1"/>
                    </a:moveTo>
                    <a:cubicBezTo>
                      <a:pt x="1619" y="1"/>
                      <a:pt x="1611" y="6"/>
                      <a:pt x="1603" y="17"/>
                    </a:cubicBezTo>
                    <a:cubicBezTo>
                      <a:pt x="1108" y="456"/>
                      <a:pt x="757" y="1052"/>
                      <a:pt x="457" y="1563"/>
                    </a:cubicBezTo>
                    <a:cubicBezTo>
                      <a:pt x="296" y="1830"/>
                      <a:pt x="157" y="2092"/>
                      <a:pt x="1" y="2375"/>
                    </a:cubicBezTo>
                    <a:cubicBezTo>
                      <a:pt x="1" y="2392"/>
                      <a:pt x="1" y="2409"/>
                      <a:pt x="18" y="2426"/>
                    </a:cubicBezTo>
                    <a:lnTo>
                      <a:pt x="34" y="2426"/>
                    </a:lnTo>
                    <a:cubicBezTo>
                      <a:pt x="51" y="2426"/>
                      <a:pt x="51" y="2426"/>
                      <a:pt x="68" y="2409"/>
                    </a:cubicBezTo>
                    <a:cubicBezTo>
                      <a:pt x="212" y="2130"/>
                      <a:pt x="368" y="1864"/>
                      <a:pt x="508" y="1601"/>
                    </a:cubicBezTo>
                    <a:cubicBezTo>
                      <a:pt x="808" y="1090"/>
                      <a:pt x="1163" y="507"/>
                      <a:pt x="1653" y="67"/>
                    </a:cubicBezTo>
                    <a:cubicBezTo>
                      <a:pt x="1653" y="50"/>
                      <a:pt x="1670" y="33"/>
                      <a:pt x="1653" y="17"/>
                    </a:cubicBezTo>
                    <a:cubicBezTo>
                      <a:pt x="1645" y="6"/>
                      <a:pt x="1636" y="1"/>
                      <a:pt x="162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49"/>
              <p:cNvSpPr/>
              <p:nvPr/>
            </p:nvSpPr>
            <p:spPr>
              <a:xfrm>
                <a:off x="4514709" y="1514338"/>
                <a:ext cx="168261" cy="26997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4329" extrusionOk="0">
                    <a:moveTo>
                      <a:pt x="2636" y="1"/>
                    </a:moveTo>
                    <a:cubicBezTo>
                      <a:pt x="2630" y="1"/>
                      <a:pt x="2626" y="5"/>
                      <a:pt x="2626" y="14"/>
                    </a:cubicBezTo>
                    <a:cubicBezTo>
                      <a:pt x="1797" y="1459"/>
                      <a:pt x="918" y="2883"/>
                      <a:pt x="18" y="4274"/>
                    </a:cubicBezTo>
                    <a:cubicBezTo>
                      <a:pt x="1" y="4295"/>
                      <a:pt x="1" y="4312"/>
                      <a:pt x="18" y="4329"/>
                    </a:cubicBezTo>
                    <a:lnTo>
                      <a:pt x="39" y="4329"/>
                    </a:lnTo>
                    <a:cubicBezTo>
                      <a:pt x="56" y="4329"/>
                      <a:pt x="73" y="4329"/>
                      <a:pt x="73" y="4312"/>
                    </a:cubicBezTo>
                    <a:cubicBezTo>
                      <a:pt x="990" y="2938"/>
                      <a:pt x="1852" y="1493"/>
                      <a:pt x="2681" y="47"/>
                    </a:cubicBezTo>
                    <a:cubicBezTo>
                      <a:pt x="2698" y="30"/>
                      <a:pt x="2681" y="14"/>
                      <a:pt x="2659" y="14"/>
                    </a:cubicBezTo>
                    <a:cubicBezTo>
                      <a:pt x="2651" y="5"/>
                      <a:pt x="2643" y="1"/>
                      <a:pt x="263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49"/>
              <p:cNvSpPr/>
              <p:nvPr/>
            </p:nvSpPr>
            <p:spPr>
              <a:xfrm>
                <a:off x="4221602" y="1884153"/>
                <a:ext cx="158220" cy="90242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1447" extrusionOk="0">
                    <a:moveTo>
                      <a:pt x="1146" y="1"/>
                    </a:moveTo>
                    <a:cubicBezTo>
                      <a:pt x="1091" y="90"/>
                      <a:pt x="1041" y="178"/>
                      <a:pt x="1003" y="267"/>
                    </a:cubicBezTo>
                    <a:lnTo>
                      <a:pt x="263" y="267"/>
                    </a:lnTo>
                    <a:cubicBezTo>
                      <a:pt x="174" y="267"/>
                      <a:pt x="90" y="284"/>
                      <a:pt x="52" y="352"/>
                    </a:cubicBezTo>
                    <a:cubicBezTo>
                      <a:pt x="1" y="440"/>
                      <a:pt x="123" y="529"/>
                      <a:pt x="212" y="584"/>
                    </a:cubicBezTo>
                    <a:cubicBezTo>
                      <a:pt x="829" y="880"/>
                      <a:pt x="1442" y="1180"/>
                      <a:pt x="2165" y="1446"/>
                    </a:cubicBezTo>
                    <a:cubicBezTo>
                      <a:pt x="2288" y="1197"/>
                      <a:pt x="2414" y="952"/>
                      <a:pt x="2537" y="707"/>
                    </a:cubicBezTo>
                    <a:cubicBezTo>
                      <a:pt x="2076" y="478"/>
                      <a:pt x="1603" y="229"/>
                      <a:pt x="1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49"/>
              <p:cNvSpPr/>
              <p:nvPr/>
            </p:nvSpPr>
            <p:spPr>
              <a:xfrm>
                <a:off x="4635694" y="1078107"/>
                <a:ext cx="431566" cy="384418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6164" extrusionOk="0">
                    <a:moveTo>
                      <a:pt x="6780" y="1"/>
                    </a:moveTo>
                    <a:lnTo>
                      <a:pt x="4190" y="563"/>
                    </a:lnTo>
                    <a:cubicBezTo>
                      <a:pt x="4101" y="914"/>
                      <a:pt x="3944" y="1252"/>
                      <a:pt x="3699" y="1531"/>
                    </a:cubicBezTo>
                    <a:cubicBezTo>
                      <a:pt x="2960" y="2359"/>
                      <a:pt x="1637" y="2359"/>
                      <a:pt x="791" y="3065"/>
                    </a:cubicBezTo>
                    <a:cubicBezTo>
                      <a:pt x="335" y="3450"/>
                      <a:pt x="52" y="4016"/>
                      <a:pt x="18" y="4612"/>
                    </a:cubicBezTo>
                    <a:cubicBezTo>
                      <a:pt x="1" y="5195"/>
                      <a:pt x="229" y="5795"/>
                      <a:pt x="758" y="6163"/>
                    </a:cubicBezTo>
                    <a:cubicBezTo>
                      <a:pt x="825" y="5546"/>
                      <a:pt x="952" y="4950"/>
                      <a:pt x="1231" y="4244"/>
                    </a:cubicBezTo>
                    <a:cubicBezTo>
                      <a:pt x="2042" y="4189"/>
                      <a:pt x="2871" y="4156"/>
                      <a:pt x="3661" y="3961"/>
                    </a:cubicBezTo>
                    <a:cubicBezTo>
                      <a:pt x="4456" y="3788"/>
                      <a:pt x="5229" y="3433"/>
                      <a:pt x="5813" y="2871"/>
                    </a:cubicBezTo>
                    <a:cubicBezTo>
                      <a:pt x="6552" y="2131"/>
                      <a:pt x="6920" y="1041"/>
                      <a:pt x="678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49"/>
              <p:cNvSpPr/>
              <p:nvPr/>
            </p:nvSpPr>
            <p:spPr>
              <a:xfrm>
                <a:off x="4708223" y="1176204"/>
                <a:ext cx="155850" cy="7752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1243" extrusionOk="0">
                    <a:moveTo>
                      <a:pt x="2473" y="0"/>
                    </a:moveTo>
                    <a:cubicBezTo>
                      <a:pt x="2464" y="0"/>
                      <a:pt x="2456" y="4"/>
                      <a:pt x="2447" y="13"/>
                    </a:cubicBezTo>
                    <a:cubicBezTo>
                      <a:pt x="2130" y="313"/>
                      <a:pt x="1725" y="503"/>
                      <a:pt x="1302" y="664"/>
                    </a:cubicBezTo>
                    <a:cubicBezTo>
                      <a:pt x="879" y="820"/>
                      <a:pt x="423" y="964"/>
                      <a:pt x="34" y="1175"/>
                    </a:cubicBezTo>
                    <a:cubicBezTo>
                      <a:pt x="17" y="1192"/>
                      <a:pt x="0" y="1209"/>
                      <a:pt x="17" y="1226"/>
                    </a:cubicBezTo>
                    <a:cubicBezTo>
                      <a:pt x="17" y="1243"/>
                      <a:pt x="51" y="1243"/>
                      <a:pt x="68" y="1243"/>
                    </a:cubicBezTo>
                    <a:cubicBezTo>
                      <a:pt x="457" y="1031"/>
                      <a:pt x="896" y="892"/>
                      <a:pt x="1336" y="736"/>
                    </a:cubicBezTo>
                    <a:cubicBezTo>
                      <a:pt x="1759" y="575"/>
                      <a:pt x="2164" y="380"/>
                      <a:pt x="2498" y="63"/>
                    </a:cubicBezTo>
                    <a:lnTo>
                      <a:pt x="2498" y="13"/>
                    </a:lnTo>
                    <a:cubicBezTo>
                      <a:pt x="2490" y="4"/>
                      <a:pt x="2481" y="0"/>
                      <a:pt x="2473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49"/>
              <p:cNvSpPr/>
              <p:nvPr/>
            </p:nvSpPr>
            <p:spPr>
              <a:xfrm>
                <a:off x="4896935" y="867381"/>
                <a:ext cx="190089" cy="263929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4232" extrusionOk="0">
                    <a:moveTo>
                      <a:pt x="1130" y="1"/>
                    </a:moveTo>
                    <a:cubicBezTo>
                      <a:pt x="1064" y="1"/>
                      <a:pt x="994" y="10"/>
                      <a:pt x="918" y="32"/>
                    </a:cubicBezTo>
                    <a:cubicBezTo>
                      <a:pt x="512" y="155"/>
                      <a:pt x="372" y="544"/>
                      <a:pt x="318" y="844"/>
                    </a:cubicBezTo>
                    <a:cubicBezTo>
                      <a:pt x="195" y="1545"/>
                      <a:pt x="144" y="2095"/>
                      <a:pt x="123" y="2835"/>
                    </a:cubicBezTo>
                    <a:cubicBezTo>
                      <a:pt x="123" y="3202"/>
                      <a:pt x="1" y="3942"/>
                      <a:pt x="1" y="3942"/>
                    </a:cubicBezTo>
                    <a:cubicBezTo>
                      <a:pt x="386" y="4127"/>
                      <a:pt x="856" y="4231"/>
                      <a:pt x="1285" y="4231"/>
                    </a:cubicBezTo>
                    <a:cubicBezTo>
                      <a:pt x="1345" y="4231"/>
                      <a:pt x="1405" y="4229"/>
                      <a:pt x="1463" y="4225"/>
                    </a:cubicBezTo>
                    <a:cubicBezTo>
                      <a:pt x="2063" y="4170"/>
                      <a:pt x="2625" y="3908"/>
                      <a:pt x="3048" y="3502"/>
                    </a:cubicBezTo>
                    <a:cubicBezTo>
                      <a:pt x="2942" y="2623"/>
                      <a:pt x="2680" y="1795"/>
                      <a:pt x="2291" y="1017"/>
                    </a:cubicBezTo>
                    <a:cubicBezTo>
                      <a:pt x="2152" y="755"/>
                      <a:pt x="1991" y="489"/>
                      <a:pt x="1763" y="299"/>
                    </a:cubicBezTo>
                    <a:cubicBezTo>
                      <a:pt x="1569" y="144"/>
                      <a:pt x="1382" y="1"/>
                      <a:pt x="1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49"/>
              <p:cNvSpPr/>
              <p:nvPr/>
            </p:nvSpPr>
            <p:spPr>
              <a:xfrm>
                <a:off x="4894814" y="883159"/>
                <a:ext cx="194329" cy="249834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4006" extrusionOk="0">
                    <a:moveTo>
                      <a:pt x="1797" y="0"/>
                    </a:moveTo>
                    <a:cubicBezTo>
                      <a:pt x="1786" y="0"/>
                      <a:pt x="1774" y="8"/>
                      <a:pt x="1763" y="8"/>
                    </a:cubicBezTo>
                    <a:cubicBezTo>
                      <a:pt x="1742" y="24"/>
                      <a:pt x="1742" y="46"/>
                      <a:pt x="1763" y="62"/>
                    </a:cubicBezTo>
                    <a:cubicBezTo>
                      <a:pt x="2008" y="257"/>
                      <a:pt x="2165" y="536"/>
                      <a:pt x="2292" y="785"/>
                    </a:cubicBezTo>
                    <a:cubicBezTo>
                      <a:pt x="2693" y="1559"/>
                      <a:pt x="2942" y="2387"/>
                      <a:pt x="3048" y="3232"/>
                    </a:cubicBezTo>
                    <a:cubicBezTo>
                      <a:pt x="2625" y="3638"/>
                      <a:pt x="2080" y="3883"/>
                      <a:pt x="1497" y="3934"/>
                    </a:cubicBezTo>
                    <a:cubicBezTo>
                      <a:pt x="1426" y="3940"/>
                      <a:pt x="1355" y="3943"/>
                      <a:pt x="1282" y="3943"/>
                    </a:cubicBezTo>
                    <a:cubicBezTo>
                      <a:pt x="869" y="3943"/>
                      <a:pt x="432" y="3849"/>
                      <a:pt x="73" y="3655"/>
                    </a:cubicBezTo>
                    <a:cubicBezTo>
                      <a:pt x="89" y="3533"/>
                      <a:pt x="195" y="2915"/>
                      <a:pt x="195" y="2582"/>
                    </a:cubicBezTo>
                    <a:cubicBezTo>
                      <a:pt x="212" y="1876"/>
                      <a:pt x="263" y="1314"/>
                      <a:pt x="390" y="591"/>
                    </a:cubicBezTo>
                    <a:cubicBezTo>
                      <a:pt x="390" y="574"/>
                      <a:pt x="390" y="553"/>
                      <a:pt x="368" y="553"/>
                    </a:cubicBezTo>
                    <a:cubicBezTo>
                      <a:pt x="364" y="548"/>
                      <a:pt x="359" y="546"/>
                      <a:pt x="354" y="546"/>
                    </a:cubicBezTo>
                    <a:cubicBezTo>
                      <a:pt x="342" y="546"/>
                      <a:pt x="330" y="559"/>
                      <a:pt x="318" y="574"/>
                    </a:cubicBezTo>
                    <a:cubicBezTo>
                      <a:pt x="195" y="1314"/>
                      <a:pt x="140" y="1876"/>
                      <a:pt x="123" y="2582"/>
                    </a:cubicBezTo>
                    <a:cubicBezTo>
                      <a:pt x="123" y="2932"/>
                      <a:pt x="1" y="3672"/>
                      <a:pt x="1" y="3672"/>
                    </a:cubicBezTo>
                    <a:cubicBezTo>
                      <a:pt x="1" y="3689"/>
                      <a:pt x="1" y="3706"/>
                      <a:pt x="18" y="3706"/>
                    </a:cubicBezTo>
                    <a:cubicBezTo>
                      <a:pt x="390" y="3900"/>
                      <a:pt x="846" y="4006"/>
                      <a:pt x="1269" y="4006"/>
                    </a:cubicBezTo>
                    <a:lnTo>
                      <a:pt x="1514" y="4006"/>
                    </a:lnTo>
                    <a:cubicBezTo>
                      <a:pt x="2114" y="3955"/>
                      <a:pt x="2676" y="3689"/>
                      <a:pt x="3099" y="3266"/>
                    </a:cubicBezTo>
                    <a:lnTo>
                      <a:pt x="3116" y="3249"/>
                    </a:lnTo>
                    <a:cubicBezTo>
                      <a:pt x="3010" y="2387"/>
                      <a:pt x="2765" y="1542"/>
                      <a:pt x="2342" y="747"/>
                    </a:cubicBezTo>
                    <a:cubicBezTo>
                      <a:pt x="2220" y="502"/>
                      <a:pt x="2059" y="219"/>
                      <a:pt x="1814" y="8"/>
                    </a:cubicBezTo>
                    <a:cubicBezTo>
                      <a:pt x="1808" y="2"/>
                      <a:pt x="1803" y="0"/>
                      <a:pt x="179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49"/>
              <p:cNvSpPr/>
              <p:nvPr/>
            </p:nvSpPr>
            <p:spPr>
              <a:xfrm>
                <a:off x="5212182" y="803396"/>
                <a:ext cx="235178" cy="515197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8261" extrusionOk="0">
                    <a:moveTo>
                      <a:pt x="2630" y="0"/>
                    </a:moveTo>
                    <a:cubicBezTo>
                      <a:pt x="2610" y="0"/>
                      <a:pt x="2590" y="1"/>
                      <a:pt x="2570" y="2"/>
                    </a:cubicBezTo>
                    <a:cubicBezTo>
                      <a:pt x="2131" y="2"/>
                      <a:pt x="1691" y="19"/>
                      <a:pt x="1252" y="57"/>
                    </a:cubicBezTo>
                    <a:cubicBezTo>
                      <a:pt x="651" y="74"/>
                      <a:pt x="178" y="547"/>
                      <a:pt x="140" y="1130"/>
                    </a:cubicBezTo>
                    <a:cubicBezTo>
                      <a:pt x="17" y="3506"/>
                      <a:pt x="1" y="5885"/>
                      <a:pt x="123" y="8260"/>
                    </a:cubicBezTo>
                    <a:lnTo>
                      <a:pt x="3733" y="7910"/>
                    </a:lnTo>
                    <a:cubicBezTo>
                      <a:pt x="3754" y="5657"/>
                      <a:pt x="3771" y="3400"/>
                      <a:pt x="3771" y="1147"/>
                    </a:cubicBezTo>
                    <a:cubicBezTo>
                      <a:pt x="3771" y="516"/>
                      <a:pt x="3258" y="0"/>
                      <a:pt x="26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49"/>
              <p:cNvSpPr/>
              <p:nvPr/>
            </p:nvSpPr>
            <p:spPr>
              <a:xfrm>
                <a:off x="4659704" y="1292824"/>
                <a:ext cx="785300" cy="691316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1085" extrusionOk="0">
                    <a:moveTo>
                      <a:pt x="8114" y="0"/>
                    </a:moveTo>
                    <a:cubicBezTo>
                      <a:pt x="5841" y="0"/>
                      <a:pt x="3198" y="53"/>
                      <a:pt x="1446" y="256"/>
                    </a:cubicBezTo>
                    <a:cubicBezTo>
                      <a:pt x="846" y="324"/>
                      <a:pt x="373" y="784"/>
                      <a:pt x="318" y="1380"/>
                    </a:cubicBezTo>
                    <a:cubicBezTo>
                      <a:pt x="1" y="4200"/>
                      <a:pt x="56" y="7069"/>
                      <a:pt x="512" y="9960"/>
                    </a:cubicBezTo>
                    <a:cubicBezTo>
                      <a:pt x="618" y="10573"/>
                      <a:pt x="1146" y="11034"/>
                      <a:pt x="1763" y="11034"/>
                    </a:cubicBezTo>
                    <a:cubicBezTo>
                      <a:pt x="3312" y="11068"/>
                      <a:pt x="4866" y="11085"/>
                      <a:pt x="6423" y="11085"/>
                    </a:cubicBezTo>
                    <a:cubicBezTo>
                      <a:pt x="7979" y="11085"/>
                      <a:pt x="9538" y="11068"/>
                      <a:pt x="11095" y="11034"/>
                    </a:cubicBezTo>
                    <a:cubicBezTo>
                      <a:pt x="11784" y="11034"/>
                      <a:pt x="12347" y="10489"/>
                      <a:pt x="12363" y="9800"/>
                    </a:cubicBezTo>
                    <a:cubicBezTo>
                      <a:pt x="12469" y="6541"/>
                      <a:pt x="12541" y="3303"/>
                      <a:pt x="12592" y="62"/>
                    </a:cubicBezTo>
                    <a:cubicBezTo>
                      <a:pt x="12592" y="62"/>
                      <a:pt x="10569" y="0"/>
                      <a:pt x="8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0" name="Google Shape;1850;p49"/>
          <p:cNvGrpSpPr/>
          <p:nvPr/>
        </p:nvGrpSpPr>
        <p:grpSpPr>
          <a:xfrm>
            <a:off x="-79054" y="2217453"/>
            <a:ext cx="3056071" cy="3221448"/>
            <a:chOff x="647293" y="1722218"/>
            <a:chExt cx="3056071" cy="3221448"/>
          </a:xfrm>
        </p:grpSpPr>
        <p:sp>
          <p:nvSpPr>
            <p:cNvPr id="1851" name="Google Shape;1851;p49"/>
            <p:cNvSpPr/>
            <p:nvPr/>
          </p:nvSpPr>
          <p:spPr>
            <a:xfrm>
              <a:off x="686108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9"/>
            <p:cNvSpPr/>
            <p:nvPr/>
          </p:nvSpPr>
          <p:spPr>
            <a:xfrm rot="8100000" flipH="1">
              <a:off x="1010462" y="2804502"/>
              <a:ext cx="1785300" cy="1766692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9"/>
            <p:cNvSpPr/>
            <p:nvPr/>
          </p:nvSpPr>
          <p:spPr>
            <a:xfrm>
              <a:off x="1019375" y="3506199"/>
              <a:ext cx="2121462" cy="1017299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4" name="Google Shape;1854;p49"/>
            <p:cNvGrpSpPr/>
            <p:nvPr/>
          </p:nvGrpSpPr>
          <p:grpSpPr>
            <a:xfrm>
              <a:off x="794908" y="3665474"/>
              <a:ext cx="711800" cy="858100"/>
              <a:chOff x="8433450" y="2024125"/>
              <a:chExt cx="319250" cy="384850"/>
            </a:xfrm>
          </p:grpSpPr>
          <p:sp>
            <p:nvSpPr>
              <p:cNvPr id="1855" name="Google Shape;1855;p49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49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49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49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9" name="Google Shape;1859;p49"/>
            <p:cNvGrpSpPr/>
            <p:nvPr/>
          </p:nvGrpSpPr>
          <p:grpSpPr>
            <a:xfrm rot="1485901">
              <a:off x="1295856" y="1812246"/>
              <a:ext cx="568964" cy="633351"/>
              <a:chOff x="1517975" y="2501659"/>
              <a:chExt cx="533552" cy="593959"/>
            </a:xfrm>
          </p:grpSpPr>
          <p:sp>
            <p:nvSpPr>
              <p:cNvPr id="1860" name="Google Shape;1860;p49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49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49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49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49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5" name="Google Shape;1865;p49"/>
            <p:cNvGrpSpPr/>
            <p:nvPr/>
          </p:nvGrpSpPr>
          <p:grpSpPr>
            <a:xfrm>
              <a:off x="1378464" y="2720821"/>
              <a:ext cx="916399" cy="1934050"/>
              <a:chOff x="3289526" y="335621"/>
              <a:chExt cx="781111" cy="1648525"/>
            </a:xfrm>
          </p:grpSpPr>
          <p:sp>
            <p:nvSpPr>
              <p:cNvPr id="1866" name="Google Shape;1866;p49"/>
              <p:cNvSpPr/>
              <p:nvPr/>
            </p:nvSpPr>
            <p:spPr>
              <a:xfrm>
                <a:off x="3321456" y="1509611"/>
                <a:ext cx="88870" cy="47453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7609" extrusionOk="0">
                    <a:moveTo>
                      <a:pt x="406" y="1"/>
                    </a:moveTo>
                    <a:lnTo>
                      <a:pt x="17" y="7220"/>
                    </a:lnTo>
                    <a:cubicBezTo>
                      <a:pt x="0" y="7414"/>
                      <a:pt x="157" y="7575"/>
                      <a:pt x="334" y="7592"/>
                    </a:cubicBezTo>
                    <a:lnTo>
                      <a:pt x="723" y="7608"/>
                    </a:lnTo>
                    <a:cubicBezTo>
                      <a:pt x="896" y="7608"/>
                      <a:pt x="1057" y="7469"/>
                      <a:pt x="1074" y="7275"/>
                    </a:cubicBezTo>
                    <a:lnTo>
                      <a:pt x="1425" y="212"/>
                    </a:lnTo>
                    <a:lnTo>
                      <a:pt x="4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49"/>
              <p:cNvSpPr/>
              <p:nvPr/>
            </p:nvSpPr>
            <p:spPr>
              <a:xfrm>
                <a:off x="3625603" y="1506430"/>
                <a:ext cx="89182" cy="474598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7610" extrusionOk="0">
                    <a:moveTo>
                      <a:pt x="1024" y="1"/>
                    </a:moveTo>
                    <a:lnTo>
                      <a:pt x="1" y="212"/>
                    </a:lnTo>
                    <a:lnTo>
                      <a:pt x="352" y="7292"/>
                    </a:lnTo>
                    <a:cubicBezTo>
                      <a:pt x="372" y="7457"/>
                      <a:pt x="514" y="7610"/>
                      <a:pt x="681" y="7610"/>
                    </a:cubicBezTo>
                    <a:cubicBezTo>
                      <a:pt x="689" y="7610"/>
                      <a:pt x="698" y="7610"/>
                      <a:pt x="707" y="7609"/>
                    </a:cubicBezTo>
                    <a:lnTo>
                      <a:pt x="1091" y="7588"/>
                    </a:lnTo>
                    <a:cubicBezTo>
                      <a:pt x="1269" y="7588"/>
                      <a:pt x="1429" y="7431"/>
                      <a:pt x="1408" y="7237"/>
                    </a:cubicBez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49"/>
              <p:cNvSpPr/>
              <p:nvPr/>
            </p:nvSpPr>
            <p:spPr>
              <a:xfrm>
                <a:off x="3308235" y="1458785"/>
                <a:ext cx="423957" cy="81199"/>
              </a:xfrm>
              <a:custGeom>
                <a:avLst/>
                <a:gdLst/>
                <a:ahLst/>
                <a:cxnLst/>
                <a:rect l="l" t="t" r="r" b="b"/>
                <a:pathLst>
                  <a:path w="6798" h="1302" extrusionOk="0">
                    <a:moveTo>
                      <a:pt x="2875" y="1"/>
                    </a:moveTo>
                    <a:cubicBezTo>
                      <a:pt x="2045" y="1"/>
                      <a:pt x="1223" y="22"/>
                      <a:pt x="407" y="59"/>
                    </a:cubicBezTo>
                    <a:cubicBezTo>
                      <a:pt x="229" y="76"/>
                      <a:pt x="107" y="182"/>
                      <a:pt x="52" y="342"/>
                    </a:cubicBezTo>
                    <a:cubicBezTo>
                      <a:pt x="18" y="499"/>
                      <a:pt x="1" y="659"/>
                      <a:pt x="1" y="816"/>
                    </a:cubicBezTo>
                    <a:cubicBezTo>
                      <a:pt x="1" y="1010"/>
                      <a:pt x="140" y="1187"/>
                      <a:pt x="352" y="1187"/>
                    </a:cubicBezTo>
                    <a:cubicBezTo>
                      <a:pt x="1560" y="1260"/>
                      <a:pt x="2761" y="1301"/>
                      <a:pt x="3956" y="1301"/>
                    </a:cubicBezTo>
                    <a:cubicBezTo>
                      <a:pt x="4784" y="1301"/>
                      <a:pt x="5608" y="1281"/>
                      <a:pt x="6430" y="1238"/>
                    </a:cubicBezTo>
                    <a:cubicBezTo>
                      <a:pt x="6624" y="1238"/>
                      <a:pt x="6764" y="1082"/>
                      <a:pt x="6781" y="904"/>
                    </a:cubicBezTo>
                    <a:cubicBezTo>
                      <a:pt x="6797" y="765"/>
                      <a:pt x="6797" y="621"/>
                      <a:pt x="6797" y="499"/>
                    </a:cubicBezTo>
                    <a:cubicBezTo>
                      <a:pt x="6781" y="304"/>
                      <a:pt x="6641" y="165"/>
                      <a:pt x="6447" y="148"/>
                    </a:cubicBezTo>
                    <a:cubicBezTo>
                      <a:pt x="5238" y="44"/>
                      <a:pt x="4049" y="1"/>
                      <a:pt x="28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49"/>
              <p:cNvSpPr/>
              <p:nvPr/>
            </p:nvSpPr>
            <p:spPr>
              <a:xfrm>
                <a:off x="3315906" y="335621"/>
                <a:ext cx="176930" cy="210731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3379" extrusionOk="0">
                    <a:moveTo>
                      <a:pt x="1660" y="0"/>
                    </a:moveTo>
                    <a:cubicBezTo>
                      <a:pt x="1439" y="0"/>
                      <a:pt x="1214" y="93"/>
                      <a:pt x="1057" y="262"/>
                    </a:cubicBezTo>
                    <a:cubicBezTo>
                      <a:pt x="863" y="474"/>
                      <a:pt x="795" y="812"/>
                      <a:pt x="901" y="1091"/>
                    </a:cubicBezTo>
                    <a:cubicBezTo>
                      <a:pt x="820" y="1042"/>
                      <a:pt x="735" y="1021"/>
                      <a:pt x="654" y="1021"/>
                    </a:cubicBezTo>
                    <a:cubicBezTo>
                      <a:pt x="501" y="1021"/>
                      <a:pt x="358" y="1094"/>
                      <a:pt x="267" y="1196"/>
                    </a:cubicBezTo>
                    <a:cubicBezTo>
                      <a:pt x="106" y="1374"/>
                      <a:pt x="56" y="1602"/>
                      <a:pt x="34" y="1830"/>
                    </a:cubicBezTo>
                    <a:cubicBezTo>
                      <a:pt x="1" y="2308"/>
                      <a:pt x="140" y="2819"/>
                      <a:pt x="512" y="3115"/>
                    </a:cubicBezTo>
                    <a:cubicBezTo>
                      <a:pt x="730" y="3293"/>
                      <a:pt x="1017" y="3379"/>
                      <a:pt x="1307" y="3379"/>
                    </a:cubicBezTo>
                    <a:cubicBezTo>
                      <a:pt x="1506" y="3379"/>
                      <a:pt x="1706" y="3338"/>
                      <a:pt x="1886" y="3259"/>
                    </a:cubicBezTo>
                    <a:cubicBezTo>
                      <a:pt x="2308" y="3048"/>
                      <a:pt x="2625" y="2608"/>
                      <a:pt x="2731" y="2147"/>
                    </a:cubicBezTo>
                    <a:cubicBezTo>
                      <a:pt x="2837" y="1674"/>
                      <a:pt x="2765" y="1179"/>
                      <a:pt x="2553" y="740"/>
                    </a:cubicBezTo>
                    <a:cubicBezTo>
                      <a:pt x="2380" y="368"/>
                      <a:pt x="2169" y="106"/>
                      <a:pt x="1886" y="34"/>
                    </a:cubicBezTo>
                    <a:cubicBezTo>
                      <a:pt x="1813" y="11"/>
                      <a:pt x="1737" y="0"/>
                      <a:pt x="1660" y="0"/>
                    </a:cubicBezTo>
                    <a:close/>
                  </a:path>
                </a:pathLst>
              </a:custGeom>
              <a:solidFill>
                <a:srgbClr val="DA3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49"/>
              <p:cNvSpPr/>
              <p:nvPr/>
            </p:nvSpPr>
            <p:spPr>
              <a:xfrm>
                <a:off x="3486158" y="465274"/>
                <a:ext cx="1123" cy="4303"/>
              </a:xfrm>
              <a:custGeom>
                <a:avLst/>
                <a:gdLst/>
                <a:ahLst/>
                <a:cxnLst/>
                <a:rect l="l" t="t" r="r" b="b"/>
                <a:pathLst>
                  <a:path w="18" h="69" extrusionOk="0">
                    <a:moveTo>
                      <a:pt x="1" y="51"/>
                    </a:moveTo>
                    <a:lnTo>
                      <a:pt x="1" y="68"/>
                    </a:lnTo>
                    <a:lnTo>
                      <a:pt x="1" y="51"/>
                    </a:lnTo>
                    <a:close/>
                    <a:moveTo>
                      <a:pt x="1" y="51"/>
                    </a:moveTo>
                    <a:lnTo>
                      <a:pt x="1" y="51"/>
                    </a:lnTo>
                    <a:lnTo>
                      <a:pt x="1" y="51"/>
                    </a:lnTo>
                    <a:close/>
                    <a:moveTo>
                      <a:pt x="1" y="34"/>
                    </a:moveTo>
                    <a:lnTo>
                      <a:pt x="1" y="34"/>
                    </a:lnTo>
                    <a:lnTo>
                      <a:pt x="1" y="34"/>
                    </a:lnTo>
                    <a:close/>
                    <a:moveTo>
                      <a:pt x="18" y="18"/>
                    </a:moveTo>
                    <a:lnTo>
                      <a:pt x="18" y="34"/>
                    </a:lnTo>
                    <a:lnTo>
                      <a:pt x="18" y="18"/>
                    </a:lnTo>
                    <a:close/>
                    <a:moveTo>
                      <a:pt x="18" y="18"/>
                    </a:moveTo>
                    <a:lnTo>
                      <a:pt x="18" y="18"/>
                    </a:lnTo>
                    <a:lnTo>
                      <a:pt x="18" y="18"/>
                    </a:lnTo>
                    <a:close/>
                    <a:moveTo>
                      <a:pt x="18" y="1"/>
                    </a:move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49"/>
              <p:cNvSpPr/>
              <p:nvPr/>
            </p:nvSpPr>
            <p:spPr>
              <a:xfrm>
                <a:off x="3382884" y="405967"/>
                <a:ext cx="107829" cy="140571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254" extrusionOk="0">
                    <a:moveTo>
                      <a:pt x="1623" y="1"/>
                    </a:moveTo>
                    <a:cubicBezTo>
                      <a:pt x="1040" y="157"/>
                      <a:pt x="0" y="652"/>
                      <a:pt x="161" y="2253"/>
                    </a:cubicBezTo>
                    <a:lnTo>
                      <a:pt x="228" y="2253"/>
                    </a:lnTo>
                    <a:cubicBezTo>
                      <a:pt x="423" y="2253"/>
                      <a:pt x="617" y="2198"/>
                      <a:pt x="812" y="2131"/>
                    </a:cubicBezTo>
                    <a:cubicBezTo>
                      <a:pt x="1234" y="1920"/>
                      <a:pt x="1551" y="1480"/>
                      <a:pt x="1657" y="1019"/>
                    </a:cubicBezTo>
                    <a:lnTo>
                      <a:pt x="1657" y="1002"/>
                    </a:lnTo>
                    <a:lnTo>
                      <a:pt x="1657" y="985"/>
                    </a:lnTo>
                    <a:lnTo>
                      <a:pt x="1674" y="985"/>
                    </a:lnTo>
                    <a:lnTo>
                      <a:pt x="1674" y="969"/>
                    </a:lnTo>
                    <a:lnTo>
                      <a:pt x="1674" y="952"/>
                    </a:lnTo>
                    <a:cubicBezTo>
                      <a:pt x="1729" y="635"/>
                      <a:pt x="1708" y="318"/>
                      <a:pt x="16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49"/>
              <p:cNvSpPr/>
              <p:nvPr/>
            </p:nvSpPr>
            <p:spPr>
              <a:xfrm>
                <a:off x="3397103" y="404657"/>
                <a:ext cx="361468" cy="351863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5642" extrusionOk="0">
                    <a:moveTo>
                      <a:pt x="2141" y="0"/>
                    </a:moveTo>
                    <a:cubicBezTo>
                      <a:pt x="2126" y="0"/>
                      <a:pt x="2112" y="0"/>
                      <a:pt x="2097" y="1"/>
                    </a:cubicBezTo>
                    <a:cubicBezTo>
                      <a:pt x="1251" y="22"/>
                      <a:pt x="406" y="601"/>
                      <a:pt x="195" y="1429"/>
                    </a:cubicBezTo>
                    <a:cubicBezTo>
                      <a:pt x="0" y="2114"/>
                      <a:pt x="284" y="2853"/>
                      <a:pt x="723" y="3454"/>
                    </a:cubicBezTo>
                    <a:cubicBezTo>
                      <a:pt x="529" y="3665"/>
                      <a:pt x="317" y="3910"/>
                      <a:pt x="300" y="4193"/>
                    </a:cubicBezTo>
                    <a:cubicBezTo>
                      <a:pt x="284" y="4438"/>
                      <a:pt x="423" y="4705"/>
                      <a:pt x="655" y="4844"/>
                    </a:cubicBezTo>
                    <a:cubicBezTo>
                      <a:pt x="567" y="5111"/>
                      <a:pt x="672" y="5411"/>
                      <a:pt x="901" y="5550"/>
                    </a:cubicBezTo>
                    <a:cubicBezTo>
                      <a:pt x="1000" y="5611"/>
                      <a:pt x="1115" y="5642"/>
                      <a:pt x="1230" y="5642"/>
                    </a:cubicBezTo>
                    <a:cubicBezTo>
                      <a:pt x="1381" y="5642"/>
                      <a:pt x="1530" y="5588"/>
                      <a:pt x="1640" y="5478"/>
                    </a:cubicBezTo>
                    <a:lnTo>
                      <a:pt x="4544" y="3048"/>
                    </a:lnTo>
                    <a:cubicBezTo>
                      <a:pt x="4705" y="2959"/>
                      <a:pt x="4810" y="2803"/>
                      <a:pt x="4861" y="2625"/>
                    </a:cubicBezTo>
                    <a:cubicBezTo>
                      <a:pt x="5199" y="2520"/>
                      <a:pt x="5478" y="2291"/>
                      <a:pt x="5656" y="1991"/>
                    </a:cubicBezTo>
                    <a:cubicBezTo>
                      <a:pt x="5744" y="1835"/>
                      <a:pt x="5795" y="1657"/>
                      <a:pt x="5778" y="1501"/>
                    </a:cubicBezTo>
                    <a:cubicBezTo>
                      <a:pt x="5727" y="1218"/>
                      <a:pt x="5478" y="1023"/>
                      <a:pt x="5216" y="952"/>
                    </a:cubicBezTo>
                    <a:cubicBezTo>
                      <a:pt x="5141" y="932"/>
                      <a:pt x="5064" y="923"/>
                      <a:pt x="4986" y="923"/>
                    </a:cubicBezTo>
                    <a:cubicBezTo>
                      <a:pt x="4786" y="923"/>
                      <a:pt x="4570" y="985"/>
                      <a:pt x="4316" y="1112"/>
                    </a:cubicBezTo>
                    <a:cubicBezTo>
                      <a:pt x="3780" y="472"/>
                      <a:pt x="2987" y="0"/>
                      <a:pt x="2141" y="0"/>
                    </a:cubicBezTo>
                    <a:close/>
                  </a:path>
                </a:pathLst>
              </a:custGeom>
              <a:solidFill>
                <a:srgbClr val="DA30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49"/>
              <p:cNvSpPr/>
              <p:nvPr/>
            </p:nvSpPr>
            <p:spPr>
              <a:xfrm>
                <a:off x="3403714" y="571791"/>
                <a:ext cx="280206" cy="277898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4456" extrusionOk="0">
                    <a:moveTo>
                      <a:pt x="845" y="0"/>
                    </a:moveTo>
                    <a:cubicBezTo>
                      <a:pt x="549" y="0"/>
                      <a:pt x="232" y="212"/>
                      <a:pt x="127" y="490"/>
                    </a:cubicBezTo>
                    <a:cubicBezTo>
                      <a:pt x="0" y="791"/>
                      <a:pt x="72" y="1146"/>
                      <a:pt x="283" y="1374"/>
                    </a:cubicBezTo>
                    <a:cubicBezTo>
                      <a:pt x="466" y="1604"/>
                      <a:pt x="757" y="1726"/>
                      <a:pt x="1054" y="1726"/>
                    </a:cubicBezTo>
                    <a:cubicBezTo>
                      <a:pt x="1073" y="1726"/>
                      <a:pt x="1092" y="1726"/>
                      <a:pt x="1112" y="1725"/>
                    </a:cubicBezTo>
                    <a:lnTo>
                      <a:pt x="1112" y="1725"/>
                    </a:lnTo>
                    <a:cubicBezTo>
                      <a:pt x="1057" y="2059"/>
                      <a:pt x="1374" y="2431"/>
                      <a:pt x="1585" y="2747"/>
                    </a:cubicBezTo>
                    <a:cubicBezTo>
                      <a:pt x="1534" y="3238"/>
                      <a:pt x="1446" y="3787"/>
                      <a:pt x="1306" y="4244"/>
                    </a:cubicBezTo>
                    <a:lnTo>
                      <a:pt x="2308" y="4455"/>
                    </a:lnTo>
                    <a:cubicBezTo>
                      <a:pt x="2468" y="3961"/>
                      <a:pt x="2574" y="3432"/>
                      <a:pt x="2642" y="2921"/>
                    </a:cubicBezTo>
                    <a:cubicBezTo>
                      <a:pt x="2697" y="2942"/>
                      <a:pt x="2747" y="2959"/>
                      <a:pt x="2802" y="2976"/>
                    </a:cubicBezTo>
                    <a:cubicBezTo>
                      <a:pt x="2878" y="2990"/>
                      <a:pt x="2985" y="3007"/>
                      <a:pt x="3107" y="3007"/>
                    </a:cubicBezTo>
                    <a:cubicBezTo>
                      <a:pt x="3409" y="3007"/>
                      <a:pt x="3795" y="2906"/>
                      <a:pt x="3982" y="2431"/>
                    </a:cubicBezTo>
                    <a:cubicBezTo>
                      <a:pt x="4053" y="2253"/>
                      <a:pt x="4036" y="2097"/>
                      <a:pt x="4070" y="1902"/>
                    </a:cubicBezTo>
                    <a:cubicBezTo>
                      <a:pt x="4070" y="1902"/>
                      <a:pt x="4299" y="1902"/>
                      <a:pt x="4387" y="1864"/>
                    </a:cubicBezTo>
                    <a:cubicBezTo>
                      <a:pt x="4353" y="1653"/>
                      <a:pt x="4265" y="1336"/>
                      <a:pt x="4315" y="1146"/>
                    </a:cubicBezTo>
                    <a:cubicBezTo>
                      <a:pt x="4353" y="1002"/>
                      <a:pt x="4421" y="862"/>
                      <a:pt x="4459" y="723"/>
                    </a:cubicBezTo>
                    <a:cubicBezTo>
                      <a:pt x="4493" y="617"/>
                      <a:pt x="4493" y="474"/>
                      <a:pt x="4438" y="368"/>
                    </a:cubicBezTo>
                    <a:cubicBezTo>
                      <a:pt x="4370" y="423"/>
                      <a:pt x="4282" y="457"/>
                      <a:pt x="4176" y="474"/>
                    </a:cubicBezTo>
                    <a:cubicBezTo>
                      <a:pt x="4133" y="482"/>
                      <a:pt x="4089" y="487"/>
                      <a:pt x="4045" y="487"/>
                    </a:cubicBezTo>
                    <a:cubicBezTo>
                      <a:pt x="3817" y="487"/>
                      <a:pt x="3585" y="372"/>
                      <a:pt x="3436" y="195"/>
                    </a:cubicBezTo>
                    <a:cubicBezTo>
                      <a:pt x="3259" y="245"/>
                      <a:pt x="3170" y="368"/>
                      <a:pt x="3064" y="457"/>
                    </a:cubicBezTo>
                    <a:cubicBezTo>
                      <a:pt x="2980" y="545"/>
                      <a:pt x="2836" y="596"/>
                      <a:pt x="2714" y="596"/>
                    </a:cubicBezTo>
                    <a:cubicBezTo>
                      <a:pt x="2536" y="596"/>
                      <a:pt x="2380" y="490"/>
                      <a:pt x="2219" y="368"/>
                    </a:cubicBezTo>
                    <a:cubicBezTo>
                      <a:pt x="2063" y="440"/>
                      <a:pt x="2046" y="596"/>
                      <a:pt x="1991" y="723"/>
                    </a:cubicBezTo>
                    <a:cubicBezTo>
                      <a:pt x="1937" y="820"/>
                      <a:pt x="1835" y="918"/>
                      <a:pt x="1734" y="918"/>
                    </a:cubicBezTo>
                    <a:cubicBezTo>
                      <a:pt x="1708" y="918"/>
                      <a:pt x="1682" y="911"/>
                      <a:pt x="1657" y="896"/>
                    </a:cubicBezTo>
                    <a:cubicBezTo>
                      <a:pt x="1534" y="829"/>
                      <a:pt x="1534" y="685"/>
                      <a:pt x="1517" y="562"/>
                    </a:cubicBezTo>
                    <a:cubicBezTo>
                      <a:pt x="1462" y="245"/>
                      <a:pt x="1162" y="17"/>
                      <a:pt x="845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49"/>
              <p:cNvSpPr/>
              <p:nvPr/>
            </p:nvSpPr>
            <p:spPr>
              <a:xfrm>
                <a:off x="3620115" y="612202"/>
                <a:ext cx="40600" cy="15217"/>
              </a:xfrm>
              <a:custGeom>
                <a:avLst/>
                <a:gdLst/>
                <a:ahLst/>
                <a:cxnLst/>
                <a:rect l="l" t="t" r="r" b="b"/>
                <a:pathLst>
                  <a:path w="651" h="244" extrusionOk="0">
                    <a:moveTo>
                      <a:pt x="376" y="0"/>
                    </a:moveTo>
                    <a:cubicBezTo>
                      <a:pt x="302" y="0"/>
                      <a:pt x="231" y="10"/>
                      <a:pt x="161" y="20"/>
                    </a:cubicBezTo>
                    <a:cubicBezTo>
                      <a:pt x="106" y="20"/>
                      <a:pt x="72" y="37"/>
                      <a:pt x="38" y="54"/>
                    </a:cubicBezTo>
                    <a:cubicBezTo>
                      <a:pt x="17" y="92"/>
                      <a:pt x="0" y="126"/>
                      <a:pt x="0" y="159"/>
                    </a:cubicBezTo>
                    <a:cubicBezTo>
                      <a:pt x="17" y="214"/>
                      <a:pt x="89" y="231"/>
                      <a:pt x="123" y="231"/>
                    </a:cubicBezTo>
                    <a:cubicBezTo>
                      <a:pt x="186" y="240"/>
                      <a:pt x="244" y="244"/>
                      <a:pt x="300" y="244"/>
                    </a:cubicBezTo>
                    <a:cubicBezTo>
                      <a:pt x="355" y="244"/>
                      <a:pt x="408" y="240"/>
                      <a:pt x="461" y="231"/>
                    </a:cubicBezTo>
                    <a:cubicBezTo>
                      <a:pt x="566" y="214"/>
                      <a:pt x="583" y="181"/>
                      <a:pt x="617" y="159"/>
                    </a:cubicBezTo>
                    <a:cubicBezTo>
                      <a:pt x="634" y="143"/>
                      <a:pt x="651" y="109"/>
                      <a:pt x="634" y="92"/>
                    </a:cubicBezTo>
                    <a:cubicBezTo>
                      <a:pt x="634" y="37"/>
                      <a:pt x="583" y="20"/>
                      <a:pt x="545" y="20"/>
                    </a:cubicBezTo>
                    <a:cubicBezTo>
                      <a:pt x="486" y="6"/>
                      <a:pt x="430" y="0"/>
                      <a:pt x="37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49"/>
              <p:cNvSpPr/>
              <p:nvPr/>
            </p:nvSpPr>
            <p:spPr>
              <a:xfrm>
                <a:off x="3553008" y="642941"/>
                <a:ext cx="44840" cy="3929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630" extrusionOk="0">
                    <a:moveTo>
                      <a:pt x="339" y="0"/>
                    </a:moveTo>
                    <a:cubicBezTo>
                      <a:pt x="267" y="0"/>
                      <a:pt x="194" y="23"/>
                      <a:pt x="140" y="70"/>
                    </a:cubicBezTo>
                    <a:cubicBezTo>
                      <a:pt x="17" y="176"/>
                      <a:pt x="0" y="370"/>
                      <a:pt x="85" y="510"/>
                    </a:cubicBezTo>
                    <a:cubicBezTo>
                      <a:pt x="141" y="586"/>
                      <a:pt x="244" y="630"/>
                      <a:pt x="344" y="630"/>
                    </a:cubicBezTo>
                    <a:cubicBezTo>
                      <a:pt x="404" y="630"/>
                      <a:pt x="462" y="615"/>
                      <a:pt x="508" y="581"/>
                    </a:cubicBezTo>
                    <a:cubicBezTo>
                      <a:pt x="651" y="493"/>
                      <a:pt x="719" y="281"/>
                      <a:pt x="580" y="104"/>
                    </a:cubicBezTo>
                    <a:cubicBezTo>
                      <a:pt x="521" y="36"/>
                      <a:pt x="430" y="0"/>
                      <a:pt x="339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49"/>
              <p:cNvSpPr/>
              <p:nvPr/>
            </p:nvSpPr>
            <p:spPr>
              <a:xfrm>
                <a:off x="3616934" y="642947"/>
                <a:ext cx="26443" cy="1216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95" extrusionOk="0">
                    <a:moveTo>
                      <a:pt x="147" y="0"/>
                    </a:moveTo>
                    <a:cubicBezTo>
                      <a:pt x="109" y="0"/>
                      <a:pt x="71" y="7"/>
                      <a:pt x="34" y="22"/>
                    </a:cubicBezTo>
                    <a:cubicBezTo>
                      <a:pt x="17" y="22"/>
                      <a:pt x="0" y="38"/>
                      <a:pt x="17" y="55"/>
                    </a:cubicBezTo>
                    <a:cubicBezTo>
                      <a:pt x="17" y="72"/>
                      <a:pt x="34" y="89"/>
                      <a:pt x="51" y="89"/>
                    </a:cubicBezTo>
                    <a:cubicBezTo>
                      <a:pt x="78" y="80"/>
                      <a:pt x="108" y="76"/>
                      <a:pt x="138" y="76"/>
                    </a:cubicBezTo>
                    <a:cubicBezTo>
                      <a:pt x="224" y="76"/>
                      <a:pt x="313" y="112"/>
                      <a:pt x="351" y="178"/>
                    </a:cubicBezTo>
                    <a:cubicBezTo>
                      <a:pt x="368" y="195"/>
                      <a:pt x="368" y="195"/>
                      <a:pt x="385" y="195"/>
                    </a:cubicBezTo>
                    <a:lnTo>
                      <a:pt x="406" y="195"/>
                    </a:lnTo>
                    <a:cubicBezTo>
                      <a:pt x="423" y="178"/>
                      <a:pt x="423" y="161"/>
                      <a:pt x="406" y="144"/>
                    </a:cubicBezTo>
                    <a:cubicBezTo>
                      <a:pt x="353" y="54"/>
                      <a:pt x="252" y="0"/>
                      <a:pt x="14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49"/>
              <p:cNvSpPr/>
              <p:nvPr/>
            </p:nvSpPr>
            <p:spPr>
              <a:xfrm>
                <a:off x="3597860" y="685923"/>
                <a:ext cx="43032" cy="3093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496" extrusionOk="0">
                    <a:moveTo>
                      <a:pt x="17" y="1"/>
                    </a:moveTo>
                    <a:cubicBezTo>
                      <a:pt x="0" y="18"/>
                      <a:pt x="0" y="34"/>
                      <a:pt x="0" y="56"/>
                    </a:cubicBezTo>
                    <a:cubicBezTo>
                      <a:pt x="123" y="301"/>
                      <a:pt x="372" y="478"/>
                      <a:pt x="651" y="495"/>
                    </a:cubicBezTo>
                    <a:cubicBezTo>
                      <a:pt x="672" y="495"/>
                      <a:pt x="689" y="478"/>
                      <a:pt x="689" y="457"/>
                    </a:cubicBezTo>
                    <a:cubicBezTo>
                      <a:pt x="689" y="440"/>
                      <a:pt x="672" y="423"/>
                      <a:pt x="651" y="423"/>
                    </a:cubicBezTo>
                    <a:cubicBezTo>
                      <a:pt x="406" y="406"/>
                      <a:pt x="178" y="246"/>
                      <a:pt x="72" y="18"/>
                    </a:cubicBezTo>
                    <a:cubicBezTo>
                      <a:pt x="55" y="1"/>
                      <a:pt x="38" y="1"/>
                      <a:pt x="1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49"/>
              <p:cNvSpPr/>
              <p:nvPr/>
            </p:nvSpPr>
            <p:spPr>
              <a:xfrm>
                <a:off x="3437951" y="601289"/>
                <a:ext cx="36172" cy="47273"/>
              </a:xfrm>
              <a:custGeom>
                <a:avLst/>
                <a:gdLst/>
                <a:ahLst/>
                <a:cxnLst/>
                <a:rect l="l" t="t" r="r" b="b"/>
                <a:pathLst>
                  <a:path w="580" h="758" extrusionOk="0">
                    <a:moveTo>
                      <a:pt x="546" y="1"/>
                    </a:moveTo>
                    <a:cubicBezTo>
                      <a:pt x="334" y="39"/>
                      <a:pt x="140" y="144"/>
                      <a:pt x="17" y="284"/>
                    </a:cubicBezTo>
                    <a:cubicBezTo>
                      <a:pt x="0" y="301"/>
                      <a:pt x="0" y="318"/>
                      <a:pt x="0" y="334"/>
                    </a:cubicBezTo>
                    <a:cubicBezTo>
                      <a:pt x="17" y="334"/>
                      <a:pt x="34" y="356"/>
                      <a:pt x="34" y="356"/>
                    </a:cubicBezTo>
                    <a:cubicBezTo>
                      <a:pt x="85" y="334"/>
                      <a:pt x="123" y="334"/>
                      <a:pt x="157" y="334"/>
                    </a:cubicBezTo>
                    <a:lnTo>
                      <a:pt x="229" y="334"/>
                    </a:lnTo>
                    <a:cubicBezTo>
                      <a:pt x="279" y="356"/>
                      <a:pt x="334" y="373"/>
                      <a:pt x="368" y="406"/>
                    </a:cubicBezTo>
                    <a:cubicBezTo>
                      <a:pt x="385" y="440"/>
                      <a:pt x="402" y="478"/>
                      <a:pt x="402" y="512"/>
                    </a:cubicBezTo>
                    <a:cubicBezTo>
                      <a:pt x="402" y="546"/>
                      <a:pt x="402" y="584"/>
                      <a:pt x="385" y="601"/>
                    </a:cubicBezTo>
                    <a:cubicBezTo>
                      <a:pt x="351" y="651"/>
                      <a:pt x="296" y="690"/>
                      <a:pt x="246" y="690"/>
                    </a:cubicBezTo>
                    <a:cubicBezTo>
                      <a:pt x="229" y="690"/>
                      <a:pt x="212" y="690"/>
                      <a:pt x="212" y="673"/>
                    </a:cubicBezTo>
                    <a:cubicBezTo>
                      <a:pt x="191" y="673"/>
                      <a:pt x="174" y="690"/>
                      <a:pt x="157" y="706"/>
                    </a:cubicBezTo>
                    <a:cubicBezTo>
                      <a:pt x="157" y="723"/>
                      <a:pt x="174" y="740"/>
                      <a:pt x="191" y="740"/>
                    </a:cubicBezTo>
                    <a:cubicBezTo>
                      <a:pt x="212" y="757"/>
                      <a:pt x="229" y="757"/>
                      <a:pt x="246" y="757"/>
                    </a:cubicBezTo>
                    <a:cubicBezTo>
                      <a:pt x="317" y="757"/>
                      <a:pt x="402" y="706"/>
                      <a:pt x="440" y="635"/>
                    </a:cubicBezTo>
                    <a:cubicBezTo>
                      <a:pt x="457" y="601"/>
                      <a:pt x="474" y="567"/>
                      <a:pt x="474" y="512"/>
                    </a:cubicBezTo>
                    <a:cubicBezTo>
                      <a:pt x="474" y="461"/>
                      <a:pt x="457" y="406"/>
                      <a:pt x="423" y="356"/>
                    </a:cubicBezTo>
                    <a:cubicBezTo>
                      <a:pt x="368" y="301"/>
                      <a:pt x="296" y="284"/>
                      <a:pt x="229" y="267"/>
                    </a:cubicBezTo>
                    <a:lnTo>
                      <a:pt x="157" y="267"/>
                    </a:lnTo>
                    <a:cubicBezTo>
                      <a:pt x="151" y="267"/>
                      <a:pt x="144" y="267"/>
                      <a:pt x="136" y="267"/>
                    </a:cubicBezTo>
                    <a:lnTo>
                      <a:pt x="136" y="267"/>
                    </a:lnTo>
                    <a:cubicBezTo>
                      <a:pt x="252" y="166"/>
                      <a:pt x="399" y="100"/>
                      <a:pt x="546" y="72"/>
                    </a:cubicBezTo>
                    <a:cubicBezTo>
                      <a:pt x="563" y="72"/>
                      <a:pt x="580" y="56"/>
                      <a:pt x="580" y="39"/>
                    </a:cubicBezTo>
                    <a:cubicBezTo>
                      <a:pt x="580" y="17"/>
                      <a:pt x="563" y="1"/>
                      <a:pt x="546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49"/>
              <p:cNvSpPr/>
              <p:nvPr/>
            </p:nvSpPr>
            <p:spPr>
              <a:xfrm>
                <a:off x="3534427" y="733686"/>
                <a:ext cx="70410" cy="2818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452" extrusionOk="0">
                    <a:moveTo>
                      <a:pt x="40" y="1"/>
                    </a:moveTo>
                    <a:cubicBezTo>
                      <a:pt x="27" y="1"/>
                      <a:pt x="13" y="14"/>
                      <a:pt x="0" y="29"/>
                    </a:cubicBezTo>
                    <a:cubicBezTo>
                      <a:pt x="0" y="29"/>
                      <a:pt x="0" y="63"/>
                      <a:pt x="17" y="63"/>
                    </a:cubicBezTo>
                    <a:cubicBezTo>
                      <a:pt x="267" y="257"/>
                      <a:pt x="529" y="346"/>
                      <a:pt x="529" y="346"/>
                    </a:cubicBezTo>
                    <a:cubicBezTo>
                      <a:pt x="584" y="380"/>
                      <a:pt x="634" y="397"/>
                      <a:pt x="706" y="414"/>
                    </a:cubicBezTo>
                    <a:cubicBezTo>
                      <a:pt x="778" y="430"/>
                      <a:pt x="901" y="452"/>
                      <a:pt x="1023" y="452"/>
                    </a:cubicBezTo>
                    <a:lnTo>
                      <a:pt x="1095" y="452"/>
                    </a:lnTo>
                    <a:cubicBezTo>
                      <a:pt x="1129" y="452"/>
                      <a:pt x="1129" y="430"/>
                      <a:pt x="1129" y="414"/>
                    </a:cubicBezTo>
                    <a:cubicBezTo>
                      <a:pt x="1129" y="397"/>
                      <a:pt x="1112" y="380"/>
                      <a:pt x="1095" y="380"/>
                    </a:cubicBezTo>
                    <a:lnTo>
                      <a:pt x="1023" y="380"/>
                    </a:lnTo>
                    <a:cubicBezTo>
                      <a:pt x="901" y="380"/>
                      <a:pt x="795" y="363"/>
                      <a:pt x="723" y="346"/>
                    </a:cubicBezTo>
                    <a:cubicBezTo>
                      <a:pt x="672" y="325"/>
                      <a:pt x="601" y="308"/>
                      <a:pt x="546" y="291"/>
                    </a:cubicBezTo>
                    <a:lnTo>
                      <a:pt x="546" y="274"/>
                    </a:lnTo>
                    <a:cubicBezTo>
                      <a:pt x="495" y="257"/>
                      <a:pt x="267" y="168"/>
                      <a:pt x="55" y="8"/>
                    </a:cubicBezTo>
                    <a:cubicBezTo>
                      <a:pt x="51" y="3"/>
                      <a:pt x="45" y="1"/>
                      <a:pt x="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49"/>
              <p:cNvSpPr/>
              <p:nvPr/>
            </p:nvSpPr>
            <p:spPr>
              <a:xfrm>
                <a:off x="3406083" y="587070"/>
                <a:ext cx="16402" cy="6592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57" extrusionOk="0">
                    <a:moveTo>
                      <a:pt x="245" y="0"/>
                    </a:moveTo>
                    <a:cubicBezTo>
                      <a:pt x="228" y="0"/>
                      <a:pt x="211" y="0"/>
                      <a:pt x="194" y="17"/>
                    </a:cubicBezTo>
                    <a:cubicBezTo>
                      <a:pt x="140" y="72"/>
                      <a:pt x="89" y="161"/>
                      <a:pt x="51" y="229"/>
                    </a:cubicBezTo>
                    <a:cubicBezTo>
                      <a:pt x="17" y="334"/>
                      <a:pt x="0" y="440"/>
                      <a:pt x="0" y="546"/>
                    </a:cubicBezTo>
                    <a:cubicBezTo>
                      <a:pt x="0" y="723"/>
                      <a:pt x="34" y="901"/>
                      <a:pt x="123" y="1040"/>
                    </a:cubicBezTo>
                    <a:cubicBezTo>
                      <a:pt x="140" y="1057"/>
                      <a:pt x="156" y="1057"/>
                      <a:pt x="173" y="1057"/>
                    </a:cubicBezTo>
                    <a:cubicBezTo>
                      <a:pt x="194" y="1040"/>
                      <a:pt x="194" y="1023"/>
                      <a:pt x="194" y="1006"/>
                    </a:cubicBezTo>
                    <a:cubicBezTo>
                      <a:pt x="106" y="863"/>
                      <a:pt x="68" y="706"/>
                      <a:pt x="68" y="546"/>
                    </a:cubicBezTo>
                    <a:cubicBezTo>
                      <a:pt x="68" y="457"/>
                      <a:pt x="89" y="351"/>
                      <a:pt x="123" y="267"/>
                    </a:cubicBezTo>
                    <a:cubicBezTo>
                      <a:pt x="140" y="195"/>
                      <a:pt x="194" y="123"/>
                      <a:pt x="245" y="55"/>
                    </a:cubicBezTo>
                    <a:cubicBezTo>
                      <a:pt x="262" y="34"/>
                      <a:pt x="262" y="17"/>
                      <a:pt x="245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49"/>
              <p:cNvSpPr/>
              <p:nvPr/>
            </p:nvSpPr>
            <p:spPr>
              <a:xfrm>
                <a:off x="3631153" y="822180"/>
                <a:ext cx="383358" cy="394833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6331" extrusionOk="0">
                    <a:moveTo>
                      <a:pt x="4844" y="0"/>
                    </a:moveTo>
                    <a:cubicBezTo>
                      <a:pt x="4789" y="0"/>
                      <a:pt x="4739" y="34"/>
                      <a:pt x="4722" y="89"/>
                    </a:cubicBezTo>
                    <a:cubicBezTo>
                      <a:pt x="4684" y="140"/>
                      <a:pt x="4684" y="195"/>
                      <a:pt x="4667" y="246"/>
                    </a:cubicBezTo>
                    <a:cubicBezTo>
                      <a:pt x="4616" y="596"/>
                      <a:pt x="4561" y="968"/>
                      <a:pt x="4527" y="1336"/>
                    </a:cubicBezTo>
                    <a:lnTo>
                      <a:pt x="4193" y="1864"/>
                    </a:lnTo>
                    <a:cubicBezTo>
                      <a:pt x="4155" y="2570"/>
                      <a:pt x="3805" y="3293"/>
                      <a:pt x="3488" y="3999"/>
                    </a:cubicBezTo>
                    <a:cubicBezTo>
                      <a:pt x="3399" y="4189"/>
                      <a:pt x="3276" y="4383"/>
                      <a:pt x="3082" y="4472"/>
                    </a:cubicBezTo>
                    <a:cubicBezTo>
                      <a:pt x="3008" y="4506"/>
                      <a:pt x="2929" y="4522"/>
                      <a:pt x="2851" y="4522"/>
                    </a:cubicBezTo>
                    <a:cubicBezTo>
                      <a:pt x="2721" y="4522"/>
                      <a:pt x="2592" y="4479"/>
                      <a:pt x="2482" y="4400"/>
                    </a:cubicBezTo>
                    <a:cubicBezTo>
                      <a:pt x="2308" y="4295"/>
                      <a:pt x="2165" y="4121"/>
                      <a:pt x="2042" y="3944"/>
                    </a:cubicBezTo>
                    <a:cubicBezTo>
                      <a:pt x="1936" y="3821"/>
                      <a:pt x="1831" y="3682"/>
                      <a:pt x="1725" y="3555"/>
                    </a:cubicBezTo>
                    <a:lnTo>
                      <a:pt x="1" y="4912"/>
                    </a:lnTo>
                    <a:cubicBezTo>
                      <a:pt x="546" y="5529"/>
                      <a:pt x="1286" y="5985"/>
                      <a:pt x="2080" y="6218"/>
                    </a:cubicBezTo>
                    <a:cubicBezTo>
                      <a:pt x="2315" y="6287"/>
                      <a:pt x="2560" y="6330"/>
                      <a:pt x="2801" y="6330"/>
                    </a:cubicBezTo>
                    <a:cubicBezTo>
                      <a:pt x="3044" y="6330"/>
                      <a:pt x="3283" y="6286"/>
                      <a:pt x="3504" y="6180"/>
                    </a:cubicBezTo>
                    <a:cubicBezTo>
                      <a:pt x="3944" y="5985"/>
                      <a:pt x="4227" y="5546"/>
                      <a:pt x="4455" y="5123"/>
                    </a:cubicBezTo>
                    <a:cubicBezTo>
                      <a:pt x="5039" y="4083"/>
                      <a:pt x="5461" y="2959"/>
                      <a:pt x="5707" y="1814"/>
                    </a:cubicBezTo>
                    <a:cubicBezTo>
                      <a:pt x="5863" y="1569"/>
                      <a:pt x="5990" y="1391"/>
                      <a:pt x="6095" y="1214"/>
                    </a:cubicBezTo>
                    <a:cubicBezTo>
                      <a:pt x="6112" y="1197"/>
                      <a:pt x="6129" y="1163"/>
                      <a:pt x="6146" y="1125"/>
                    </a:cubicBezTo>
                    <a:cubicBezTo>
                      <a:pt x="6146" y="1091"/>
                      <a:pt x="6129" y="1057"/>
                      <a:pt x="6095" y="1040"/>
                    </a:cubicBezTo>
                    <a:cubicBezTo>
                      <a:pt x="6088" y="1036"/>
                      <a:pt x="6079" y="1034"/>
                      <a:pt x="6070" y="1034"/>
                    </a:cubicBezTo>
                    <a:cubicBezTo>
                      <a:pt x="6037" y="1034"/>
                      <a:pt x="5999" y="1061"/>
                      <a:pt x="5969" y="1074"/>
                    </a:cubicBezTo>
                    <a:cubicBezTo>
                      <a:pt x="5863" y="1163"/>
                      <a:pt x="5757" y="1268"/>
                      <a:pt x="5690" y="1391"/>
                    </a:cubicBezTo>
                    <a:cubicBezTo>
                      <a:pt x="5795" y="1074"/>
                      <a:pt x="5901" y="774"/>
                      <a:pt x="5952" y="457"/>
                    </a:cubicBezTo>
                    <a:cubicBezTo>
                      <a:pt x="5969" y="406"/>
                      <a:pt x="5990" y="351"/>
                      <a:pt x="5969" y="301"/>
                    </a:cubicBezTo>
                    <a:cubicBezTo>
                      <a:pt x="5952" y="246"/>
                      <a:pt x="5901" y="212"/>
                      <a:pt x="5846" y="212"/>
                    </a:cubicBezTo>
                    <a:cubicBezTo>
                      <a:pt x="5795" y="212"/>
                      <a:pt x="5757" y="263"/>
                      <a:pt x="5740" y="317"/>
                    </a:cubicBezTo>
                    <a:cubicBezTo>
                      <a:pt x="5567" y="596"/>
                      <a:pt x="5440" y="897"/>
                      <a:pt x="5356" y="1214"/>
                    </a:cubicBezTo>
                    <a:cubicBezTo>
                      <a:pt x="5390" y="935"/>
                      <a:pt x="5440" y="668"/>
                      <a:pt x="5495" y="385"/>
                    </a:cubicBezTo>
                    <a:cubicBezTo>
                      <a:pt x="5512" y="334"/>
                      <a:pt x="5529" y="279"/>
                      <a:pt x="5512" y="212"/>
                    </a:cubicBezTo>
                    <a:cubicBezTo>
                      <a:pt x="5495" y="157"/>
                      <a:pt x="5461" y="106"/>
                      <a:pt x="5390" y="89"/>
                    </a:cubicBezTo>
                    <a:cubicBezTo>
                      <a:pt x="5382" y="87"/>
                      <a:pt x="5374" y="87"/>
                      <a:pt x="5367" y="87"/>
                    </a:cubicBezTo>
                    <a:cubicBezTo>
                      <a:pt x="5289" y="87"/>
                      <a:pt x="5226" y="183"/>
                      <a:pt x="5195" y="279"/>
                    </a:cubicBezTo>
                    <a:cubicBezTo>
                      <a:pt x="5073" y="546"/>
                      <a:pt x="5001" y="846"/>
                      <a:pt x="4933" y="1125"/>
                    </a:cubicBezTo>
                    <a:cubicBezTo>
                      <a:pt x="4967" y="846"/>
                      <a:pt x="4984" y="546"/>
                      <a:pt x="4984" y="263"/>
                    </a:cubicBezTo>
                    <a:cubicBezTo>
                      <a:pt x="4984" y="212"/>
                      <a:pt x="4984" y="157"/>
                      <a:pt x="4967" y="106"/>
                    </a:cubicBezTo>
                    <a:cubicBezTo>
                      <a:pt x="4950" y="51"/>
                      <a:pt x="4895" y="0"/>
                      <a:pt x="4844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49"/>
              <p:cNvSpPr/>
              <p:nvPr/>
            </p:nvSpPr>
            <p:spPr>
              <a:xfrm>
                <a:off x="3849674" y="1205402"/>
                <a:ext cx="4553" cy="21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35" extrusionOk="0">
                    <a:moveTo>
                      <a:pt x="0" y="35"/>
                    </a:moveTo>
                    <a:lnTo>
                      <a:pt x="0" y="35"/>
                    </a:lnTo>
                    <a:lnTo>
                      <a:pt x="0" y="35"/>
                    </a:lnTo>
                    <a:close/>
                    <a:moveTo>
                      <a:pt x="17" y="35"/>
                    </a:moveTo>
                    <a:lnTo>
                      <a:pt x="0" y="35"/>
                    </a:lnTo>
                    <a:lnTo>
                      <a:pt x="17" y="35"/>
                    </a:lnTo>
                    <a:close/>
                    <a:moveTo>
                      <a:pt x="17" y="35"/>
                    </a:moveTo>
                    <a:lnTo>
                      <a:pt x="17" y="35"/>
                    </a:lnTo>
                    <a:lnTo>
                      <a:pt x="17" y="35"/>
                    </a:lnTo>
                    <a:close/>
                    <a:moveTo>
                      <a:pt x="17" y="35"/>
                    </a:moveTo>
                    <a:lnTo>
                      <a:pt x="17" y="35"/>
                    </a:lnTo>
                    <a:lnTo>
                      <a:pt x="17" y="35"/>
                    </a:lnTo>
                    <a:close/>
                    <a:moveTo>
                      <a:pt x="34" y="18"/>
                    </a:moveTo>
                    <a:lnTo>
                      <a:pt x="17" y="35"/>
                    </a:lnTo>
                    <a:lnTo>
                      <a:pt x="34" y="18"/>
                    </a:lnTo>
                    <a:close/>
                    <a:moveTo>
                      <a:pt x="34" y="18"/>
                    </a:moveTo>
                    <a:lnTo>
                      <a:pt x="34" y="18"/>
                    </a:lnTo>
                    <a:lnTo>
                      <a:pt x="34" y="18"/>
                    </a:lnTo>
                    <a:close/>
                    <a:moveTo>
                      <a:pt x="55" y="18"/>
                    </a:moveTo>
                    <a:lnTo>
                      <a:pt x="34" y="18"/>
                    </a:lnTo>
                    <a:lnTo>
                      <a:pt x="55" y="18"/>
                    </a:lnTo>
                    <a:close/>
                    <a:moveTo>
                      <a:pt x="55" y="18"/>
                    </a:moveTo>
                    <a:lnTo>
                      <a:pt x="55" y="18"/>
                    </a:lnTo>
                    <a:lnTo>
                      <a:pt x="55" y="18"/>
                    </a:lnTo>
                    <a:close/>
                    <a:moveTo>
                      <a:pt x="55" y="18"/>
                    </a:moveTo>
                    <a:lnTo>
                      <a:pt x="55" y="18"/>
                    </a:lnTo>
                    <a:lnTo>
                      <a:pt x="55" y="18"/>
                    </a:lnTo>
                    <a:close/>
                    <a:moveTo>
                      <a:pt x="72" y="18"/>
                    </a:moveTo>
                    <a:lnTo>
                      <a:pt x="55" y="18"/>
                    </a:lnTo>
                    <a:lnTo>
                      <a:pt x="72" y="18"/>
                    </a:lnTo>
                    <a:close/>
                    <a:moveTo>
                      <a:pt x="72" y="1"/>
                    </a:moveTo>
                    <a:lnTo>
                      <a:pt x="72" y="1"/>
                    </a:lnTo>
                    <a:lnTo>
                      <a:pt x="72" y="1"/>
                    </a:lnTo>
                    <a:close/>
                    <a:moveTo>
                      <a:pt x="72" y="1"/>
                    </a:move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49"/>
              <p:cNvSpPr/>
              <p:nvPr/>
            </p:nvSpPr>
            <p:spPr>
              <a:xfrm>
                <a:off x="3678362" y="1089968"/>
                <a:ext cx="210918" cy="12660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030" extrusionOk="0">
                    <a:moveTo>
                      <a:pt x="389" y="1"/>
                    </a:moveTo>
                    <a:cubicBezTo>
                      <a:pt x="266" y="128"/>
                      <a:pt x="140" y="250"/>
                      <a:pt x="0" y="356"/>
                    </a:cubicBezTo>
                    <a:cubicBezTo>
                      <a:pt x="34" y="601"/>
                      <a:pt x="55" y="829"/>
                      <a:pt x="55" y="1057"/>
                    </a:cubicBezTo>
                    <a:cubicBezTo>
                      <a:pt x="334" y="1252"/>
                      <a:pt x="651" y="1412"/>
                      <a:pt x="951" y="1569"/>
                    </a:cubicBezTo>
                    <a:cubicBezTo>
                      <a:pt x="1179" y="1713"/>
                      <a:pt x="1408" y="1835"/>
                      <a:pt x="1640" y="1991"/>
                    </a:cubicBezTo>
                    <a:cubicBezTo>
                      <a:pt x="1780" y="2030"/>
                      <a:pt x="1919" y="2030"/>
                      <a:pt x="2063" y="2030"/>
                    </a:cubicBezTo>
                    <a:cubicBezTo>
                      <a:pt x="2308" y="2030"/>
                      <a:pt x="2536" y="1991"/>
                      <a:pt x="2747" y="1886"/>
                    </a:cubicBezTo>
                    <a:lnTo>
                      <a:pt x="2764" y="1886"/>
                    </a:lnTo>
                    <a:lnTo>
                      <a:pt x="2781" y="1869"/>
                    </a:lnTo>
                    <a:lnTo>
                      <a:pt x="2819" y="1869"/>
                    </a:lnTo>
                    <a:lnTo>
                      <a:pt x="2819" y="1852"/>
                    </a:lnTo>
                    <a:cubicBezTo>
                      <a:pt x="3048" y="1729"/>
                      <a:pt x="3225" y="1535"/>
                      <a:pt x="3381" y="1341"/>
                    </a:cubicBezTo>
                    <a:lnTo>
                      <a:pt x="3381" y="1341"/>
                    </a:lnTo>
                    <a:cubicBezTo>
                      <a:pt x="2993" y="1446"/>
                      <a:pt x="2642" y="1480"/>
                      <a:pt x="2342" y="1480"/>
                    </a:cubicBezTo>
                    <a:cubicBezTo>
                      <a:pt x="1196" y="1480"/>
                      <a:pt x="634" y="846"/>
                      <a:pt x="634" y="846"/>
                    </a:cubicBezTo>
                    <a:cubicBezTo>
                      <a:pt x="562" y="584"/>
                      <a:pt x="478" y="301"/>
                      <a:pt x="389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49"/>
              <p:cNvSpPr/>
              <p:nvPr/>
            </p:nvSpPr>
            <p:spPr>
              <a:xfrm>
                <a:off x="3886032" y="866270"/>
                <a:ext cx="63612" cy="72219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158" extrusionOk="0">
                    <a:moveTo>
                      <a:pt x="99" y="0"/>
                    </a:moveTo>
                    <a:cubicBezTo>
                      <a:pt x="84" y="0"/>
                      <a:pt x="68" y="5"/>
                      <a:pt x="51" y="16"/>
                    </a:cubicBezTo>
                    <a:cubicBezTo>
                      <a:pt x="1" y="33"/>
                      <a:pt x="1" y="101"/>
                      <a:pt x="1" y="156"/>
                    </a:cubicBezTo>
                    <a:cubicBezTo>
                      <a:pt x="35" y="490"/>
                      <a:pt x="123" y="824"/>
                      <a:pt x="106" y="1157"/>
                    </a:cubicBezTo>
                    <a:lnTo>
                      <a:pt x="1002" y="984"/>
                    </a:lnTo>
                    <a:cubicBezTo>
                      <a:pt x="1019" y="807"/>
                      <a:pt x="897" y="629"/>
                      <a:pt x="719" y="595"/>
                    </a:cubicBezTo>
                    <a:cubicBezTo>
                      <a:pt x="635" y="595"/>
                      <a:pt x="546" y="595"/>
                      <a:pt x="474" y="545"/>
                    </a:cubicBezTo>
                    <a:cubicBezTo>
                      <a:pt x="402" y="507"/>
                      <a:pt x="385" y="418"/>
                      <a:pt x="368" y="333"/>
                    </a:cubicBezTo>
                    <a:cubicBezTo>
                      <a:pt x="335" y="228"/>
                      <a:pt x="280" y="139"/>
                      <a:pt x="191" y="50"/>
                    </a:cubicBezTo>
                    <a:cubicBezTo>
                      <a:pt x="167" y="26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49"/>
              <p:cNvSpPr/>
              <p:nvPr/>
            </p:nvSpPr>
            <p:spPr>
              <a:xfrm>
                <a:off x="3883662" y="863838"/>
                <a:ext cx="67042" cy="77021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235" extrusionOk="0">
                    <a:moveTo>
                      <a:pt x="123" y="0"/>
                    </a:moveTo>
                    <a:cubicBezTo>
                      <a:pt x="106" y="0"/>
                      <a:pt x="89" y="0"/>
                      <a:pt x="89" y="17"/>
                    </a:cubicBezTo>
                    <a:cubicBezTo>
                      <a:pt x="56" y="17"/>
                      <a:pt x="39" y="55"/>
                      <a:pt x="18" y="89"/>
                    </a:cubicBezTo>
                    <a:cubicBezTo>
                      <a:pt x="18" y="106"/>
                      <a:pt x="1" y="140"/>
                      <a:pt x="1" y="161"/>
                    </a:cubicBezTo>
                    <a:lnTo>
                      <a:pt x="1" y="212"/>
                    </a:lnTo>
                    <a:cubicBezTo>
                      <a:pt x="39" y="512"/>
                      <a:pt x="106" y="812"/>
                      <a:pt x="106" y="1112"/>
                    </a:cubicBezTo>
                    <a:lnTo>
                      <a:pt x="106" y="1196"/>
                    </a:lnTo>
                    <a:cubicBezTo>
                      <a:pt x="106" y="1218"/>
                      <a:pt x="123" y="1234"/>
                      <a:pt x="144" y="1234"/>
                    </a:cubicBezTo>
                    <a:cubicBezTo>
                      <a:pt x="161" y="1234"/>
                      <a:pt x="178" y="1218"/>
                      <a:pt x="178" y="1196"/>
                    </a:cubicBezTo>
                    <a:lnTo>
                      <a:pt x="178" y="1112"/>
                    </a:lnTo>
                    <a:cubicBezTo>
                      <a:pt x="178" y="795"/>
                      <a:pt x="106" y="495"/>
                      <a:pt x="73" y="195"/>
                    </a:cubicBezTo>
                    <a:lnTo>
                      <a:pt x="73" y="161"/>
                    </a:lnTo>
                    <a:cubicBezTo>
                      <a:pt x="73" y="140"/>
                      <a:pt x="89" y="123"/>
                      <a:pt x="89" y="106"/>
                    </a:cubicBezTo>
                    <a:cubicBezTo>
                      <a:pt x="89" y="89"/>
                      <a:pt x="106" y="89"/>
                      <a:pt x="106" y="72"/>
                    </a:cubicBezTo>
                    <a:lnTo>
                      <a:pt x="123" y="72"/>
                    </a:lnTo>
                    <a:cubicBezTo>
                      <a:pt x="144" y="72"/>
                      <a:pt x="178" y="89"/>
                      <a:pt x="212" y="123"/>
                    </a:cubicBezTo>
                    <a:cubicBezTo>
                      <a:pt x="284" y="195"/>
                      <a:pt x="335" y="283"/>
                      <a:pt x="373" y="389"/>
                    </a:cubicBezTo>
                    <a:cubicBezTo>
                      <a:pt x="390" y="423"/>
                      <a:pt x="390" y="457"/>
                      <a:pt x="406" y="512"/>
                    </a:cubicBezTo>
                    <a:cubicBezTo>
                      <a:pt x="423" y="546"/>
                      <a:pt x="461" y="584"/>
                      <a:pt x="495" y="617"/>
                    </a:cubicBezTo>
                    <a:cubicBezTo>
                      <a:pt x="529" y="651"/>
                      <a:pt x="584" y="651"/>
                      <a:pt x="618" y="668"/>
                    </a:cubicBezTo>
                    <a:lnTo>
                      <a:pt x="757" y="668"/>
                    </a:lnTo>
                    <a:cubicBezTo>
                      <a:pt x="829" y="689"/>
                      <a:pt x="884" y="740"/>
                      <a:pt x="935" y="795"/>
                    </a:cubicBezTo>
                    <a:cubicBezTo>
                      <a:pt x="969" y="846"/>
                      <a:pt x="1007" y="917"/>
                      <a:pt x="1007" y="985"/>
                    </a:cubicBezTo>
                    <a:lnTo>
                      <a:pt x="1007" y="1023"/>
                    </a:lnTo>
                    <a:cubicBezTo>
                      <a:pt x="1007" y="1040"/>
                      <a:pt x="1007" y="1057"/>
                      <a:pt x="1024" y="1057"/>
                    </a:cubicBezTo>
                    <a:cubicBezTo>
                      <a:pt x="1057" y="1057"/>
                      <a:pt x="1074" y="1057"/>
                      <a:pt x="1074" y="1040"/>
                    </a:cubicBezTo>
                    <a:lnTo>
                      <a:pt x="1074" y="985"/>
                    </a:lnTo>
                    <a:cubicBezTo>
                      <a:pt x="1074" y="901"/>
                      <a:pt x="1040" y="812"/>
                      <a:pt x="990" y="740"/>
                    </a:cubicBezTo>
                    <a:cubicBezTo>
                      <a:pt x="935" y="668"/>
                      <a:pt x="846" y="617"/>
                      <a:pt x="757" y="617"/>
                    </a:cubicBezTo>
                    <a:cubicBezTo>
                      <a:pt x="723" y="600"/>
                      <a:pt x="673" y="600"/>
                      <a:pt x="635" y="600"/>
                    </a:cubicBezTo>
                    <a:cubicBezTo>
                      <a:pt x="601" y="584"/>
                      <a:pt x="567" y="584"/>
                      <a:pt x="529" y="562"/>
                    </a:cubicBezTo>
                    <a:cubicBezTo>
                      <a:pt x="512" y="546"/>
                      <a:pt x="495" y="512"/>
                      <a:pt x="478" y="478"/>
                    </a:cubicBezTo>
                    <a:cubicBezTo>
                      <a:pt x="461" y="440"/>
                      <a:pt x="461" y="406"/>
                      <a:pt x="440" y="372"/>
                    </a:cubicBezTo>
                    <a:cubicBezTo>
                      <a:pt x="406" y="245"/>
                      <a:pt x="335" y="161"/>
                      <a:pt x="267" y="72"/>
                    </a:cubicBezTo>
                    <a:cubicBezTo>
                      <a:pt x="229" y="34"/>
                      <a:pt x="178" y="0"/>
                      <a:pt x="123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49"/>
              <p:cNvSpPr/>
              <p:nvPr/>
            </p:nvSpPr>
            <p:spPr>
              <a:xfrm>
                <a:off x="3525696" y="826420"/>
                <a:ext cx="213101" cy="331907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5322" extrusionOk="0">
                    <a:moveTo>
                      <a:pt x="1091" y="0"/>
                    </a:moveTo>
                    <a:lnTo>
                      <a:pt x="1" y="3348"/>
                    </a:lnTo>
                    <a:lnTo>
                      <a:pt x="1358" y="5321"/>
                    </a:lnTo>
                    <a:cubicBezTo>
                      <a:pt x="2186" y="4899"/>
                      <a:pt x="2905" y="4265"/>
                      <a:pt x="3416" y="3487"/>
                    </a:cubicBezTo>
                    <a:cubicBezTo>
                      <a:pt x="3099" y="3031"/>
                      <a:pt x="2820" y="2557"/>
                      <a:pt x="2554" y="2080"/>
                    </a:cubicBezTo>
                    <a:cubicBezTo>
                      <a:pt x="2220" y="1446"/>
                      <a:pt x="1886" y="812"/>
                      <a:pt x="1408" y="300"/>
                    </a:cubicBezTo>
                    <a:cubicBezTo>
                      <a:pt x="1303" y="195"/>
                      <a:pt x="1197" y="89"/>
                      <a:pt x="10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49"/>
              <p:cNvSpPr/>
              <p:nvPr/>
            </p:nvSpPr>
            <p:spPr>
              <a:xfrm>
                <a:off x="3640882" y="930754"/>
                <a:ext cx="61804" cy="18142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9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1" y="952"/>
                      <a:pt x="512" y="1920"/>
                      <a:pt x="601" y="2909"/>
                    </a:cubicBezTo>
                    <a:cubicBezTo>
                      <a:pt x="741" y="2803"/>
                      <a:pt x="867" y="2681"/>
                      <a:pt x="990" y="2554"/>
                    </a:cubicBezTo>
                    <a:cubicBezTo>
                      <a:pt x="567" y="13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49"/>
              <p:cNvSpPr/>
              <p:nvPr/>
            </p:nvSpPr>
            <p:spPr>
              <a:xfrm>
                <a:off x="3289526" y="790250"/>
                <a:ext cx="401007" cy="601947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9652" extrusionOk="0">
                    <a:moveTo>
                      <a:pt x="3367" y="0"/>
                    </a:moveTo>
                    <a:cubicBezTo>
                      <a:pt x="3348" y="0"/>
                      <a:pt x="3329" y="1"/>
                      <a:pt x="3310" y="1"/>
                    </a:cubicBezTo>
                    <a:cubicBezTo>
                      <a:pt x="2571" y="18"/>
                      <a:pt x="1886" y="512"/>
                      <a:pt x="1463" y="1130"/>
                    </a:cubicBezTo>
                    <a:cubicBezTo>
                      <a:pt x="1041" y="1742"/>
                      <a:pt x="812" y="2465"/>
                      <a:pt x="652" y="3205"/>
                    </a:cubicBezTo>
                    <a:cubicBezTo>
                      <a:pt x="178" y="5179"/>
                      <a:pt x="1" y="7237"/>
                      <a:pt x="267" y="9266"/>
                    </a:cubicBezTo>
                    <a:cubicBezTo>
                      <a:pt x="390" y="9317"/>
                      <a:pt x="529" y="9371"/>
                      <a:pt x="690" y="9371"/>
                    </a:cubicBezTo>
                    <a:cubicBezTo>
                      <a:pt x="690" y="9371"/>
                      <a:pt x="1128" y="9652"/>
                      <a:pt x="2012" y="9652"/>
                    </a:cubicBezTo>
                    <a:cubicBezTo>
                      <a:pt x="2277" y="9652"/>
                      <a:pt x="2581" y="9627"/>
                      <a:pt x="2926" y="9562"/>
                    </a:cubicBezTo>
                    <a:cubicBezTo>
                      <a:pt x="4422" y="9300"/>
                      <a:pt x="6235" y="7909"/>
                      <a:pt x="6235" y="7909"/>
                    </a:cubicBezTo>
                    <a:cubicBezTo>
                      <a:pt x="6430" y="6007"/>
                      <a:pt x="6218" y="4067"/>
                      <a:pt x="5635" y="2254"/>
                    </a:cubicBezTo>
                    <a:lnTo>
                      <a:pt x="4878" y="580"/>
                    </a:lnTo>
                    <a:cubicBezTo>
                      <a:pt x="4437" y="241"/>
                      <a:pt x="3928" y="0"/>
                      <a:pt x="3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49"/>
              <p:cNvSpPr/>
              <p:nvPr/>
            </p:nvSpPr>
            <p:spPr>
              <a:xfrm>
                <a:off x="3368603" y="979273"/>
                <a:ext cx="313259" cy="283449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4545" extrusionOk="0">
                    <a:moveTo>
                      <a:pt x="5001" y="2587"/>
                    </a:moveTo>
                    <a:lnTo>
                      <a:pt x="4722" y="2621"/>
                    </a:lnTo>
                    <a:cubicBezTo>
                      <a:pt x="4811" y="2693"/>
                      <a:pt x="4916" y="2765"/>
                      <a:pt x="5022" y="2832"/>
                    </a:cubicBezTo>
                    <a:cubicBezTo>
                      <a:pt x="5022" y="2748"/>
                      <a:pt x="5022" y="2676"/>
                      <a:pt x="5001" y="2587"/>
                    </a:cubicBezTo>
                    <a:close/>
                    <a:moveTo>
                      <a:pt x="652" y="1"/>
                    </a:moveTo>
                    <a:cubicBezTo>
                      <a:pt x="652" y="1"/>
                      <a:pt x="1" y="1725"/>
                      <a:pt x="1269" y="3805"/>
                    </a:cubicBezTo>
                    <a:cubicBezTo>
                      <a:pt x="1269" y="3805"/>
                      <a:pt x="1831" y="3766"/>
                      <a:pt x="2275" y="3488"/>
                    </a:cubicBezTo>
                    <a:cubicBezTo>
                      <a:pt x="2275" y="3488"/>
                      <a:pt x="2609" y="3961"/>
                      <a:pt x="3205" y="4489"/>
                    </a:cubicBezTo>
                    <a:cubicBezTo>
                      <a:pt x="3331" y="4489"/>
                      <a:pt x="3437" y="4506"/>
                      <a:pt x="3560" y="4544"/>
                    </a:cubicBezTo>
                    <a:cubicBezTo>
                      <a:pt x="3682" y="4523"/>
                      <a:pt x="3822" y="4506"/>
                      <a:pt x="3965" y="4506"/>
                    </a:cubicBezTo>
                    <a:cubicBezTo>
                      <a:pt x="3226" y="4155"/>
                      <a:pt x="2592" y="3593"/>
                      <a:pt x="2186" y="2887"/>
                    </a:cubicBezTo>
                    <a:lnTo>
                      <a:pt x="2926" y="2359"/>
                    </a:ln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49"/>
              <p:cNvSpPr/>
              <p:nvPr/>
            </p:nvSpPr>
            <p:spPr>
              <a:xfrm>
                <a:off x="3504929" y="1083420"/>
                <a:ext cx="353485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4354" extrusionOk="0">
                    <a:moveTo>
                      <a:pt x="1674" y="0"/>
                    </a:moveTo>
                    <a:lnTo>
                      <a:pt x="0" y="1217"/>
                    </a:lnTo>
                    <a:cubicBezTo>
                      <a:pt x="511" y="2096"/>
                      <a:pt x="1374" y="2768"/>
                      <a:pt x="2359" y="3047"/>
                    </a:cubicBezTo>
                    <a:cubicBezTo>
                      <a:pt x="2659" y="3119"/>
                      <a:pt x="2959" y="3170"/>
                      <a:pt x="3238" y="3297"/>
                    </a:cubicBezTo>
                    <a:cubicBezTo>
                      <a:pt x="3521" y="3402"/>
                      <a:pt x="3804" y="3614"/>
                      <a:pt x="3910" y="3893"/>
                    </a:cubicBezTo>
                    <a:lnTo>
                      <a:pt x="4155" y="3998"/>
                    </a:lnTo>
                    <a:lnTo>
                      <a:pt x="5478" y="4353"/>
                    </a:lnTo>
                    <a:cubicBezTo>
                      <a:pt x="5668" y="3804"/>
                      <a:pt x="5478" y="3191"/>
                      <a:pt x="5106" y="2730"/>
                    </a:cubicBezTo>
                    <a:cubicBezTo>
                      <a:pt x="4738" y="2274"/>
                      <a:pt x="4227" y="1974"/>
                      <a:pt x="3732" y="1674"/>
                    </a:cubicBezTo>
                    <a:cubicBezTo>
                      <a:pt x="3221" y="1395"/>
                      <a:pt x="2692" y="1129"/>
                      <a:pt x="2270" y="723"/>
                    </a:cubicBezTo>
                    <a:cubicBezTo>
                      <a:pt x="2042" y="511"/>
                      <a:pt x="1847" y="266"/>
                      <a:pt x="1674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49"/>
              <p:cNvSpPr/>
              <p:nvPr/>
            </p:nvSpPr>
            <p:spPr>
              <a:xfrm>
                <a:off x="3648802" y="1131128"/>
                <a:ext cx="133960" cy="8544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370" extrusionOk="0">
                    <a:moveTo>
                      <a:pt x="43" y="0"/>
                    </a:moveTo>
                    <a:cubicBezTo>
                      <a:pt x="35" y="0"/>
                      <a:pt x="26" y="4"/>
                      <a:pt x="18" y="13"/>
                    </a:cubicBezTo>
                    <a:cubicBezTo>
                      <a:pt x="1" y="30"/>
                      <a:pt x="1" y="47"/>
                      <a:pt x="18" y="63"/>
                    </a:cubicBezTo>
                    <a:cubicBezTo>
                      <a:pt x="440" y="435"/>
                      <a:pt x="931" y="681"/>
                      <a:pt x="1408" y="947"/>
                    </a:cubicBezTo>
                    <a:cubicBezTo>
                      <a:pt x="1637" y="1086"/>
                      <a:pt x="1865" y="1209"/>
                      <a:pt x="2076" y="1370"/>
                    </a:cubicBezTo>
                    <a:cubicBezTo>
                      <a:pt x="2093" y="1370"/>
                      <a:pt x="2131" y="1370"/>
                      <a:pt x="2131" y="1348"/>
                    </a:cubicBezTo>
                    <a:cubicBezTo>
                      <a:pt x="2148" y="1331"/>
                      <a:pt x="2148" y="1315"/>
                      <a:pt x="2131" y="1298"/>
                    </a:cubicBezTo>
                    <a:cubicBezTo>
                      <a:pt x="1903" y="1158"/>
                      <a:pt x="1670" y="1014"/>
                      <a:pt x="1442" y="892"/>
                    </a:cubicBezTo>
                    <a:cubicBezTo>
                      <a:pt x="952" y="630"/>
                      <a:pt x="474" y="364"/>
                      <a:pt x="68" y="13"/>
                    </a:cubicBezTo>
                    <a:cubicBezTo>
                      <a:pt x="60" y="4"/>
                      <a:pt x="52" y="0"/>
                      <a:pt x="43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49"/>
              <p:cNvSpPr/>
              <p:nvPr/>
            </p:nvSpPr>
            <p:spPr>
              <a:xfrm>
                <a:off x="3389432" y="856292"/>
                <a:ext cx="219899" cy="334962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5371" extrusionOk="0">
                    <a:moveTo>
                      <a:pt x="1245" y="0"/>
                    </a:moveTo>
                    <a:cubicBezTo>
                      <a:pt x="584" y="0"/>
                      <a:pt x="356" y="967"/>
                      <a:pt x="356" y="967"/>
                    </a:cubicBezTo>
                    <a:cubicBezTo>
                      <a:pt x="1" y="2463"/>
                      <a:pt x="301" y="4103"/>
                      <a:pt x="1163" y="5371"/>
                    </a:cubicBezTo>
                    <a:cubicBezTo>
                      <a:pt x="2131" y="4948"/>
                      <a:pt x="2943" y="4382"/>
                      <a:pt x="3526" y="3642"/>
                    </a:cubicBezTo>
                    <a:cubicBezTo>
                      <a:pt x="3120" y="2974"/>
                      <a:pt x="2909" y="2201"/>
                      <a:pt x="2680" y="1444"/>
                    </a:cubicBezTo>
                    <a:cubicBezTo>
                      <a:pt x="2486" y="789"/>
                      <a:pt x="2169" y="155"/>
                      <a:pt x="1391" y="16"/>
                    </a:cubicBezTo>
                    <a:cubicBezTo>
                      <a:pt x="1340" y="5"/>
                      <a:pt x="1292" y="0"/>
                      <a:pt x="1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49"/>
              <p:cNvSpPr/>
              <p:nvPr/>
            </p:nvSpPr>
            <p:spPr>
              <a:xfrm>
                <a:off x="3387312" y="914415"/>
                <a:ext cx="225200" cy="278959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4473" extrusionOk="0">
                    <a:moveTo>
                      <a:pt x="407" y="1"/>
                    </a:moveTo>
                    <a:cubicBezTo>
                      <a:pt x="390" y="1"/>
                      <a:pt x="369" y="18"/>
                      <a:pt x="369" y="35"/>
                    </a:cubicBezTo>
                    <a:cubicBezTo>
                      <a:pt x="1" y="1531"/>
                      <a:pt x="301" y="3171"/>
                      <a:pt x="1163" y="4456"/>
                    </a:cubicBezTo>
                    <a:cubicBezTo>
                      <a:pt x="1180" y="4456"/>
                      <a:pt x="1180" y="4473"/>
                      <a:pt x="1197" y="4473"/>
                    </a:cubicBezTo>
                    <a:lnTo>
                      <a:pt x="1214" y="4456"/>
                    </a:lnTo>
                    <a:cubicBezTo>
                      <a:pt x="2237" y="4016"/>
                      <a:pt x="3031" y="3433"/>
                      <a:pt x="3594" y="2731"/>
                    </a:cubicBezTo>
                    <a:cubicBezTo>
                      <a:pt x="3611" y="2710"/>
                      <a:pt x="3611" y="2693"/>
                      <a:pt x="3594" y="2693"/>
                    </a:cubicBezTo>
                    <a:cubicBezTo>
                      <a:pt x="3205" y="2042"/>
                      <a:pt x="2977" y="1303"/>
                      <a:pt x="2765" y="580"/>
                    </a:cubicBezTo>
                    <a:lnTo>
                      <a:pt x="2748" y="491"/>
                    </a:lnTo>
                    <a:cubicBezTo>
                      <a:pt x="2748" y="474"/>
                      <a:pt x="2714" y="474"/>
                      <a:pt x="2693" y="474"/>
                    </a:cubicBezTo>
                    <a:cubicBezTo>
                      <a:pt x="2676" y="474"/>
                      <a:pt x="2676" y="491"/>
                      <a:pt x="2676" y="512"/>
                    </a:cubicBezTo>
                    <a:lnTo>
                      <a:pt x="2693" y="597"/>
                    </a:lnTo>
                    <a:cubicBezTo>
                      <a:pt x="2905" y="1320"/>
                      <a:pt x="3137" y="2059"/>
                      <a:pt x="3522" y="2693"/>
                    </a:cubicBezTo>
                    <a:cubicBezTo>
                      <a:pt x="2977" y="3382"/>
                      <a:pt x="2203" y="3944"/>
                      <a:pt x="1214" y="4384"/>
                    </a:cubicBezTo>
                    <a:cubicBezTo>
                      <a:pt x="369" y="3133"/>
                      <a:pt x="90" y="1514"/>
                      <a:pt x="424" y="52"/>
                    </a:cubicBezTo>
                    <a:cubicBezTo>
                      <a:pt x="441" y="35"/>
                      <a:pt x="424" y="18"/>
                      <a:pt x="40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49"/>
              <p:cNvSpPr/>
              <p:nvPr/>
            </p:nvSpPr>
            <p:spPr>
              <a:xfrm>
                <a:off x="3697071" y="1294270"/>
                <a:ext cx="373566" cy="689632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11058" extrusionOk="0">
                    <a:moveTo>
                      <a:pt x="0" y="0"/>
                    </a:moveTo>
                    <a:lnTo>
                      <a:pt x="1780" y="3559"/>
                    </a:lnTo>
                    <a:cubicBezTo>
                      <a:pt x="2608" y="6044"/>
                      <a:pt x="3081" y="8420"/>
                      <a:pt x="3276" y="11045"/>
                    </a:cubicBezTo>
                    <a:cubicBezTo>
                      <a:pt x="3387" y="11039"/>
                      <a:pt x="3505" y="11037"/>
                      <a:pt x="3626" y="11037"/>
                    </a:cubicBezTo>
                    <a:cubicBezTo>
                      <a:pt x="3869" y="11037"/>
                      <a:pt x="4127" y="11045"/>
                      <a:pt x="4383" y="11045"/>
                    </a:cubicBezTo>
                    <a:cubicBezTo>
                      <a:pt x="4578" y="11053"/>
                      <a:pt x="4776" y="11057"/>
                      <a:pt x="4975" y="11057"/>
                    </a:cubicBezTo>
                    <a:cubicBezTo>
                      <a:pt x="5174" y="11057"/>
                      <a:pt x="5372" y="11053"/>
                      <a:pt x="5567" y="11045"/>
                    </a:cubicBezTo>
                    <a:cubicBezTo>
                      <a:pt x="5651" y="11045"/>
                      <a:pt x="5740" y="11045"/>
                      <a:pt x="5829" y="10990"/>
                    </a:cubicBezTo>
                    <a:cubicBezTo>
                      <a:pt x="5918" y="10956"/>
                      <a:pt x="5989" y="10867"/>
                      <a:pt x="5968" y="10778"/>
                    </a:cubicBezTo>
                    <a:cubicBezTo>
                      <a:pt x="5951" y="10639"/>
                      <a:pt x="5778" y="10567"/>
                      <a:pt x="5634" y="10550"/>
                    </a:cubicBezTo>
                    <a:cubicBezTo>
                      <a:pt x="5478" y="10533"/>
                      <a:pt x="5300" y="10499"/>
                      <a:pt x="5161" y="10411"/>
                    </a:cubicBezTo>
                    <a:cubicBezTo>
                      <a:pt x="5038" y="10322"/>
                      <a:pt x="5017" y="10165"/>
                      <a:pt x="5000" y="9988"/>
                    </a:cubicBezTo>
                    <a:cubicBezTo>
                      <a:pt x="4912" y="8826"/>
                      <a:pt x="4700" y="6306"/>
                      <a:pt x="4544" y="4476"/>
                    </a:cubicBezTo>
                    <a:cubicBezTo>
                      <a:pt x="4438" y="3297"/>
                      <a:pt x="4278" y="1991"/>
                      <a:pt x="3453" y="1146"/>
                    </a:cubicBezTo>
                    <a:cubicBezTo>
                      <a:pt x="2587" y="250"/>
                      <a:pt x="1234" y="106"/>
                      <a:pt x="0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49"/>
              <p:cNvSpPr/>
              <p:nvPr/>
            </p:nvSpPr>
            <p:spPr>
              <a:xfrm>
                <a:off x="3750828" y="1402096"/>
                <a:ext cx="95730" cy="24490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927" extrusionOk="0">
                    <a:moveTo>
                      <a:pt x="918" y="1864"/>
                    </a:moveTo>
                    <a:cubicBezTo>
                      <a:pt x="1146" y="2553"/>
                      <a:pt x="1357" y="3238"/>
                      <a:pt x="1535" y="3927"/>
                    </a:cubicBezTo>
                    <a:lnTo>
                      <a:pt x="1535" y="3927"/>
                    </a:lnTo>
                    <a:cubicBezTo>
                      <a:pt x="1357" y="3238"/>
                      <a:pt x="1146" y="2553"/>
                      <a:pt x="918" y="1864"/>
                    </a:cubicBezTo>
                    <a:close/>
                    <a:moveTo>
                      <a:pt x="918" y="1830"/>
                    </a:moveTo>
                    <a:lnTo>
                      <a:pt x="918" y="1864"/>
                    </a:lnTo>
                    <a:lnTo>
                      <a:pt x="918" y="183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918" y="183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49"/>
              <p:cNvSpPr/>
              <p:nvPr/>
            </p:nvSpPr>
            <p:spPr>
              <a:xfrm>
                <a:off x="3750828" y="1302190"/>
                <a:ext cx="196699" cy="344816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5529" extrusionOk="0">
                    <a:moveTo>
                      <a:pt x="284" y="0"/>
                    </a:moveTo>
                    <a:cubicBezTo>
                      <a:pt x="267" y="545"/>
                      <a:pt x="161" y="1091"/>
                      <a:pt x="1" y="1602"/>
                    </a:cubicBezTo>
                    <a:lnTo>
                      <a:pt x="918" y="3432"/>
                    </a:lnTo>
                    <a:lnTo>
                      <a:pt x="918" y="3466"/>
                    </a:lnTo>
                    <a:cubicBezTo>
                      <a:pt x="1146" y="4155"/>
                      <a:pt x="1357" y="4840"/>
                      <a:pt x="1535" y="5529"/>
                    </a:cubicBezTo>
                    <a:cubicBezTo>
                      <a:pt x="3154" y="3132"/>
                      <a:pt x="2503" y="1247"/>
                      <a:pt x="2274" y="740"/>
                    </a:cubicBezTo>
                    <a:cubicBezTo>
                      <a:pt x="1708" y="317"/>
                      <a:pt x="1006" y="106"/>
                      <a:pt x="284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49"/>
              <p:cNvSpPr/>
              <p:nvPr/>
            </p:nvSpPr>
            <p:spPr>
              <a:xfrm>
                <a:off x="4009948" y="1905368"/>
                <a:ext cx="46150" cy="4477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8" extrusionOk="0">
                    <a:moveTo>
                      <a:pt x="338" y="66"/>
                    </a:moveTo>
                    <a:cubicBezTo>
                      <a:pt x="355" y="83"/>
                      <a:pt x="355" y="100"/>
                      <a:pt x="355" y="117"/>
                    </a:cubicBezTo>
                    <a:cubicBezTo>
                      <a:pt x="338" y="240"/>
                      <a:pt x="283" y="383"/>
                      <a:pt x="233" y="489"/>
                    </a:cubicBezTo>
                    <a:cubicBezTo>
                      <a:pt x="212" y="506"/>
                      <a:pt x="233" y="540"/>
                      <a:pt x="233" y="540"/>
                    </a:cubicBezTo>
                    <a:cubicBezTo>
                      <a:pt x="238" y="545"/>
                      <a:pt x="244" y="547"/>
                      <a:pt x="250" y="547"/>
                    </a:cubicBezTo>
                    <a:cubicBezTo>
                      <a:pt x="261" y="547"/>
                      <a:pt x="272" y="540"/>
                      <a:pt x="283" y="540"/>
                    </a:cubicBezTo>
                    <a:cubicBezTo>
                      <a:pt x="372" y="434"/>
                      <a:pt x="461" y="345"/>
                      <a:pt x="550" y="261"/>
                    </a:cubicBezTo>
                    <a:cubicBezTo>
                      <a:pt x="567" y="240"/>
                      <a:pt x="584" y="223"/>
                      <a:pt x="617" y="223"/>
                    </a:cubicBezTo>
                    <a:cubicBezTo>
                      <a:pt x="634" y="223"/>
                      <a:pt x="655" y="223"/>
                      <a:pt x="655" y="240"/>
                    </a:cubicBezTo>
                    <a:cubicBezTo>
                      <a:pt x="672" y="261"/>
                      <a:pt x="655" y="295"/>
                      <a:pt x="634" y="311"/>
                    </a:cubicBezTo>
                    <a:cubicBezTo>
                      <a:pt x="495" y="523"/>
                      <a:pt x="283" y="645"/>
                      <a:pt x="72" y="645"/>
                    </a:cubicBezTo>
                    <a:cubicBezTo>
                      <a:pt x="89" y="451"/>
                      <a:pt x="161" y="278"/>
                      <a:pt x="283" y="117"/>
                    </a:cubicBezTo>
                    <a:cubicBezTo>
                      <a:pt x="283" y="100"/>
                      <a:pt x="300" y="83"/>
                      <a:pt x="317" y="66"/>
                    </a:cubicBezTo>
                    <a:close/>
                    <a:moveTo>
                      <a:pt x="332" y="0"/>
                    </a:moveTo>
                    <a:cubicBezTo>
                      <a:pt x="315" y="0"/>
                      <a:pt x="297" y="4"/>
                      <a:pt x="283" y="11"/>
                    </a:cubicBezTo>
                    <a:cubicBezTo>
                      <a:pt x="250" y="28"/>
                      <a:pt x="233" y="49"/>
                      <a:pt x="212" y="83"/>
                    </a:cubicBezTo>
                    <a:cubicBezTo>
                      <a:pt x="89" y="261"/>
                      <a:pt x="21" y="451"/>
                      <a:pt x="0" y="683"/>
                    </a:cubicBezTo>
                    <a:lnTo>
                      <a:pt x="0" y="700"/>
                    </a:lnTo>
                    <a:cubicBezTo>
                      <a:pt x="21" y="717"/>
                      <a:pt x="21" y="717"/>
                      <a:pt x="38" y="717"/>
                    </a:cubicBezTo>
                    <a:lnTo>
                      <a:pt x="55" y="717"/>
                    </a:lnTo>
                    <a:cubicBezTo>
                      <a:pt x="300" y="717"/>
                      <a:pt x="529" y="578"/>
                      <a:pt x="689" y="345"/>
                    </a:cubicBezTo>
                    <a:cubicBezTo>
                      <a:pt x="740" y="295"/>
                      <a:pt x="740" y="240"/>
                      <a:pt x="723" y="206"/>
                    </a:cubicBezTo>
                    <a:cubicBezTo>
                      <a:pt x="710" y="179"/>
                      <a:pt x="674" y="149"/>
                      <a:pt x="633" y="149"/>
                    </a:cubicBezTo>
                    <a:cubicBezTo>
                      <a:pt x="622" y="149"/>
                      <a:pt x="611" y="151"/>
                      <a:pt x="600" y="155"/>
                    </a:cubicBezTo>
                    <a:cubicBezTo>
                      <a:pt x="567" y="172"/>
                      <a:pt x="529" y="189"/>
                      <a:pt x="495" y="206"/>
                    </a:cubicBezTo>
                    <a:cubicBezTo>
                      <a:pt x="461" y="261"/>
                      <a:pt x="406" y="295"/>
                      <a:pt x="372" y="328"/>
                    </a:cubicBezTo>
                    <a:cubicBezTo>
                      <a:pt x="389" y="261"/>
                      <a:pt x="406" y="189"/>
                      <a:pt x="423" y="117"/>
                    </a:cubicBezTo>
                    <a:cubicBezTo>
                      <a:pt x="423" y="83"/>
                      <a:pt x="423" y="49"/>
                      <a:pt x="389" y="28"/>
                    </a:cubicBezTo>
                    <a:cubicBezTo>
                      <a:pt x="379" y="8"/>
                      <a:pt x="356" y="0"/>
                      <a:pt x="3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49"/>
              <p:cNvSpPr/>
              <p:nvPr/>
            </p:nvSpPr>
            <p:spPr>
              <a:xfrm>
                <a:off x="3892643" y="1882419"/>
                <a:ext cx="177990" cy="101281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4" extrusionOk="0">
                    <a:moveTo>
                      <a:pt x="1464" y="0"/>
                    </a:moveTo>
                    <a:cubicBezTo>
                      <a:pt x="980" y="0"/>
                      <a:pt x="489" y="60"/>
                      <a:pt x="0" y="185"/>
                    </a:cubicBezTo>
                    <a:cubicBezTo>
                      <a:pt x="51" y="646"/>
                      <a:pt x="106" y="1119"/>
                      <a:pt x="140" y="1614"/>
                    </a:cubicBezTo>
                    <a:cubicBezTo>
                      <a:pt x="285" y="1606"/>
                      <a:pt x="436" y="1604"/>
                      <a:pt x="593" y="1604"/>
                    </a:cubicBezTo>
                    <a:cubicBezTo>
                      <a:pt x="1021" y="1604"/>
                      <a:pt x="1486" y="1623"/>
                      <a:pt x="1939" y="1623"/>
                    </a:cubicBezTo>
                    <a:cubicBezTo>
                      <a:pt x="2105" y="1623"/>
                      <a:pt x="2270" y="1621"/>
                      <a:pt x="2431" y="1614"/>
                    </a:cubicBezTo>
                    <a:cubicBezTo>
                      <a:pt x="2515" y="1614"/>
                      <a:pt x="2604" y="1614"/>
                      <a:pt x="2693" y="1559"/>
                    </a:cubicBezTo>
                    <a:cubicBezTo>
                      <a:pt x="2782" y="1525"/>
                      <a:pt x="2853" y="1436"/>
                      <a:pt x="2832" y="1347"/>
                    </a:cubicBezTo>
                    <a:cubicBezTo>
                      <a:pt x="2815" y="1208"/>
                      <a:pt x="2642" y="1136"/>
                      <a:pt x="2498" y="1119"/>
                    </a:cubicBezTo>
                    <a:cubicBezTo>
                      <a:pt x="2342" y="1102"/>
                      <a:pt x="2164" y="1068"/>
                      <a:pt x="2025" y="980"/>
                    </a:cubicBezTo>
                    <a:cubicBezTo>
                      <a:pt x="1902" y="891"/>
                      <a:pt x="1881" y="734"/>
                      <a:pt x="1864" y="557"/>
                    </a:cubicBezTo>
                    <a:cubicBezTo>
                      <a:pt x="1864" y="396"/>
                      <a:pt x="1847" y="223"/>
                      <a:pt x="1831" y="12"/>
                    </a:cubicBezTo>
                    <a:cubicBezTo>
                      <a:pt x="1709" y="4"/>
                      <a:pt x="1587" y="0"/>
                      <a:pt x="1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9"/>
              <p:cNvSpPr/>
              <p:nvPr/>
            </p:nvSpPr>
            <p:spPr>
              <a:xfrm>
                <a:off x="3537857" y="1267890"/>
                <a:ext cx="356977" cy="714142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11451" extrusionOk="0">
                    <a:moveTo>
                      <a:pt x="3699" y="1"/>
                    </a:moveTo>
                    <a:lnTo>
                      <a:pt x="2993" y="2731"/>
                    </a:lnTo>
                    <a:cubicBezTo>
                      <a:pt x="1953" y="5622"/>
                      <a:pt x="1040" y="8581"/>
                      <a:pt x="0" y="11451"/>
                    </a:cubicBezTo>
                    <a:lnTo>
                      <a:pt x="2887" y="11451"/>
                    </a:lnTo>
                    <a:cubicBezTo>
                      <a:pt x="2959" y="11434"/>
                      <a:pt x="3027" y="11434"/>
                      <a:pt x="3082" y="11413"/>
                    </a:cubicBezTo>
                    <a:cubicBezTo>
                      <a:pt x="3153" y="11379"/>
                      <a:pt x="3204" y="11328"/>
                      <a:pt x="3204" y="11256"/>
                    </a:cubicBezTo>
                    <a:cubicBezTo>
                      <a:pt x="3221" y="11134"/>
                      <a:pt x="3065" y="11062"/>
                      <a:pt x="2942" y="11045"/>
                    </a:cubicBezTo>
                    <a:cubicBezTo>
                      <a:pt x="2815" y="11011"/>
                      <a:pt x="2693" y="10973"/>
                      <a:pt x="2553" y="10956"/>
                    </a:cubicBezTo>
                    <a:cubicBezTo>
                      <a:pt x="2481" y="10939"/>
                      <a:pt x="2414" y="10922"/>
                      <a:pt x="2376" y="10867"/>
                    </a:cubicBezTo>
                    <a:cubicBezTo>
                      <a:pt x="2325" y="10800"/>
                      <a:pt x="2325" y="10711"/>
                      <a:pt x="2359" y="10639"/>
                    </a:cubicBezTo>
                    <a:cubicBezTo>
                      <a:pt x="2393" y="10567"/>
                      <a:pt x="2448" y="10445"/>
                      <a:pt x="2498" y="10377"/>
                    </a:cubicBezTo>
                    <a:cubicBezTo>
                      <a:pt x="3310" y="8843"/>
                      <a:pt x="4878" y="6007"/>
                      <a:pt x="5457" y="3560"/>
                    </a:cubicBezTo>
                    <a:cubicBezTo>
                      <a:pt x="5601" y="2892"/>
                      <a:pt x="5723" y="2186"/>
                      <a:pt x="5495" y="1552"/>
                    </a:cubicBezTo>
                    <a:cubicBezTo>
                      <a:pt x="5229" y="778"/>
                      <a:pt x="4489" y="233"/>
                      <a:pt x="369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49"/>
              <p:cNvSpPr/>
              <p:nvPr/>
            </p:nvSpPr>
            <p:spPr>
              <a:xfrm>
                <a:off x="3833335" y="1326450"/>
                <a:ext cx="57002" cy="2962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751" extrusionOk="0">
                    <a:moveTo>
                      <a:pt x="448" y="0"/>
                    </a:moveTo>
                    <a:cubicBezTo>
                      <a:pt x="440" y="0"/>
                      <a:pt x="432" y="4"/>
                      <a:pt x="423" y="13"/>
                    </a:cubicBezTo>
                    <a:cubicBezTo>
                      <a:pt x="402" y="34"/>
                      <a:pt x="402" y="51"/>
                      <a:pt x="423" y="68"/>
                    </a:cubicBezTo>
                    <a:cubicBezTo>
                      <a:pt x="546" y="224"/>
                      <a:pt x="651" y="418"/>
                      <a:pt x="719" y="630"/>
                    </a:cubicBezTo>
                    <a:cubicBezTo>
                      <a:pt x="808" y="879"/>
                      <a:pt x="846" y="1141"/>
                      <a:pt x="846" y="1407"/>
                    </a:cubicBezTo>
                    <a:cubicBezTo>
                      <a:pt x="846" y="1809"/>
                      <a:pt x="774" y="2215"/>
                      <a:pt x="685" y="2604"/>
                    </a:cubicBezTo>
                    <a:cubicBezTo>
                      <a:pt x="529" y="3288"/>
                      <a:pt x="279" y="3994"/>
                      <a:pt x="17" y="4700"/>
                    </a:cubicBezTo>
                    <a:cubicBezTo>
                      <a:pt x="0" y="4717"/>
                      <a:pt x="17" y="4734"/>
                      <a:pt x="34" y="4751"/>
                    </a:cubicBezTo>
                    <a:cubicBezTo>
                      <a:pt x="51" y="4751"/>
                      <a:pt x="68" y="4734"/>
                      <a:pt x="85" y="4717"/>
                    </a:cubicBezTo>
                    <a:cubicBezTo>
                      <a:pt x="351" y="4011"/>
                      <a:pt x="596" y="3309"/>
                      <a:pt x="757" y="2621"/>
                    </a:cubicBezTo>
                    <a:cubicBezTo>
                      <a:pt x="846" y="2232"/>
                      <a:pt x="913" y="1809"/>
                      <a:pt x="913" y="1407"/>
                    </a:cubicBezTo>
                    <a:cubicBezTo>
                      <a:pt x="913" y="1141"/>
                      <a:pt x="880" y="858"/>
                      <a:pt x="791" y="596"/>
                    </a:cubicBezTo>
                    <a:cubicBezTo>
                      <a:pt x="719" y="385"/>
                      <a:pt x="613" y="190"/>
                      <a:pt x="474" y="13"/>
                    </a:cubicBezTo>
                    <a:cubicBezTo>
                      <a:pt x="465" y="4"/>
                      <a:pt x="457" y="0"/>
                      <a:pt x="44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49"/>
              <p:cNvSpPr/>
              <p:nvPr/>
            </p:nvSpPr>
            <p:spPr>
              <a:xfrm>
                <a:off x="3330125" y="1256603"/>
                <a:ext cx="442667" cy="236738"/>
              </a:xfrm>
              <a:custGeom>
                <a:avLst/>
                <a:gdLst/>
                <a:ahLst/>
                <a:cxnLst/>
                <a:rect l="l" t="t" r="r" b="b"/>
                <a:pathLst>
                  <a:path w="7098" h="3796" extrusionOk="0">
                    <a:moveTo>
                      <a:pt x="5630" y="1"/>
                    </a:moveTo>
                    <a:cubicBezTo>
                      <a:pt x="5144" y="1"/>
                      <a:pt x="4655" y="49"/>
                      <a:pt x="4177" y="97"/>
                    </a:cubicBezTo>
                    <a:cubicBezTo>
                      <a:pt x="4048" y="65"/>
                      <a:pt x="3924" y="51"/>
                      <a:pt x="3805" y="51"/>
                    </a:cubicBezTo>
                    <a:cubicBezTo>
                      <a:pt x="3320" y="51"/>
                      <a:pt x="2906" y="289"/>
                      <a:pt x="2537" y="571"/>
                    </a:cubicBezTo>
                    <a:cubicBezTo>
                      <a:pt x="2097" y="921"/>
                      <a:pt x="1691" y="1344"/>
                      <a:pt x="1201" y="1610"/>
                    </a:cubicBezTo>
                    <a:cubicBezTo>
                      <a:pt x="890" y="1796"/>
                      <a:pt x="526" y="1900"/>
                      <a:pt x="182" y="1900"/>
                    </a:cubicBezTo>
                    <a:cubicBezTo>
                      <a:pt x="134" y="1900"/>
                      <a:pt x="86" y="1898"/>
                      <a:pt x="39" y="1893"/>
                    </a:cubicBezTo>
                    <a:lnTo>
                      <a:pt x="39" y="1893"/>
                    </a:lnTo>
                    <a:cubicBezTo>
                      <a:pt x="1" y="2401"/>
                      <a:pt x="301" y="2950"/>
                      <a:pt x="724" y="3229"/>
                    </a:cubicBezTo>
                    <a:cubicBezTo>
                      <a:pt x="1180" y="3538"/>
                      <a:pt x="1756" y="3637"/>
                      <a:pt x="2298" y="3637"/>
                    </a:cubicBezTo>
                    <a:cubicBezTo>
                      <a:pt x="2343" y="3637"/>
                      <a:pt x="2387" y="3636"/>
                      <a:pt x="2431" y="3635"/>
                    </a:cubicBezTo>
                    <a:cubicBezTo>
                      <a:pt x="3031" y="3618"/>
                      <a:pt x="3631" y="3495"/>
                      <a:pt x="4211" y="3457"/>
                    </a:cubicBezTo>
                    <a:cubicBezTo>
                      <a:pt x="4309" y="3452"/>
                      <a:pt x="4408" y="3449"/>
                      <a:pt x="4507" y="3449"/>
                    </a:cubicBezTo>
                    <a:cubicBezTo>
                      <a:pt x="5013" y="3449"/>
                      <a:pt x="5528" y="3531"/>
                      <a:pt x="6041" y="3795"/>
                    </a:cubicBezTo>
                    <a:cubicBezTo>
                      <a:pt x="6747" y="2739"/>
                      <a:pt x="7097" y="1450"/>
                      <a:pt x="7030" y="182"/>
                    </a:cubicBezTo>
                    <a:cubicBezTo>
                      <a:pt x="6958" y="165"/>
                      <a:pt x="6886" y="148"/>
                      <a:pt x="6835" y="131"/>
                    </a:cubicBezTo>
                    <a:cubicBezTo>
                      <a:pt x="6442" y="35"/>
                      <a:pt x="6037" y="1"/>
                      <a:pt x="56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49"/>
              <p:cNvSpPr/>
              <p:nvPr/>
            </p:nvSpPr>
            <p:spPr>
              <a:xfrm>
                <a:off x="3342286" y="1287660"/>
                <a:ext cx="152670" cy="88122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413" extrusionOk="0">
                    <a:moveTo>
                      <a:pt x="985" y="1129"/>
                    </a:moveTo>
                    <a:cubicBezTo>
                      <a:pt x="689" y="1307"/>
                      <a:pt x="334" y="1412"/>
                      <a:pt x="0" y="1412"/>
                    </a:cubicBezTo>
                    <a:cubicBezTo>
                      <a:pt x="334" y="1412"/>
                      <a:pt x="689" y="1307"/>
                      <a:pt x="985" y="1129"/>
                    </a:cubicBezTo>
                    <a:close/>
                    <a:moveTo>
                      <a:pt x="2447" y="1"/>
                    </a:moveTo>
                    <a:cubicBezTo>
                      <a:pt x="2414" y="22"/>
                      <a:pt x="2380" y="56"/>
                      <a:pt x="2342" y="73"/>
                    </a:cubicBezTo>
                    <a:cubicBezTo>
                      <a:pt x="1902" y="423"/>
                      <a:pt x="1496" y="846"/>
                      <a:pt x="1006" y="1112"/>
                    </a:cubicBezTo>
                    <a:lnTo>
                      <a:pt x="1006" y="1112"/>
                    </a:lnTo>
                    <a:lnTo>
                      <a:pt x="1006" y="1112"/>
                    </a:lnTo>
                    <a:cubicBezTo>
                      <a:pt x="1496" y="846"/>
                      <a:pt x="1902" y="423"/>
                      <a:pt x="2342" y="73"/>
                    </a:cubicBezTo>
                    <a:cubicBezTo>
                      <a:pt x="2380" y="56"/>
                      <a:pt x="2414" y="22"/>
                      <a:pt x="2447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49"/>
              <p:cNvSpPr/>
              <p:nvPr/>
            </p:nvSpPr>
            <p:spPr>
              <a:xfrm>
                <a:off x="3332495" y="1375717"/>
                <a:ext cx="62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49"/>
              <p:cNvSpPr/>
              <p:nvPr/>
            </p:nvSpPr>
            <p:spPr>
              <a:xfrm>
                <a:off x="3339105" y="1254358"/>
                <a:ext cx="431566" cy="123545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1981" extrusionOk="0">
                    <a:moveTo>
                      <a:pt x="5462" y="1"/>
                    </a:moveTo>
                    <a:cubicBezTo>
                      <a:pt x="4984" y="1"/>
                      <a:pt x="4505" y="47"/>
                      <a:pt x="4033" y="95"/>
                    </a:cubicBezTo>
                    <a:cubicBezTo>
                      <a:pt x="3903" y="63"/>
                      <a:pt x="3779" y="49"/>
                      <a:pt x="3661" y="49"/>
                    </a:cubicBezTo>
                    <a:cubicBezTo>
                      <a:pt x="3132" y="49"/>
                      <a:pt x="2707" y="331"/>
                      <a:pt x="2376" y="590"/>
                    </a:cubicBezTo>
                    <a:cubicBezTo>
                      <a:pt x="2236" y="695"/>
                      <a:pt x="2076" y="818"/>
                      <a:pt x="1953" y="940"/>
                    </a:cubicBezTo>
                    <a:cubicBezTo>
                      <a:pt x="1670" y="1190"/>
                      <a:pt x="1374" y="1435"/>
                      <a:pt x="1036" y="1629"/>
                    </a:cubicBezTo>
                    <a:cubicBezTo>
                      <a:pt x="719" y="1803"/>
                      <a:pt x="368" y="1908"/>
                      <a:pt x="34" y="1908"/>
                    </a:cubicBezTo>
                    <a:cubicBezTo>
                      <a:pt x="17" y="1908"/>
                      <a:pt x="0" y="1929"/>
                      <a:pt x="0" y="1946"/>
                    </a:cubicBezTo>
                    <a:cubicBezTo>
                      <a:pt x="0" y="1963"/>
                      <a:pt x="17" y="1980"/>
                      <a:pt x="34" y="1980"/>
                    </a:cubicBezTo>
                    <a:cubicBezTo>
                      <a:pt x="368" y="1980"/>
                      <a:pt x="740" y="1875"/>
                      <a:pt x="1074" y="1680"/>
                    </a:cubicBezTo>
                    <a:cubicBezTo>
                      <a:pt x="1408" y="1486"/>
                      <a:pt x="1708" y="1241"/>
                      <a:pt x="1987" y="995"/>
                    </a:cubicBezTo>
                    <a:cubicBezTo>
                      <a:pt x="2131" y="873"/>
                      <a:pt x="2270" y="746"/>
                      <a:pt x="2410" y="640"/>
                    </a:cubicBezTo>
                    <a:cubicBezTo>
                      <a:pt x="2737" y="384"/>
                      <a:pt x="3145" y="118"/>
                      <a:pt x="3643" y="118"/>
                    </a:cubicBezTo>
                    <a:cubicBezTo>
                      <a:pt x="3762" y="118"/>
                      <a:pt x="3886" y="133"/>
                      <a:pt x="4016" y="167"/>
                    </a:cubicBezTo>
                    <a:lnTo>
                      <a:pt x="4033" y="167"/>
                    </a:lnTo>
                    <a:cubicBezTo>
                      <a:pt x="4511" y="119"/>
                      <a:pt x="4995" y="70"/>
                      <a:pt x="5476" y="70"/>
                    </a:cubicBezTo>
                    <a:cubicBezTo>
                      <a:pt x="5880" y="70"/>
                      <a:pt x="6281" y="104"/>
                      <a:pt x="6674" y="201"/>
                    </a:cubicBezTo>
                    <a:cubicBezTo>
                      <a:pt x="6742" y="218"/>
                      <a:pt x="6814" y="239"/>
                      <a:pt x="6869" y="256"/>
                    </a:cubicBezTo>
                    <a:cubicBezTo>
                      <a:pt x="6886" y="256"/>
                      <a:pt x="6903" y="239"/>
                      <a:pt x="6919" y="218"/>
                    </a:cubicBezTo>
                    <a:cubicBezTo>
                      <a:pt x="6919" y="201"/>
                      <a:pt x="6919" y="184"/>
                      <a:pt x="6886" y="184"/>
                    </a:cubicBezTo>
                    <a:cubicBezTo>
                      <a:pt x="6831" y="167"/>
                      <a:pt x="6763" y="150"/>
                      <a:pt x="6691" y="133"/>
                    </a:cubicBezTo>
                    <a:cubicBezTo>
                      <a:pt x="6285" y="35"/>
                      <a:pt x="5873" y="1"/>
                      <a:pt x="5462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49"/>
              <p:cNvSpPr/>
              <p:nvPr/>
            </p:nvSpPr>
            <p:spPr>
              <a:xfrm>
                <a:off x="3677302" y="1914411"/>
                <a:ext cx="53821" cy="3573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73" extrusionOk="0">
                    <a:moveTo>
                      <a:pt x="599" y="70"/>
                    </a:moveTo>
                    <a:cubicBezTo>
                      <a:pt x="606" y="70"/>
                      <a:pt x="612" y="72"/>
                      <a:pt x="617" y="78"/>
                    </a:cubicBezTo>
                    <a:cubicBezTo>
                      <a:pt x="634" y="78"/>
                      <a:pt x="651" y="78"/>
                      <a:pt x="651" y="95"/>
                    </a:cubicBezTo>
                    <a:cubicBezTo>
                      <a:pt x="651" y="95"/>
                      <a:pt x="634" y="116"/>
                      <a:pt x="617" y="133"/>
                    </a:cubicBezTo>
                    <a:cubicBezTo>
                      <a:pt x="529" y="221"/>
                      <a:pt x="423" y="289"/>
                      <a:pt x="300" y="361"/>
                    </a:cubicBezTo>
                    <a:cubicBezTo>
                      <a:pt x="283" y="361"/>
                      <a:pt x="262" y="378"/>
                      <a:pt x="262" y="395"/>
                    </a:cubicBezTo>
                    <a:cubicBezTo>
                      <a:pt x="277" y="407"/>
                      <a:pt x="290" y="420"/>
                      <a:pt x="302" y="420"/>
                    </a:cubicBezTo>
                    <a:cubicBezTo>
                      <a:pt x="307" y="420"/>
                      <a:pt x="312" y="418"/>
                      <a:pt x="317" y="412"/>
                    </a:cubicBezTo>
                    <a:cubicBezTo>
                      <a:pt x="440" y="395"/>
                      <a:pt x="562" y="378"/>
                      <a:pt x="685" y="378"/>
                    </a:cubicBezTo>
                    <a:cubicBezTo>
                      <a:pt x="698" y="372"/>
                      <a:pt x="708" y="370"/>
                      <a:pt x="717" y="370"/>
                    </a:cubicBezTo>
                    <a:cubicBezTo>
                      <a:pt x="734" y="370"/>
                      <a:pt x="746" y="378"/>
                      <a:pt x="757" y="378"/>
                    </a:cubicBezTo>
                    <a:cubicBezTo>
                      <a:pt x="774" y="378"/>
                      <a:pt x="791" y="395"/>
                      <a:pt x="791" y="412"/>
                    </a:cubicBezTo>
                    <a:cubicBezTo>
                      <a:pt x="791" y="433"/>
                      <a:pt x="757" y="450"/>
                      <a:pt x="723" y="467"/>
                    </a:cubicBezTo>
                    <a:cubicBezTo>
                      <a:pt x="651" y="483"/>
                      <a:pt x="562" y="500"/>
                      <a:pt x="474" y="500"/>
                    </a:cubicBezTo>
                    <a:cubicBezTo>
                      <a:pt x="317" y="500"/>
                      <a:pt x="195" y="450"/>
                      <a:pt x="89" y="378"/>
                    </a:cubicBezTo>
                    <a:cubicBezTo>
                      <a:pt x="212" y="238"/>
                      <a:pt x="389" y="133"/>
                      <a:pt x="562" y="78"/>
                    </a:cubicBezTo>
                    <a:cubicBezTo>
                      <a:pt x="574" y="78"/>
                      <a:pt x="587" y="70"/>
                      <a:pt x="599" y="70"/>
                    </a:cubicBezTo>
                    <a:close/>
                    <a:moveTo>
                      <a:pt x="600" y="1"/>
                    </a:moveTo>
                    <a:cubicBezTo>
                      <a:pt x="577" y="1"/>
                      <a:pt x="557" y="10"/>
                      <a:pt x="546" y="10"/>
                    </a:cubicBezTo>
                    <a:cubicBezTo>
                      <a:pt x="334" y="78"/>
                      <a:pt x="140" y="200"/>
                      <a:pt x="0" y="361"/>
                    </a:cubicBezTo>
                    <a:lnTo>
                      <a:pt x="0" y="378"/>
                    </a:lnTo>
                    <a:lnTo>
                      <a:pt x="0" y="412"/>
                    </a:lnTo>
                    <a:cubicBezTo>
                      <a:pt x="123" y="517"/>
                      <a:pt x="300" y="572"/>
                      <a:pt x="474" y="572"/>
                    </a:cubicBezTo>
                    <a:cubicBezTo>
                      <a:pt x="562" y="572"/>
                      <a:pt x="651" y="555"/>
                      <a:pt x="757" y="517"/>
                    </a:cubicBezTo>
                    <a:cubicBezTo>
                      <a:pt x="829" y="500"/>
                      <a:pt x="863" y="467"/>
                      <a:pt x="863" y="433"/>
                    </a:cubicBezTo>
                    <a:cubicBezTo>
                      <a:pt x="863" y="378"/>
                      <a:pt x="846" y="327"/>
                      <a:pt x="791" y="306"/>
                    </a:cubicBezTo>
                    <a:cubicBezTo>
                      <a:pt x="774" y="297"/>
                      <a:pt x="757" y="293"/>
                      <a:pt x="739" y="293"/>
                    </a:cubicBezTo>
                    <a:cubicBezTo>
                      <a:pt x="722" y="293"/>
                      <a:pt x="704" y="297"/>
                      <a:pt x="685" y="306"/>
                    </a:cubicBezTo>
                    <a:lnTo>
                      <a:pt x="512" y="306"/>
                    </a:lnTo>
                    <a:cubicBezTo>
                      <a:pt x="562" y="272"/>
                      <a:pt x="617" y="221"/>
                      <a:pt x="668" y="166"/>
                    </a:cubicBezTo>
                    <a:cubicBezTo>
                      <a:pt x="685" y="150"/>
                      <a:pt x="723" y="133"/>
                      <a:pt x="723" y="78"/>
                    </a:cubicBezTo>
                    <a:cubicBezTo>
                      <a:pt x="706" y="44"/>
                      <a:pt x="668" y="10"/>
                      <a:pt x="634" y="10"/>
                    </a:cubicBezTo>
                    <a:cubicBezTo>
                      <a:pt x="623" y="3"/>
                      <a:pt x="611" y="1"/>
                      <a:pt x="6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49"/>
              <p:cNvSpPr/>
              <p:nvPr/>
            </p:nvSpPr>
            <p:spPr>
              <a:xfrm>
                <a:off x="3537857" y="1871006"/>
                <a:ext cx="200940" cy="111010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780" extrusionOk="0">
                    <a:moveTo>
                      <a:pt x="634" y="0"/>
                    </a:moveTo>
                    <a:cubicBezTo>
                      <a:pt x="423" y="600"/>
                      <a:pt x="212" y="1179"/>
                      <a:pt x="0" y="1780"/>
                    </a:cubicBezTo>
                    <a:lnTo>
                      <a:pt x="2887" y="1780"/>
                    </a:lnTo>
                    <a:cubicBezTo>
                      <a:pt x="2959" y="1763"/>
                      <a:pt x="3027" y="1763"/>
                      <a:pt x="3082" y="1742"/>
                    </a:cubicBezTo>
                    <a:cubicBezTo>
                      <a:pt x="3153" y="1708"/>
                      <a:pt x="3204" y="1657"/>
                      <a:pt x="3204" y="1585"/>
                    </a:cubicBezTo>
                    <a:cubicBezTo>
                      <a:pt x="3221" y="1463"/>
                      <a:pt x="3065" y="1391"/>
                      <a:pt x="2942" y="1374"/>
                    </a:cubicBezTo>
                    <a:cubicBezTo>
                      <a:pt x="2815" y="1340"/>
                      <a:pt x="2693" y="1302"/>
                      <a:pt x="2553" y="1285"/>
                    </a:cubicBezTo>
                    <a:cubicBezTo>
                      <a:pt x="2481" y="1268"/>
                      <a:pt x="2414" y="1251"/>
                      <a:pt x="2376" y="1196"/>
                    </a:cubicBezTo>
                    <a:cubicBezTo>
                      <a:pt x="2325" y="1129"/>
                      <a:pt x="2325" y="1040"/>
                      <a:pt x="2359" y="968"/>
                    </a:cubicBezTo>
                    <a:cubicBezTo>
                      <a:pt x="2393" y="896"/>
                      <a:pt x="2448" y="774"/>
                      <a:pt x="2498" y="706"/>
                    </a:cubicBezTo>
                    <a:cubicBezTo>
                      <a:pt x="2570" y="545"/>
                      <a:pt x="2659" y="389"/>
                      <a:pt x="2765" y="212"/>
                    </a:cubicBezTo>
                    <a:cubicBezTo>
                      <a:pt x="2731" y="195"/>
                      <a:pt x="2710" y="178"/>
                      <a:pt x="2693" y="178"/>
                    </a:cubicBezTo>
                    <a:cubicBezTo>
                      <a:pt x="2342" y="51"/>
                      <a:pt x="1970" y="17"/>
                      <a:pt x="1585" y="17"/>
                    </a:cubicBezTo>
                    <a:cubicBezTo>
                      <a:pt x="1268" y="17"/>
                      <a:pt x="951" y="17"/>
                      <a:pt x="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" name="Google Shape;9783;p36"/>
          <p:cNvSpPr txBox="1">
            <a:spLocks/>
          </p:cNvSpPr>
          <p:nvPr/>
        </p:nvSpPr>
        <p:spPr>
          <a:xfrm>
            <a:off x="1031044" y="884652"/>
            <a:ext cx="541237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uckiest Guy"/>
              <a:buNone/>
              <a:defRPr sz="7200" b="0" i="0" u="none" strike="noStrike" cap="none">
                <a:solidFill>
                  <a:schemeClr val="dk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argarine"/>
              <a:buNone/>
              <a:defRPr sz="4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9pPr>
          </a:lstStyle>
          <a:p>
            <a:pPr algn="l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</a:rPr>
              <a:t>Your friends’ future ability 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5" name="Text Placeholder 1"/>
          <p:cNvSpPr txBox="1">
            <a:spLocks/>
          </p:cNvSpPr>
          <p:nvPr/>
        </p:nvSpPr>
        <p:spPr>
          <a:xfrm>
            <a:off x="1815489" y="1695656"/>
            <a:ext cx="6189865" cy="2271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 of 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what you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or have in the future.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your ideas with your friends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note down your friends’ ideas.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report in front of the class. 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</p:childTnLst>
        </p:cTn>
      </p:par>
    </p:tnLst>
    <p:bldLst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60"/>
          <p:cNvSpPr txBox="1">
            <a:spLocks noGrp="1"/>
          </p:cNvSpPr>
          <p:nvPr>
            <p:ph type="title"/>
          </p:nvPr>
        </p:nvSpPr>
        <p:spPr>
          <a:xfrm>
            <a:off x="785540" y="29937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chemeClr val="dk1"/>
                </a:solidFill>
              </a:rPr>
              <a:t>recap</a:t>
            </a:r>
            <a:endParaRPr sz="4800" dirty="0">
              <a:solidFill>
                <a:schemeClr val="lt2"/>
              </a:solidFill>
            </a:endParaRPr>
          </a:p>
        </p:txBody>
      </p:sp>
      <p:sp>
        <p:nvSpPr>
          <p:cNvPr id="2605" name="Google Shape;2605;p60"/>
          <p:cNvSpPr/>
          <p:nvPr/>
        </p:nvSpPr>
        <p:spPr>
          <a:xfrm>
            <a:off x="2251484" y="2036537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U</a:t>
            </a:r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se present simple, </a:t>
            </a:r>
            <a:r>
              <a:rPr lang="en" sz="2000" i="1" dirty="0">
                <a:solidFill>
                  <a:srgbClr val="FF0000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might 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for future 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possibility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6" name="Google Shape;2606;p60"/>
          <p:cNvSpPr/>
          <p:nvPr/>
        </p:nvSpPr>
        <p:spPr>
          <a:xfrm>
            <a:off x="2251484" y="4138238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Use future simple with </a:t>
            </a:r>
            <a:r>
              <a:rPr lang="en" sz="2000" i="1" dirty="0" smtClean="0">
                <a:solidFill>
                  <a:srgbClr val="FF0000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“will”</a:t>
            </a:r>
            <a:r>
              <a:rPr lang="en" sz="2000" dirty="0" smtClean="0"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,</a:t>
            </a:r>
            <a:r>
              <a:rPr lang="en" sz="2000" i="1" dirty="0" smtClean="0">
                <a:solidFill>
                  <a:srgbClr val="FF0000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 might </a:t>
            </a:r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for future possibility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7" name="Google Shape;2607;p60"/>
          <p:cNvSpPr/>
          <p:nvPr/>
        </p:nvSpPr>
        <p:spPr>
          <a:xfrm>
            <a:off x="2251484" y="3087393"/>
            <a:ext cx="7120414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U</a:t>
            </a:r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se future simple with </a:t>
            </a:r>
            <a:r>
              <a:rPr lang="en" sz="2000" i="1" dirty="0" smtClean="0">
                <a:solidFill>
                  <a:srgbClr val="FF0000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“shall”</a:t>
            </a:r>
            <a:r>
              <a:rPr lang="en" sz="2000" dirty="0" smtClean="0"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,</a:t>
            </a:r>
            <a:r>
              <a:rPr lang="en" sz="2000" i="1" dirty="0" smtClean="0">
                <a:solidFill>
                  <a:srgbClr val="FF0000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 might </a:t>
            </a:r>
            <a:r>
              <a:rPr lang="en" sz="20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for future possibility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2608" name="Google Shape;2608;p60"/>
          <p:cNvSpPr txBox="1"/>
          <p:nvPr/>
        </p:nvSpPr>
        <p:spPr>
          <a:xfrm>
            <a:off x="2295000" y="1162651"/>
            <a:ext cx="5135538" cy="429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W</a:t>
            </a:r>
            <a:r>
              <a:rPr lang="en" sz="2400" dirty="0" smtClean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hat have you learnt today?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663" name="Google Shape;2663;p60"/>
          <p:cNvSpPr/>
          <p:nvPr/>
        </p:nvSpPr>
        <p:spPr>
          <a:xfrm rot="2700000">
            <a:off x="1591641" y="3100495"/>
            <a:ext cx="407209" cy="419413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60"/>
          <p:cNvSpPr/>
          <p:nvPr/>
        </p:nvSpPr>
        <p:spPr>
          <a:xfrm rot="-9974145">
            <a:off x="1582709" y="2081985"/>
            <a:ext cx="425046" cy="35644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60"/>
          <p:cNvSpPr/>
          <p:nvPr/>
        </p:nvSpPr>
        <p:spPr>
          <a:xfrm>
            <a:off x="1564692" y="4136538"/>
            <a:ext cx="461074" cy="36187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9" name="Google Shape;2669;p60"/>
          <p:cNvGrpSpPr/>
          <p:nvPr/>
        </p:nvGrpSpPr>
        <p:grpSpPr>
          <a:xfrm rot="290843">
            <a:off x="791414" y="545871"/>
            <a:ext cx="839497" cy="521778"/>
            <a:chOff x="4005481" y="2034693"/>
            <a:chExt cx="839517" cy="521790"/>
          </a:xfrm>
        </p:grpSpPr>
        <p:sp>
          <p:nvSpPr>
            <p:cNvPr id="2670" name="Google Shape;2670;p60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0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0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0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0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546408" y="4055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4" grpId="0"/>
      <p:bldP spid="2605" grpId="0"/>
      <p:bldP spid="2606" grpId="0"/>
      <p:bldP spid="2607" grpId="0"/>
      <p:bldP spid="2608" grpId="0" animBg="1"/>
      <p:bldP spid="2663" grpId="0" animBg="1"/>
      <p:bldP spid="2664" grpId="0" animBg="1"/>
      <p:bldP spid="2665" grpId="0" animBg="1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2608;p60"/>
          <p:cNvSpPr txBox="1"/>
          <p:nvPr/>
        </p:nvSpPr>
        <p:spPr>
          <a:xfrm>
            <a:off x="2062885" y="1394506"/>
            <a:ext cx="2741180" cy="337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8" name="Google Shape;2608;p60"/>
          <p:cNvSpPr txBox="1"/>
          <p:nvPr/>
        </p:nvSpPr>
        <p:spPr>
          <a:xfrm>
            <a:off x="4163355" y="2625821"/>
            <a:ext cx="1418745" cy="337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9" name="Google Shape;2608;p60"/>
          <p:cNvSpPr txBox="1"/>
          <p:nvPr/>
        </p:nvSpPr>
        <p:spPr>
          <a:xfrm>
            <a:off x="1985467" y="3855096"/>
            <a:ext cx="2818598" cy="3376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00" name="Google Shape;1600;p46"/>
          <p:cNvSpPr/>
          <p:nvPr/>
        </p:nvSpPr>
        <p:spPr>
          <a:xfrm>
            <a:off x="788946" y="123121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1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03" name="Google Shape;1603;p46"/>
          <p:cNvSpPr/>
          <p:nvPr/>
        </p:nvSpPr>
        <p:spPr>
          <a:xfrm>
            <a:off x="831263" y="1183775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</a:rPr>
              <a:t>C</a:t>
            </a:r>
            <a:r>
              <a:rPr lang="en" dirty="0" smtClean="0">
                <a:solidFill>
                  <a:schemeClr val="dk1"/>
                </a:solidFill>
              </a:rPr>
              <a:t>hoose the correct answer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1613" name="Google Shape;1613;p46"/>
          <p:cNvGrpSpPr/>
          <p:nvPr/>
        </p:nvGrpSpPr>
        <p:grpSpPr>
          <a:xfrm>
            <a:off x="720000" y="540009"/>
            <a:ext cx="533552" cy="593959"/>
            <a:chOff x="1517975" y="2501659"/>
            <a:chExt cx="533552" cy="593959"/>
          </a:xfrm>
        </p:grpSpPr>
        <p:sp>
          <p:nvSpPr>
            <p:cNvPr id="1614" name="Google Shape;1614;p46"/>
            <p:cNvSpPr/>
            <p:nvPr/>
          </p:nvSpPr>
          <p:spPr>
            <a:xfrm>
              <a:off x="1517975" y="3062658"/>
              <a:ext cx="34469" cy="32960"/>
            </a:xfrm>
            <a:custGeom>
              <a:avLst/>
              <a:gdLst/>
              <a:ahLst/>
              <a:cxnLst/>
              <a:rect l="l" t="t" r="r" b="b"/>
              <a:pathLst>
                <a:path w="297" h="284" extrusionOk="0">
                  <a:moveTo>
                    <a:pt x="140" y="72"/>
                  </a:moveTo>
                  <a:cubicBezTo>
                    <a:pt x="191" y="72"/>
                    <a:pt x="229" y="106"/>
                    <a:pt x="229" y="140"/>
                  </a:cubicBezTo>
                  <a:cubicBezTo>
                    <a:pt x="229" y="178"/>
                    <a:pt x="191" y="212"/>
                    <a:pt x="140" y="212"/>
                  </a:cubicBezTo>
                  <a:cubicBezTo>
                    <a:pt x="106" y="212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68" y="1"/>
                    <a:pt x="1" y="51"/>
                    <a:pt x="1" y="140"/>
                  </a:cubicBezTo>
                  <a:cubicBezTo>
                    <a:pt x="1" y="212"/>
                    <a:pt x="68" y="284"/>
                    <a:pt x="140" y="284"/>
                  </a:cubicBezTo>
                  <a:cubicBezTo>
                    <a:pt x="229" y="284"/>
                    <a:pt x="296" y="212"/>
                    <a:pt x="296" y="140"/>
                  </a:cubicBezTo>
                  <a:cubicBezTo>
                    <a:pt x="296" y="51"/>
                    <a:pt x="229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1552452" y="2607546"/>
              <a:ext cx="34469" cy="34469"/>
            </a:xfrm>
            <a:custGeom>
              <a:avLst/>
              <a:gdLst/>
              <a:ahLst/>
              <a:cxnLst/>
              <a:rect l="l" t="t" r="r" b="b"/>
              <a:pathLst>
                <a:path w="297" h="297" extrusionOk="0">
                  <a:moveTo>
                    <a:pt x="157" y="69"/>
                  </a:moveTo>
                  <a:cubicBezTo>
                    <a:pt x="190" y="69"/>
                    <a:pt x="228" y="107"/>
                    <a:pt x="228" y="157"/>
                  </a:cubicBezTo>
                  <a:cubicBezTo>
                    <a:pt x="228" y="191"/>
                    <a:pt x="190" y="229"/>
                    <a:pt x="157" y="229"/>
                  </a:cubicBezTo>
                  <a:cubicBezTo>
                    <a:pt x="106" y="229"/>
                    <a:pt x="68" y="191"/>
                    <a:pt x="68" y="157"/>
                  </a:cubicBezTo>
                  <a:cubicBezTo>
                    <a:pt x="68" y="107"/>
                    <a:pt x="106" y="69"/>
                    <a:pt x="157" y="69"/>
                  </a:cubicBezTo>
                  <a:close/>
                  <a:moveTo>
                    <a:pt x="157" y="1"/>
                  </a:moveTo>
                  <a:cubicBezTo>
                    <a:pt x="68" y="1"/>
                    <a:pt x="0" y="69"/>
                    <a:pt x="0" y="157"/>
                  </a:cubicBezTo>
                  <a:cubicBezTo>
                    <a:pt x="0" y="229"/>
                    <a:pt x="68" y="297"/>
                    <a:pt x="157" y="297"/>
                  </a:cubicBezTo>
                  <a:cubicBezTo>
                    <a:pt x="228" y="297"/>
                    <a:pt x="296" y="229"/>
                    <a:pt x="296" y="157"/>
                  </a:cubicBezTo>
                  <a:cubicBezTo>
                    <a:pt x="296" y="69"/>
                    <a:pt x="228" y="1"/>
                    <a:pt x="157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1715745" y="2909756"/>
              <a:ext cx="84026" cy="122789"/>
            </a:xfrm>
            <a:custGeom>
              <a:avLst/>
              <a:gdLst/>
              <a:ahLst/>
              <a:cxnLst/>
              <a:rect l="l" t="t" r="r" b="b"/>
              <a:pathLst>
                <a:path w="724" h="1058" extrusionOk="0">
                  <a:moveTo>
                    <a:pt x="212" y="1"/>
                  </a:moveTo>
                  <a:cubicBezTo>
                    <a:pt x="123" y="17"/>
                    <a:pt x="51" y="89"/>
                    <a:pt x="34" y="161"/>
                  </a:cubicBezTo>
                  <a:cubicBezTo>
                    <a:pt x="1" y="250"/>
                    <a:pt x="18" y="334"/>
                    <a:pt x="34" y="423"/>
                  </a:cubicBezTo>
                  <a:cubicBezTo>
                    <a:pt x="73" y="584"/>
                    <a:pt x="140" y="740"/>
                    <a:pt x="229" y="884"/>
                  </a:cubicBezTo>
                  <a:cubicBezTo>
                    <a:pt x="284" y="968"/>
                    <a:pt x="368" y="1057"/>
                    <a:pt x="474" y="1057"/>
                  </a:cubicBezTo>
                  <a:cubicBezTo>
                    <a:pt x="580" y="1057"/>
                    <a:pt x="668" y="968"/>
                    <a:pt x="707" y="863"/>
                  </a:cubicBezTo>
                  <a:cubicBezTo>
                    <a:pt x="723" y="757"/>
                    <a:pt x="685" y="635"/>
                    <a:pt x="652" y="546"/>
                  </a:cubicBezTo>
                  <a:cubicBezTo>
                    <a:pt x="618" y="440"/>
                    <a:pt x="546" y="356"/>
                    <a:pt x="529" y="250"/>
                  </a:cubicBezTo>
                  <a:cubicBezTo>
                    <a:pt x="474" y="55"/>
                    <a:pt x="318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6"/>
            <p:cNvSpPr/>
            <p:nvPr/>
          </p:nvSpPr>
          <p:spPr>
            <a:xfrm>
              <a:off x="1730020" y="2736949"/>
              <a:ext cx="65340" cy="100390"/>
            </a:xfrm>
            <a:custGeom>
              <a:avLst/>
              <a:gdLst/>
              <a:ahLst/>
              <a:cxnLst/>
              <a:rect l="l" t="t" r="r" b="b"/>
              <a:pathLst>
                <a:path w="563" h="865" extrusionOk="0">
                  <a:moveTo>
                    <a:pt x="172" y="0"/>
                  </a:moveTo>
                  <a:cubicBezTo>
                    <a:pt x="156" y="0"/>
                    <a:pt x="140" y="4"/>
                    <a:pt x="123" y="10"/>
                  </a:cubicBezTo>
                  <a:cubicBezTo>
                    <a:pt x="55" y="27"/>
                    <a:pt x="17" y="116"/>
                    <a:pt x="0" y="188"/>
                  </a:cubicBezTo>
                  <a:cubicBezTo>
                    <a:pt x="0" y="260"/>
                    <a:pt x="17" y="344"/>
                    <a:pt x="34" y="416"/>
                  </a:cubicBezTo>
                  <a:cubicBezTo>
                    <a:pt x="55" y="488"/>
                    <a:pt x="72" y="577"/>
                    <a:pt x="106" y="644"/>
                  </a:cubicBezTo>
                  <a:cubicBezTo>
                    <a:pt x="123" y="716"/>
                    <a:pt x="161" y="805"/>
                    <a:pt x="212" y="839"/>
                  </a:cubicBezTo>
                  <a:cubicBezTo>
                    <a:pt x="240" y="856"/>
                    <a:pt x="272" y="864"/>
                    <a:pt x="304" y="864"/>
                  </a:cubicBezTo>
                  <a:cubicBezTo>
                    <a:pt x="373" y="864"/>
                    <a:pt x="446" y="827"/>
                    <a:pt x="495" y="767"/>
                  </a:cubicBezTo>
                  <a:cubicBezTo>
                    <a:pt x="545" y="699"/>
                    <a:pt x="562" y="577"/>
                    <a:pt x="529" y="488"/>
                  </a:cubicBezTo>
                  <a:cubicBezTo>
                    <a:pt x="512" y="382"/>
                    <a:pt x="457" y="293"/>
                    <a:pt x="406" y="205"/>
                  </a:cubicBezTo>
                  <a:cubicBezTo>
                    <a:pt x="307" y="61"/>
                    <a:pt x="241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6"/>
            <p:cNvSpPr/>
            <p:nvPr/>
          </p:nvSpPr>
          <p:spPr>
            <a:xfrm>
              <a:off x="1959725" y="2501659"/>
              <a:ext cx="91801" cy="140197"/>
            </a:xfrm>
            <a:custGeom>
              <a:avLst/>
              <a:gdLst/>
              <a:ahLst/>
              <a:cxnLst/>
              <a:rect l="l" t="t" r="r" b="b"/>
              <a:pathLst>
                <a:path w="791" h="1208" extrusionOk="0">
                  <a:moveTo>
                    <a:pt x="377" y="0"/>
                  </a:moveTo>
                  <a:cubicBezTo>
                    <a:pt x="368" y="0"/>
                    <a:pt x="360" y="1"/>
                    <a:pt x="351" y="2"/>
                  </a:cubicBezTo>
                  <a:cubicBezTo>
                    <a:pt x="229" y="2"/>
                    <a:pt x="123" y="91"/>
                    <a:pt x="51" y="213"/>
                  </a:cubicBezTo>
                  <a:cubicBezTo>
                    <a:pt x="0" y="336"/>
                    <a:pt x="0" y="458"/>
                    <a:pt x="17" y="602"/>
                  </a:cubicBezTo>
                  <a:cubicBezTo>
                    <a:pt x="34" y="742"/>
                    <a:pt x="72" y="881"/>
                    <a:pt x="140" y="1008"/>
                  </a:cubicBezTo>
                  <a:cubicBezTo>
                    <a:pt x="178" y="1092"/>
                    <a:pt x="245" y="1181"/>
                    <a:pt x="334" y="1198"/>
                  </a:cubicBezTo>
                  <a:cubicBezTo>
                    <a:pt x="354" y="1204"/>
                    <a:pt x="374" y="1207"/>
                    <a:pt x="393" y="1207"/>
                  </a:cubicBezTo>
                  <a:cubicBezTo>
                    <a:pt x="495" y="1207"/>
                    <a:pt x="591" y="1130"/>
                    <a:pt x="651" y="1042"/>
                  </a:cubicBezTo>
                  <a:cubicBezTo>
                    <a:pt x="774" y="847"/>
                    <a:pt x="791" y="585"/>
                    <a:pt x="685" y="374"/>
                  </a:cubicBezTo>
                  <a:cubicBezTo>
                    <a:pt x="586" y="124"/>
                    <a:pt x="505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972353" y="1357035"/>
            <a:ext cx="6862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She is in the hospital now.________ we go and see her</a:t>
            </a:r>
            <a:r>
              <a:rPr lang="en-US" sz="2000" b="1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Google Shape;1600;p46"/>
          <p:cNvSpPr/>
          <p:nvPr/>
        </p:nvSpPr>
        <p:spPr>
          <a:xfrm>
            <a:off x="788946" y="2434751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9" name="Google Shape;1603;p46"/>
          <p:cNvSpPr/>
          <p:nvPr/>
        </p:nvSpPr>
        <p:spPr>
          <a:xfrm>
            <a:off x="831263" y="2387314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58851" y="1784364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Might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912020" y="1784363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ight not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399525" y="1770644"/>
            <a:ext cx="1451113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Will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Google Shape;2663;p60"/>
          <p:cNvSpPr/>
          <p:nvPr/>
        </p:nvSpPr>
        <p:spPr>
          <a:xfrm rot="2700000">
            <a:off x="5654946" y="1857150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972353" y="2600611"/>
            <a:ext cx="6341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When you see </a:t>
            </a:r>
            <a:r>
              <a:rPr lang="en-US" sz="2000" b="1" dirty="0" err="1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Hoa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, I'm sure that you________  her.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050963" y="3101870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might like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804065" y="3101871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won’t likes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820129" y="3101871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 like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Google Shape;2663;p60"/>
          <p:cNvSpPr/>
          <p:nvPr/>
        </p:nvSpPr>
        <p:spPr>
          <a:xfrm rot="2700000">
            <a:off x="3881172" y="3187474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600;p46"/>
          <p:cNvSpPr/>
          <p:nvPr/>
        </p:nvSpPr>
        <p:spPr>
          <a:xfrm>
            <a:off x="788946" y="3645044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2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1" name="Google Shape;1603;p46"/>
          <p:cNvSpPr/>
          <p:nvPr/>
        </p:nvSpPr>
        <p:spPr>
          <a:xfrm>
            <a:off x="831263" y="3597607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Rectangle 61"/>
          <p:cNvSpPr/>
          <p:nvPr/>
        </p:nvSpPr>
        <p:spPr>
          <a:xfrm>
            <a:off x="1972353" y="3810904"/>
            <a:ext cx="698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</a:rPr>
              <a:t>He has to do a lot of work, so he ________ home very late.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50963" y="4312163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might come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804065" y="4312164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might not come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820129" y="4312164"/>
            <a:ext cx="3411282" cy="51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None/>
              <a:defRPr sz="1800" b="1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SemiBold"/>
              <a:buNone/>
              <a:defRPr sz="2800" b="0" i="0" u="none" strike="noStrike" cap="none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 come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Google Shape;2663;p60"/>
          <p:cNvSpPr/>
          <p:nvPr/>
        </p:nvSpPr>
        <p:spPr>
          <a:xfrm rot="2700000">
            <a:off x="1897237" y="4411092"/>
            <a:ext cx="331290" cy="343272"/>
          </a:xfrm>
          <a:custGeom>
            <a:avLst/>
            <a:gdLst/>
            <a:ahLst/>
            <a:cxnLst/>
            <a:rect l="l" t="t" r="r" b="b"/>
            <a:pathLst>
              <a:path w="43218" h="25413" extrusionOk="0">
                <a:moveTo>
                  <a:pt x="25591" y="0"/>
                </a:moveTo>
                <a:cubicBezTo>
                  <a:pt x="23576" y="0"/>
                  <a:pt x="21405" y="163"/>
                  <a:pt x="19088" y="519"/>
                </a:cubicBezTo>
                <a:cubicBezTo>
                  <a:pt x="4489" y="2755"/>
                  <a:pt x="0" y="8106"/>
                  <a:pt x="512" y="14624"/>
                </a:cubicBezTo>
                <a:cubicBezTo>
                  <a:pt x="992" y="20807"/>
                  <a:pt x="11048" y="25413"/>
                  <a:pt x="20053" y="25413"/>
                </a:cubicBezTo>
                <a:cubicBezTo>
                  <a:pt x="20564" y="25413"/>
                  <a:pt x="21071" y="25398"/>
                  <a:pt x="21573" y="25368"/>
                </a:cubicBezTo>
                <a:cubicBezTo>
                  <a:pt x="37212" y="24434"/>
                  <a:pt x="42584" y="16120"/>
                  <a:pt x="42934" y="10152"/>
                </a:cubicBezTo>
                <a:cubicBezTo>
                  <a:pt x="43218" y="5100"/>
                  <a:pt x="36850" y="0"/>
                  <a:pt x="2559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600" grpId="0" animBg="1"/>
      <p:bldP spid="1603" grpId="0" animBg="1"/>
      <p:bldP spid="1606" grpId="0"/>
      <p:bldP spid="2" grpId="0"/>
      <p:bldP spid="48" grpId="0" animBg="1"/>
      <p:bldP spid="49" grpId="0" animBg="1"/>
      <p:bldP spid="50" grpId="0"/>
      <p:bldP spid="51" grpId="0"/>
      <p:bldP spid="53" grpId="0"/>
      <p:bldP spid="54" grpId="0" animBg="1"/>
      <p:bldP spid="9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/>
      <p:bldP spid="63" grpId="0"/>
      <p:bldP spid="64" grpId="0"/>
      <p:bldP spid="65" grpId="0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54"/>
          <p:cNvSpPr txBox="1">
            <a:spLocks noGrp="1"/>
          </p:cNvSpPr>
          <p:nvPr>
            <p:ph type="title"/>
          </p:nvPr>
        </p:nvSpPr>
        <p:spPr>
          <a:xfrm>
            <a:off x="2044121" y="987502"/>
            <a:ext cx="5235806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" dirty="0" smtClean="0"/>
              <a:t>hank you</a:t>
            </a:r>
            <a:endParaRPr dirty="0"/>
          </a:p>
        </p:txBody>
      </p:sp>
      <p:grpSp>
        <p:nvGrpSpPr>
          <p:cNvPr id="2289" name="Google Shape;2289;p54"/>
          <p:cNvGrpSpPr/>
          <p:nvPr/>
        </p:nvGrpSpPr>
        <p:grpSpPr>
          <a:xfrm>
            <a:off x="2398932" y="2259905"/>
            <a:ext cx="4273968" cy="2643194"/>
            <a:chOff x="2398932" y="2259905"/>
            <a:chExt cx="4273968" cy="2643194"/>
          </a:xfrm>
        </p:grpSpPr>
        <p:sp>
          <p:nvSpPr>
            <p:cNvPr id="2290" name="Google Shape;2290;p54"/>
            <p:cNvSpPr/>
            <p:nvPr/>
          </p:nvSpPr>
          <p:spPr>
            <a:xfrm>
              <a:off x="2782175" y="4238425"/>
              <a:ext cx="3759699" cy="664674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2937500" y="2633050"/>
              <a:ext cx="3173498" cy="1675670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2" name="Google Shape;2292;p54"/>
            <p:cNvGrpSpPr/>
            <p:nvPr/>
          </p:nvGrpSpPr>
          <p:grpSpPr>
            <a:xfrm rot="290882">
              <a:off x="3994895" y="2294768"/>
              <a:ext cx="847333" cy="526649"/>
              <a:chOff x="4005481" y="2034693"/>
              <a:chExt cx="839517" cy="521790"/>
            </a:xfrm>
          </p:grpSpPr>
          <p:sp>
            <p:nvSpPr>
              <p:cNvPr id="2293" name="Google Shape;2293;p54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54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54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54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54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54"/>
            <p:cNvGrpSpPr/>
            <p:nvPr/>
          </p:nvGrpSpPr>
          <p:grpSpPr>
            <a:xfrm rot="-1210043">
              <a:off x="6059272" y="2353103"/>
              <a:ext cx="505250" cy="718561"/>
              <a:chOff x="6153547" y="2239648"/>
              <a:chExt cx="500552" cy="711879"/>
            </a:xfrm>
          </p:grpSpPr>
          <p:sp>
            <p:nvSpPr>
              <p:cNvPr id="2299" name="Google Shape;2299;p5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5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54"/>
              <p:cNvSpPr/>
              <p:nvPr/>
            </p:nvSpPr>
            <p:spPr>
              <a:xfrm rot="3387017">
                <a:off x="6313046" y="2643916"/>
                <a:ext cx="94354" cy="11454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54"/>
              <p:cNvSpPr/>
              <p:nvPr/>
            </p:nvSpPr>
            <p:spPr>
              <a:xfrm rot="2110016">
                <a:off x="6173261" y="2525590"/>
                <a:ext cx="53155" cy="85303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54"/>
              <p:cNvSpPr/>
              <p:nvPr/>
            </p:nvSpPr>
            <p:spPr>
              <a:xfrm rot="1399169">
                <a:off x="6221173" y="2867151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54"/>
            <p:cNvGrpSpPr/>
            <p:nvPr/>
          </p:nvGrpSpPr>
          <p:grpSpPr>
            <a:xfrm>
              <a:off x="2398932" y="2571759"/>
              <a:ext cx="538567" cy="599483"/>
              <a:chOff x="1517975" y="2501659"/>
              <a:chExt cx="533552" cy="593959"/>
            </a:xfrm>
          </p:grpSpPr>
          <p:sp>
            <p:nvSpPr>
              <p:cNvPr id="2305" name="Google Shape;2305;p54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54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54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54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54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0" name="Google Shape;2310;p54"/>
            <p:cNvGrpSpPr/>
            <p:nvPr/>
          </p:nvGrpSpPr>
          <p:grpSpPr>
            <a:xfrm rot="-206469">
              <a:off x="2700835" y="3096037"/>
              <a:ext cx="3594441" cy="1621374"/>
              <a:chOff x="1010840" y="2817329"/>
              <a:chExt cx="2599406" cy="1262049"/>
            </a:xfrm>
          </p:grpSpPr>
          <p:grpSp>
            <p:nvGrpSpPr>
              <p:cNvPr id="2311" name="Google Shape;2311;p54"/>
              <p:cNvGrpSpPr/>
              <p:nvPr/>
            </p:nvGrpSpPr>
            <p:grpSpPr>
              <a:xfrm rot="899958">
                <a:off x="1119082" y="2953225"/>
                <a:ext cx="1174360" cy="991070"/>
                <a:chOff x="1537800" y="2048150"/>
                <a:chExt cx="288800" cy="243725"/>
              </a:xfrm>
            </p:grpSpPr>
            <p:sp>
              <p:nvSpPr>
                <p:cNvPr id="2312" name="Google Shape;2312;p54"/>
                <p:cNvSpPr/>
                <p:nvPr/>
              </p:nvSpPr>
              <p:spPr>
                <a:xfrm>
                  <a:off x="1537800" y="2048150"/>
                  <a:ext cx="288800" cy="24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2" h="9749" extrusionOk="0">
                      <a:moveTo>
                        <a:pt x="4310" y="1"/>
                      </a:moveTo>
                      <a:cubicBezTo>
                        <a:pt x="3699" y="1"/>
                        <a:pt x="3086" y="98"/>
                        <a:pt x="2503" y="289"/>
                      </a:cubicBezTo>
                      <a:cubicBezTo>
                        <a:pt x="1725" y="572"/>
                        <a:pt x="985" y="1029"/>
                        <a:pt x="546" y="1735"/>
                      </a:cubicBezTo>
                      <a:cubicBezTo>
                        <a:pt x="1" y="2631"/>
                        <a:pt x="34" y="3759"/>
                        <a:pt x="195" y="4799"/>
                      </a:cubicBezTo>
                      <a:cubicBezTo>
                        <a:pt x="495" y="6718"/>
                        <a:pt x="1302" y="8726"/>
                        <a:pt x="2976" y="9748"/>
                      </a:cubicBezTo>
                      <a:lnTo>
                        <a:pt x="11552" y="7969"/>
                      </a:lnTo>
                      <a:cubicBezTo>
                        <a:pt x="11150" y="6367"/>
                        <a:pt x="10639" y="4744"/>
                        <a:pt x="9756" y="3354"/>
                      </a:cubicBezTo>
                      <a:cubicBezTo>
                        <a:pt x="8860" y="1946"/>
                        <a:pt x="7558" y="746"/>
                        <a:pt x="5973" y="255"/>
                      </a:cubicBezTo>
                      <a:cubicBezTo>
                        <a:pt x="5438" y="85"/>
                        <a:pt x="4875" y="1"/>
                        <a:pt x="431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54"/>
                <p:cNvSpPr/>
                <p:nvPr/>
              </p:nvSpPr>
              <p:spPr>
                <a:xfrm>
                  <a:off x="1544875" y="2048300"/>
                  <a:ext cx="1189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" h="8631" extrusionOk="0">
                      <a:moveTo>
                        <a:pt x="4016" y="0"/>
                      </a:moveTo>
                      <a:cubicBezTo>
                        <a:pt x="3699" y="0"/>
                        <a:pt x="3382" y="21"/>
                        <a:pt x="3065" y="72"/>
                      </a:cubicBezTo>
                      <a:cubicBezTo>
                        <a:pt x="2799" y="2134"/>
                        <a:pt x="1675" y="4053"/>
                        <a:pt x="1" y="5283"/>
                      </a:cubicBezTo>
                      <a:cubicBezTo>
                        <a:pt x="246" y="6501"/>
                        <a:pt x="702" y="7697"/>
                        <a:pt x="1442" y="8631"/>
                      </a:cubicBezTo>
                      <a:cubicBezTo>
                        <a:pt x="3733" y="6484"/>
                        <a:pt x="4756" y="3047"/>
                        <a:pt x="40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4" name="Google Shape;2314;p54"/>
              <p:cNvGrpSpPr/>
              <p:nvPr/>
            </p:nvGrpSpPr>
            <p:grpSpPr>
              <a:xfrm>
                <a:off x="1862754" y="2817329"/>
                <a:ext cx="1747492" cy="1147072"/>
                <a:chOff x="8238624" y="1177082"/>
                <a:chExt cx="429750" cy="282092"/>
              </a:xfrm>
            </p:grpSpPr>
            <p:grpSp>
              <p:nvGrpSpPr>
                <p:cNvPr id="2315" name="Google Shape;2315;p54"/>
                <p:cNvGrpSpPr/>
                <p:nvPr/>
              </p:nvGrpSpPr>
              <p:grpSpPr>
                <a:xfrm>
                  <a:off x="8238624" y="1177277"/>
                  <a:ext cx="429750" cy="281898"/>
                  <a:chOff x="4314599" y="1926677"/>
                  <a:chExt cx="429750" cy="281898"/>
                </a:xfrm>
              </p:grpSpPr>
              <p:sp>
                <p:nvSpPr>
                  <p:cNvPr id="2316" name="Google Shape;2316;p54"/>
                  <p:cNvSpPr/>
                  <p:nvPr/>
                </p:nvSpPr>
                <p:spPr>
                  <a:xfrm>
                    <a:off x="4314599" y="1926677"/>
                    <a:ext cx="429750" cy="281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90" h="11106" extrusionOk="0">
                        <a:moveTo>
                          <a:pt x="12737" y="0"/>
                        </a:moveTo>
                        <a:cubicBezTo>
                          <a:pt x="12142" y="0"/>
                          <a:pt x="11588" y="406"/>
                          <a:pt x="11273" y="922"/>
                        </a:cubicBezTo>
                        <a:cubicBezTo>
                          <a:pt x="10939" y="1450"/>
                          <a:pt x="10816" y="2101"/>
                          <a:pt x="10689" y="2718"/>
                        </a:cubicBezTo>
                        <a:cubicBezTo>
                          <a:pt x="10282" y="2404"/>
                          <a:pt x="9756" y="2235"/>
                          <a:pt x="9232" y="2235"/>
                        </a:cubicBezTo>
                        <a:cubicBezTo>
                          <a:pt x="8966" y="2235"/>
                          <a:pt x="8702" y="2278"/>
                          <a:pt x="8454" y="2367"/>
                        </a:cubicBezTo>
                        <a:cubicBezTo>
                          <a:pt x="7731" y="2646"/>
                          <a:pt x="7152" y="3318"/>
                          <a:pt x="7012" y="4075"/>
                        </a:cubicBezTo>
                        <a:cubicBezTo>
                          <a:pt x="6376" y="3513"/>
                          <a:pt x="5591" y="3209"/>
                          <a:pt x="4831" y="3209"/>
                        </a:cubicBezTo>
                        <a:cubicBezTo>
                          <a:pt x="4516" y="3209"/>
                          <a:pt x="4205" y="3261"/>
                          <a:pt x="3910" y="3369"/>
                        </a:cubicBezTo>
                        <a:cubicBezTo>
                          <a:pt x="2908" y="3741"/>
                          <a:pt x="2152" y="4742"/>
                          <a:pt x="2097" y="5799"/>
                        </a:cubicBezTo>
                        <a:cubicBezTo>
                          <a:pt x="1922" y="5618"/>
                          <a:pt x="1684" y="5537"/>
                          <a:pt x="1436" y="5537"/>
                        </a:cubicBezTo>
                        <a:cubicBezTo>
                          <a:pt x="1036" y="5537"/>
                          <a:pt x="609" y="5746"/>
                          <a:pt x="372" y="6082"/>
                        </a:cubicBezTo>
                        <a:cubicBezTo>
                          <a:pt x="0" y="6628"/>
                          <a:pt x="17" y="7367"/>
                          <a:pt x="161" y="8001"/>
                        </a:cubicBezTo>
                        <a:cubicBezTo>
                          <a:pt x="317" y="8652"/>
                          <a:pt x="584" y="9269"/>
                          <a:pt x="968" y="10098"/>
                        </a:cubicBezTo>
                        <a:cubicBezTo>
                          <a:pt x="3436" y="10742"/>
                          <a:pt x="5981" y="11105"/>
                          <a:pt x="8568" y="11105"/>
                        </a:cubicBezTo>
                        <a:cubicBezTo>
                          <a:pt x="10783" y="11105"/>
                          <a:pt x="13030" y="10839"/>
                          <a:pt x="15288" y="10254"/>
                        </a:cubicBezTo>
                        <a:cubicBezTo>
                          <a:pt x="16433" y="8284"/>
                          <a:pt x="17084" y="6010"/>
                          <a:pt x="17173" y="3741"/>
                        </a:cubicBezTo>
                        <a:cubicBezTo>
                          <a:pt x="17190" y="3090"/>
                          <a:pt x="17156" y="2418"/>
                          <a:pt x="16907" y="1822"/>
                        </a:cubicBezTo>
                        <a:cubicBezTo>
                          <a:pt x="16662" y="1222"/>
                          <a:pt x="16150" y="710"/>
                          <a:pt x="15499" y="588"/>
                        </a:cubicBezTo>
                        <a:cubicBezTo>
                          <a:pt x="15434" y="577"/>
                          <a:pt x="15368" y="572"/>
                          <a:pt x="15301" y="572"/>
                        </a:cubicBezTo>
                        <a:cubicBezTo>
                          <a:pt x="14723" y="572"/>
                          <a:pt x="14132" y="970"/>
                          <a:pt x="14037" y="1539"/>
                        </a:cubicBezTo>
                        <a:cubicBezTo>
                          <a:pt x="14037" y="710"/>
                          <a:pt x="13458" y="42"/>
                          <a:pt x="12841" y="4"/>
                        </a:cubicBezTo>
                        <a:cubicBezTo>
                          <a:pt x="12806" y="2"/>
                          <a:pt x="12772" y="0"/>
                          <a:pt x="127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7" name="Google Shape;2317;p54"/>
                  <p:cNvSpPr/>
                  <p:nvPr/>
                </p:nvSpPr>
                <p:spPr>
                  <a:xfrm>
                    <a:off x="4315975" y="2006975"/>
                    <a:ext cx="132525" cy="12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1" h="4859" extrusionOk="0">
                        <a:moveTo>
                          <a:pt x="4772" y="0"/>
                        </a:moveTo>
                        <a:cubicBezTo>
                          <a:pt x="4455" y="0"/>
                          <a:pt x="4138" y="51"/>
                          <a:pt x="3855" y="157"/>
                        </a:cubicBezTo>
                        <a:cubicBezTo>
                          <a:pt x="3344" y="351"/>
                          <a:pt x="2904" y="685"/>
                          <a:pt x="2587" y="1125"/>
                        </a:cubicBezTo>
                        <a:cubicBezTo>
                          <a:pt x="2959" y="1725"/>
                          <a:pt x="3432" y="2710"/>
                          <a:pt x="2904" y="3365"/>
                        </a:cubicBezTo>
                        <a:cubicBezTo>
                          <a:pt x="2651" y="3673"/>
                          <a:pt x="2215" y="3778"/>
                          <a:pt x="1738" y="3778"/>
                        </a:cubicBezTo>
                        <a:cubicBezTo>
                          <a:pt x="1156" y="3778"/>
                          <a:pt x="514" y="3622"/>
                          <a:pt x="68" y="3487"/>
                        </a:cubicBezTo>
                        <a:cubicBezTo>
                          <a:pt x="17" y="3733"/>
                          <a:pt x="0" y="3999"/>
                          <a:pt x="34" y="4261"/>
                        </a:cubicBezTo>
                        <a:cubicBezTo>
                          <a:pt x="502" y="4509"/>
                          <a:pt x="1313" y="4859"/>
                          <a:pt x="2165" y="4859"/>
                        </a:cubicBezTo>
                        <a:cubicBezTo>
                          <a:pt x="2821" y="4859"/>
                          <a:pt x="3500" y="4652"/>
                          <a:pt x="4066" y="4033"/>
                        </a:cubicBezTo>
                        <a:cubicBezTo>
                          <a:pt x="5300" y="2659"/>
                          <a:pt x="5017" y="880"/>
                          <a:pt x="477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18" name="Google Shape;2318;p54"/>
                <p:cNvSpPr/>
                <p:nvPr/>
              </p:nvSpPr>
              <p:spPr>
                <a:xfrm>
                  <a:off x="8550083" y="1177082"/>
                  <a:ext cx="99575" cy="6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" h="2478" extrusionOk="0">
                      <a:moveTo>
                        <a:pt x="255" y="1"/>
                      </a:moveTo>
                      <a:cubicBezTo>
                        <a:pt x="160" y="1"/>
                        <a:pt x="76" y="13"/>
                        <a:pt x="1" y="29"/>
                      </a:cubicBezTo>
                      <a:cubicBezTo>
                        <a:pt x="212" y="768"/>
                        <a:pt x="829" y="2421"/>
                        <a:pt x="2080" y="2476"/>
                      </a:cubicBezTo>
                      <a:cubicBezTo>
                        <a:pt x="2111" y="2477"/>
                        <a:pt x="2142" y="2478"/>
                        <a:pt x="2172" y="2478"/>
                      </a:cubicBezTo>
                      <a:cubicBezTo>
                        <a:pt x="3203" y="2478"/>
                        <a:pt x="3744" y="1649"/>
                        <a:pt x="3982" y="1119"/>
                      </a:cubicBezTo>
                      <a:cubicBezTo>
                        <a:pt x="3716" y="853"/>
                        <a:pt x="3399" y="663"/>
                        <a:pt x="3031" y="591"/>
                      </a:cubicBezTo>
                      <a:cubicBezTo>
                        <a:pt x="2966" y="580"/>
                        <a:pt x="2900" y="575"/>
                        <a:pt x="2833" y="575"/>
                      </a:cubicBezTo>
                      <a:cubicBezTo>
                        <a:pt x="2255" y="575"/>
                        <a:pt x="1664" y="973"/>
                        <a:pt x="1569" y="1542"/>
                      </a:cubicBezTo>
                      <a:cubicBezTo>
                        <a:pt x="1569" y="713"/>
                        <a:pt x="990" y="45"/>
                        <a:pt x="373" y="7"/>
                      </a:cubicBezTo>
                      <a:cubicBezTo>
                        <a:pt x="332" y="3"/>
                        <a:pt x="292" y="1"/>
                        <a:pt x="2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9" name="Google Shape;2319;p54"/>
            <p:cNvGrpSpPr/>
            <p:nvPr/>
          </p:nvGrpSpPr>
          <p:grpSpPr>
            <a:xfrm>
              <a:off x="2832526" y="2586776"/>
              <a:ext cx="1473957" cy="2108934"/>
              <a:chOff x="7622746" y="2880942"/>
              <a:chExt cx="1386732" cy="1984132"/>
            </a:xfrm>
          </p:grpSpPr>
          <p:sp>
            <p:nvSpPr>
              <p:cNvPr id="2320" name="Google Shape;2320;p5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5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5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5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5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5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5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5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5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5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5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5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5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5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5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5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5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5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5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5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5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5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5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5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5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5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5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5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5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5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5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5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5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5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5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5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5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5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5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5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5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5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5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5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4" name="Google Shape;2364;p54"/>
            <p:cNvGrpSpPr/>
            <p:nvPr/>
          </p:nvGrpSpPr>
          <p:grpSpPr>
            <a:xfrm>
              <a:off x="4306490" y="2444100"/>
              <a:ext cx="1256287" cy="2251615"/>
              <a:chOff x="986836" y="2746709"/>
              <a:chExt cx="1181943" cy="2118370"/>
            </a:xfrm>
          </p:grpSpPr>
          <p:sp>
            <p:nvSpPr>
              <p:cNvPr id="2365" name="Google Shape;2365;p5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5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5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5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5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5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5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5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5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5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5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5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5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5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5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5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5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5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5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5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5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5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8" name="Google Shape;2398;p54"/>
            <p:cNvGrpSpPr/>
            <p:nvPr/>
          </p:nvGrpSpPr>
          <p:grpSpPr>
            <a:xfrm flipH="1">
              <a:off x="5196740" y="3224709"/>
              <a:ext cx="1183134" cy="1471458"/>
              <a:chOff x="4386055" y="3489988"/>
              <a:chExt cx="1329513" cy="1653509"/>
            </a:xfrm>
          </p:grpSpPr>
          <p:sp>
            <p:nvSpPr>
              <p:cNvPr id="2399" name="Google Shape;2399;p54"/>
              <p:cNvSpPr/>
              <p:nvPr/>
            </p:nvSpPr>
            <p:spPr>
              <a:xfrm flipH="1">
                <a:off x="4403773" y="4973883"/>
                <a:ext cx="92705" cy="33012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464" extrusionOk="0">
                    <a:moveTo>
                      <a:pt x="0" y="0"/>
                    </a:moveTo>
                    <a:lnTo>
                      <a:pt x="229" y="457"/>
                    </a:lnTo>
                    <a:cubicBezTo>
                      <a:pt x="304" y="461"/>
                      <a:pt x="382" y="463"/>
                      <a:pt x="459" y="463"/>
                    </a:cubicBezTo>
                    <a:cubicBezTo>
                      <a:pt x="671" y="463"/>
                      <a:pt x="887" y="448"/>
                      <a:pt x="1091" y="423"/>
                    </a:cubicBezTo>
                    <a:cubicBezTo>
                      <a:pt x="1146" y="402"/>
                      <a:pt x="1196" y="402"/>
                      <a:pt x="1235" y="368"/>
                    </a:cubicBezTo>
                    <a:cubicBezTo>
                      <a:pt x="1268" y="351"/>
                      <a:pt x="1302" y="317"/>
                      <a:pt x="1302" y="262"/>
                    </a:cubicBezTo>
                    <a:cubicBezTo>
                      <a:pt x="1285" y="190"/>
                      <a:pt x="1196" y="156"/>
                      <a:pt x="1129" y="140"/>
                    </a:cubicBezTo>
                    <a:cubicBezTo>
                      <a:pt x="757" y="68"/>
                      <a:pt x="389" y="17"/>
                      <a:pt x="0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4"/>
              <p:cNvSpPr/>
              <p:nvPr/>
            </p:nvSpPr>
            <p:spPr>
              <a:xfrm flipH="1">
                <a:off x="4387544" y="4140619"/>
                <a:ext cx="499882" cy="898308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2626" extrusionOk="0">
                    <a:moveTo>
                      <a:pt x="707" y="0"/>
                    </a:moveTo>
                    <a:cubicBezTo>
                      <a:pt x="707" y="0"/>
                      <a:pt x="1" y="1408"/>
                      <a:pt x="73" y="2376"/>
                    </a:cubicBezTo>
                    <a:cubicBezTo>
                      <a:pt x="140" y="3343"/>
                      <a:pt x="335" y="4366"/>
                      <a:pt x="335" y="4366"/>
                    </a:cubicBezTo>
                    <a:cubicBezTo>
                      <a:pt x="1341" y="5423"/>
                      <a:pt x="2114" y="6657"/>
                      <a:pt x="2748" y="7959"/>
                    </a:cubicBezTo>
                    <a:cubicBezTo>
                      <a:pt x="3365" y="9261"/>
                      <a:pt x="3855" y="10634"/>
                      <a:pt x="4350" y="11991"/>
                    </a:cubicBezTo>
                    <a:cubicBezTo>
                      <a:pt x="4316" y="12008"/>
                      <a:pt x="4016" y="12202"/>
                      <a:pt x="3877" y="12397"/>
                    </a:cubicBezTo>
                    <a:cubicBezTo>
                      <a:pt x="3839" y="12452"/>
                      <a:pt x="3805" y="12502"/>
                      <a:pt x="3822" y="12557"/>
                    </a:cubicBezTo>
                    <a:cubicBezTo>
                      <a:pt x="3839" y="12625"/>
                      <a:pt x="3944" y="12625"/>
                      <a:pt x="4016" y="12625"/>
                    </a:cubicBezTo>
                    <a:cubicBezTo>
                      <a:pt x="4350" y="12574"/>
                      <a:pt x="4650" y="12414"/>
                      <a:pt x="4950" y="12240"/>
                    </a:cubicBezTo>
                    <a:cubicBezTo>
                      <a:pt x="5546" y="12363"/>
                      <a:pt x="6129" y="12486"/>
                      <a:pt x="6730" y="12591"/>
                    </a:cubicBezTo>
                    <a:cubicBezTo>
                      <a:pt x="6780" y="12608"/>
                      <a:pt x="6835" y="12608"/>
                      <a:pt x="6903" y="12608"/>
                    </a:cubicBezTo>
                    <a:cubicBezTo>
                      <a:pt x="6958" y="12591"/>
                      <a:pt x="7008" y="12557"/>
                      <a:pt x="7008" y="12486"/>
                    </a:cubicBezTo>
                    <a:cubicBezTo>
                      <a:pt x="7025" y="12397"/>
                      <a:pt x="6920" y="12346"/>
                      <a:pt x="6835" y="12308"/>
                    </a:cubicBezTo>
                    <a:cubicBezTo>
                      <a:pt x="6446" y="12152"/>
                      <a:pt x="6057" y="11991"/>
                      <a:pt x="5673" y="11835"/>
                    </a:cubicBezTo>
                    <a:cubicBezTo>
                      <a:pt x="5495" y="9861"/>
                      <a:pt x="4701" y="7447"/>
                      <a:pt x="4105" y="5634"/>
                    </a:cubicBezTo>
                    <a:cubicBezTo>
                      <a:pt x="3560" y="3999"/>
                      <a:pt x="2926" y="2376"/>
                      <a:pt x="1814" y="1057"/>
                    </a:cubicBezTo>
                    <a:cubicBezTo>
                      <a:pt x="1480" y="668"/>
                      <a:pt x="1108" y="317"/>
                      <a:pt x="707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4"/>
              <p:cNvSpPr/>
              <p:nvPr/>
            </p:nvSpPr>
            <p:spPr>
              <a:xfrm flipH="1">
                <a:off x="4386055" y="4979361"/>
                <a:ext cx="231941" cy="62254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875" extrusionOk="0">
                    <a:moveTo>
                      <a:pt x="1888" y="1"/>
                    </a:moveTo>
                    <a:cubicBezTo>
                      <a:pt x="1876" y="1"/>
                      <a:pt x="1865" y="14"/>
                      <a:pt x="1865" y="29"/>
                    </a:cubicBezTo>
                    <a:cubicBezTo>
                      <a:pt x="1848" y="46"/>
                      <a:pt x="1865" y="63"/>
                      <a:pt x="1886" y="63"/>
                    </a:cubicBezTo>
                    <a:cubicBezTo>
                      <a:pt x="2270" y="219"/>
                      <a:pt x="2659" y="380"/>
                      <a:pt x="3027" y="536"/>
                    </a:cubicBezTo>
                    <a:cubicBezTo>
                      <a:pt x="3082" y="557"/>
                      <a:pt x="3116" y="574"/>
                      <a:pt x="3154" y="608"/>
                    </a:cubicBezTo>
                    <a:cubicBezTo>
                      <a:pt x="3171" y="625"/>
                      <a:pt x="3188" y="663"/>
                      <a:pt x="3188" y="680"/>
                    </a:cubicBezTo>
                    <a:lnTo>
                      <a:pt x="3188" y="697"/>
                    </a:lnTo>
                    <a:cubicBezTo>
                      <a:pt x="3188" y="713"/>
                      <a:pt x="3171" y="730"/>
                      <a:pt x="3171" y="747"/>
                    </a:cubicBezTo>
                    <a:cubicBezTo>
                      <a:pt x="3154" y="768"/>
                      <a:pt x="3116" y="768"/>
                      <a:pt x="3099" y="785"/>
                    </a:cubicBezTo>
                    <a:lnTo>
                      <a:pt x="3048" y="785"/>
                    </a:lnTo>
                    <a:cubicBezTo>
                      <a:pt x="3027" y="785"/>
                      <a:pt x="2976" y="785"/>
                      <a:pt x="2943" y="768"/>
                    </a:cubicBezTo>
                    <a:cubicBezTo>
                      <a:pt x="2359" y="663"/>
                      <a:pt x="1759" y="536"/>
                      <a:pt x="1180" y="413"/>
                    </a:cubicBezTo>
                    <a:cubicBezTo>
                      <a:pt x="1163" y="413"/>
                      <a:pt x="1163" y="413"/>
                      <a:pt x="1163" y="430"/>
                    </a:cubicBezTo>
                    <a:cubicBezTo>
                      <a:pt x="863" y="591"/>
                      <a:pt x="546" y="747"/>
                      <a:pt x="212" y="802"/>
                    </a:cubicBezTo>
                    <a:lnTo>
                      <a:pt x="174" y="802"/>
                    </a:lnTo>
                    <a:cubicBezTo>
                      <a:pt x="140" y="802"/>
                      <a:pt x="123" y="802"/>
                      <a:pt x="106" y="785"/>
                    </a:cubicBezTo>
                    <a:cubicBezTo>
                      <a:pt x="90" y="785"/>
                      <a:pt x="68" y="768"/>
                      <a:pt x="68" y="747"/>
                    </a:cubicBezTo>
                    <a:lnTo>
                      <a:pt x="68" y="730"/>
                    </a:lnTo>
                    <a:cubicBezTo>
                      <a:pt x="68" y="697"/>
                      <a:pt x="90" y="663"/>
                      <a:pt x="106" y="625"/>
                    </a:cubicBezTo>
                    <a:cubicBezTo>
                      <a:pt x="174" y="536"/>
                      <a:pt x="280" y="430"/>
                      <a:pt x="385" y="363"/>
                    </a:cubicBezTo>
                    <a:cubicBezTo>
                      <a:pt x="440" y="325"/>
                      <a:pt x="474" y="308"/>
                      <a:pt x="512" y="274"/>
                    </a:cubicBezTo>
                    <a:cubicBezTo>
                      <a:pt x="546" y="257"/>
                      <a:pt x="563" y="240"/>
                      <a:pt x="580" y="219"/>
                    </a:cubicBezTo>
                    <a:cubicBezTo>
                      <a:pt x="597" y="219"/>
                      <a:pt x="597" y="202"/>
                      <a:pt x="597" y="185"/>
                    </a:cubicBezTo>
                    <a:cubicBezTo>
                      <a:pt x="585" y="173"/>
                      <a:pt x="573" y="161"/>
                      <a:pt x="561" y="161"/>
                    </a:cubicBezTo>
                    <a:cubicBezTo>
                      <a:pt x="556" y="161"/>
                      <a:pt x="551" y="163"/>
                      <a:pt x="546" y="168"/>
                    </a:cubicBezTo>
                    <a:cubicBezTo>
                      <a:pt x="529" y="168"/>
                      <a:pt x="512" y="185"/>
                      <a:pt x="474" y="219"/>
                    </a:cubicBezTo>
                    <a:cubicBezTo>
                      <a:pt x="369" y="291"/>
                      <a:pt x="174" y="430"/>
                      <a:pt x="52" y="591"/>
                    </a:cubicBezTo>
                    <a:cubicBezTo>
                      <a:pt x="35" y="625"/>
                      <a:pt x="1" y="680"/>
                      <a:pt x="1" y="730"/>
                    </a:cubicBezTo>
                    <a:lnTo>
                      <a:pt x="1" y="785"/>
                    </a:lnTo>
                    <a:cubicBezTo>
                      <a:pt x="18" y="819"/>
                      <a:pt x="52" y="836"/>
                      <a:pt x="68" y="853"/>
                    </a:cubicBezTo>
                    <a:cubicBezTo>
                      <a:pt x="106" y="874"/>
                      <a:pt x="140" y="874"/>
                      <a:pt x="174" y="874"/>
                    </a:cubicBezTo>
                    <a:lnTo>
                      <a:pt x="229" y="874"/>
                    </a:lnTo>
                    <a:cubicBezTo>
                      <a:pt x="578" y="819"/>
                      <a:pt x="877" y="644"/>
                      <a:pt x="1175" y="488"/>
                    </a:cubicBezTo>
                    <a:lnTo>
                      <a:pt x="1175" y="488"/>
                    </a:lnTo>
                    <a:cubicBezTo>
                      <a:pt x="1767" y="609"/>
                      <a:pt x="2346" y="731"/>
                      <a:pt x="2943" y="836"/>
                    </a:cubicBezTo>
                    <a:cubicBezTo>
                      <a:pt x="2976" y="836"/>
                      <a:pt x="3010" y="853"/>
                      <a:pt x="3048" y="853"/>
                    </a:cubicBezTo>
                    <a:lnTo>
                      <a:pt x="3116" y="853"/>
                    </a:lnTo>
                    <a:cubicBezTo>
                      <a:pt x="3154" y="836"/>
                      <a:pt x="3188" y="819"/>
                      <a:pt x="3205" y="802"/>
                    </a:cubicBezTo>
                    <a:cubicBezTo>
                      <a:pt x="3238" y="785"/>
                      <a:pt x="3260" y="747"/>
                      <a:pt x="3260" y="713"/>
                    </a:cubicBezTo>
                    <a:lnTo>
                      <a:pt x="3260" y="680"/>
                    </a:lnTo>
                    <a:cubicBezTo>
                      <a:pt x="3260" y="625"/>
                      <a:pt x="3221" y="591"/>
                      <a:pt x="3188" y="557"/>
                    </a:cubicBezTo>
                    <a:cubicBezTo>
                      <a:pt x="3154" y="519"/>
                      <a:pt x="3099" y="502"/>
                      <a:pt x="3065" y="485"/>
                    </a:cubicBezTo>
                    <a:cubicBezTo>
                      <a:pt x="2676" y="325"/>
                      <a:pt x="2287" y="168"/>
                      <a:pt x="1903" y="8"/>
                    </a:cubicBezTo>
                    <a:cubicBezTo>
                      <a:pt x="1898" y="3"/>
                      <a:pt x="1893" y="1"/>
                      <a:pt x="188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54"/>
              <p:cNvSpPr/>
              <p:nvPr/>
            </p:nvSpPr>
            <p:spPr>
              <a:xfrm flipH="1">
                <a:off x="5315862" y="4050406"/>
                <a:ext cx="389746" cy="204264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871" extrusionOk="0">
                    <a:moveTo>
                      <a:pt x="4861" y="0"/>
                    </a:moveTo>
                    <a:cubicBezTo>
                      <a:pt x="4721" y="0"/>
                      <a:pt x="4599" y="34"/>
                      <a:pt x="4455" y="51"/>
                    </a:cubicBezTo>
                    <a:cubicBezTo>
                      <a:pt x="3047" y="279"/>
                      <a:pt x="1657" y="862"/>
                      <a:pt x="634" y="1847"/>
                    </a:cubicBezTo>
                    <a:cubicBezTo>
                      <a:pt x="372" y="2113"/>
                      <a:pt x="140" y="2392"/>
                      <a:pt x="0" y="2709"/>
                    </a:cubicBezTo>
                    <a:lnTo>
                      <a:pt x="5055" y="2870"/>
                    </a:lnTo>
                    <a:cubicBezTo>
                      <a:pt x="5478" y="1091"/>
                      <a:pt x="4861" y="0"/>
                      <a:pt x="486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54"/>
              <p:cNvSpPr/>
              <p:nvPr/>
            </p:nvSpPr>
            <p:spPr>
              <a:xfrm flipH="1">
                <a:off x="4827155" y="4043789"/>
                <a:ext cx="565125" cy="818481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11504" extrusionOk="0">
                    <a:moveTo>
                      <a:pt x="1842" y="1"/>
                    </a:moveTo>
                    <a:cubicBezTo>
                      <a:pt x="1375" y="1"/>
                      <a:pt x="913" y="30"/>
                      <a:pt x="457" y="93"/>
                    </a:cubicBezTo>
                    <a:cubicBezTo>
                      <a:pt x="562" y="3597"/>
                      <a:pt x="423" y="7135"/>
                      <a:pt x="0" y="10622"/>
                    </a:cubicBezTo>
                    <a:cubicBezTo>
                      <a:pt x="1432" y="11208"/>
                      <a:pt x="2960" y="11503"/>
                      <a:pt x="4481" y="11503"/>
                    </a:cubicBezTo>
                    <a:cubicBezTo>
                      <a:pt x="5483" y="11503"/>
                      <a:pt x="6482" y="11375"/>
                      <a:pt x="7448" y="11116"/>
                    </a:cubicBezTo>
                    <a:cubicBezTo>
                      <a:pt x="7836" y="7896"/>
                      <a:pt x="7942" y="4620"/>
                      <a:pt x="7803" y="1361"/>
                    </a:cubicBezTo>
                    <a:cubicBezTo>
                      <a:pt x="6892" y="696"/>
                      <a:pt x="5821" y="256"/>
                      <a:pt x="4724" y="256"/>
                    </a:cubicBezTo>
                    <a:cubicBezTo>
                      <a:pt x="4629" y="256"/>
                      <a:pt x="4534" y="260"/>
                      <a:pt x="4438" y="266"/>
                    </a:cubicBezTo>
                    <a:cubicBezTo>
                      <a:pt x="3553" y="98"/>
                      <a:pt x="2688" y="1"/>
                      <a:pt x="18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54"/>
              <p:cNvSpPr/>
              <p:nvPr/>
            </p:nvSpPr>
            <p:spPr>
              <a:xfrm flipH="1">
                <a:off x="4937579" y="4044074"/>
                <a:ext cx="305579" cy="158730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2231" extrusionOk="0">
                    <a:moveTo>
                      <a:pt x="1" y="0"/>
                    </a:moveTo>
                    <a:cubicBezTo>
                      <a:pt x="18" y="706"/>
                      <a:pt x="368" y="1425"/>
                      <a:pt x="930" y="1831"/>
                    </a:cubicBezTo>
                    <a:cubicBezTo>
                      <a:pt x="1300" y="2094"/>
                      <a:pt x="1751" y="2231"/>
                      <a:pt x="2201" y="2231"/>
                    </a:cubicBezTo>
                    <a:cubicBezTo>
                      <a:pt x="2503" y="2231"/>
                      <a:pt x="2805" y="2169"/>
                      <a:pt x="3082" y="2042"/>
                    </a:cubicBezTo>
                    <a:cubicBezTo>
                      <a:pt x="3678" y="1780"/>
                      <a:pt x="4138" y="1213"/>
                      <a:pt x="4295" y="579"/>
                    </a:cubicBezTo>
                    <a:cubicBezTo>
                      <a:pt x="3756" y="371"/>
                      <a:pt x="3204" y="251"/>
                      <a:pt x="2641" y="251"/>
                    </a:cubicBezTo>
                    <a:cubicBezTo>
                      <a:pt x="2542" y="251"/>
                      <a:pt x="2442" y="255"/>
                      <a:pt x="2342" y="262"/>
                    </a:cubicBezTo>
                    <a:cubicBezTo>
                      <a:pt x="1531" y="106"/>
                      <a:pt x="757" y="17"/>
                      <a:pt x="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54"/>
              <p:cNvSpPr/>
              <p:nvPr/>
            </p:nvSpPr>
            <p:spPr>
              <a:xfrm flipH="1">
                <a:off x="4864800" y="4835859"/>
                <a:ext cx="94199" cy="18996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267" extrusionOk="0">
                    <a:moveTo>
                      <a:pt x="1324" y="0"/>
                    </a:moveTo>
                    <a:cubicBezTo>
                      <a:pt x="901" y="106"/>
                      <a:pt x="445" y="195"/>
                      <a:pt x="1" y="266"/>
                    </a:cubicBezTo>
                    <a:cubicBezTo>
                      <a:pt x="445" y="195"/>
                      <a:pt x="901" y="106"/>
                      <a:pt x="1324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54"/>
              <p:cNvSpPr/>
              <p:nvPr/>
            </p:nvSpPr>
            <p:spPr>
              <a:xfrm flipH="1">
                <a:off x="4852131" y="4393473"/>
                <a:ext cx="381066" cy="468933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6591" extrusionOk="0">
                    <a:moveTo>
                      <a:pt x="617" y="1"/>
                    </a:moveTo>
                    <a:lnTo>
                      <a:pt x="0" y="445"/>
                    </a:lnTo>
                    <a:cubicBezTo>
                      <a:pt x="262" y="846"/>
                      <a:pt x="473" y="1269"/>
                      <a:pt x="668" y="1713"/>
                    </a:cubicBezTo>
                    <a:cubicBezTo>
                      <a:pt x="1374" y="3259"/>
                      <a:pt x="1813" y="4916"/>
                      <a:pt x="1974" y="6590"/>
                    </a:cubicBezTo>
                    <a:lnTo>
                      <a:pt x="2253" y="6590"/>
                    </a:lnTo>
                    <a:cubicBezTo>
                      <a:pt x="2781" y="6590"/>
                      <a:pt x="3326" y="6552"/>
                      <a:pt x="3855" y="6484"/>
                    </a:cubicBezTo>
                    <a:cubicBezTo>
                      <a:pt x="4299" y="6413"/>
                      <a:pt x="4755" y="6324"/>
                      <a:pt x="5178" y="6218"/>
                    </a:cubicBezTo>
                    <a:cubicBezTo>
                      <a:pt x="5195" y="6201"/>
                      <a:pt x="5195" y="6201"/>
                      <a:pt x="5212" y="6201"/>
                    </a:cubicBezTo>
                    <a:cubicBezTo>
                      <a:pt x="5266" y="5779"/>
                      <a:pt x="5300" y="5356"/>
                      <a:pt x="5355" y="4933"/>
                    </a:cubicBezTo>
                    <a:lnTo>
                      <a:pt x="5228" y="4933"/>
                    </a:lnTo>
                    <a:cubicBezTo>
                      <a:pt x="3770" y="4933"/>
                      <a:pt x="2291" y="5073"/>
                      <a:pt x="2291" y="5073"/>
                    </a:cubicBezTo>
                    <a:cubicBezTo>
                      <a:pt x="1741" y="3276"/>
                      <a:pt x="829" y="1624"/>
                      <a:pt x="723" y="1463"/>
                    </a:cubicBezTo>
                    <a:lnTo>
                      <a:pt x="723" y="1463"/>
                    </a:lnTo>
                    <a:cubicBezTo>
                      <a:pt x="723" y="1463"/>
                      <a:pt x="757" y="1480"/>
                      <a:pt x="774" y="1480"/>
                    </a:cubicBezTo>
                    <a:cubicBezTo>
                      <a:pt x="879" y="1480"/>
                      <a:pt x="1023" y="1429"/>
                      <a:pt x="1040" y="1235"/>
                    </a:cubicBezTo>
                    <a:cubicBezTo>
                      <a:pt x="1040" y="935"/>
                      <a:pt x="617" y="1"/>
                      <a:pt x="617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54"/>
              <p:cNvSpPr/>
              <p:nvPr/>
            </p:nvSpPr>
            <p:spPr>
              <a:xfrm flipH="1">
                <a:off x="5089119" y="4309591"/>
                <a:ext cx="382276" cy="634280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8915" extrusionOk="0">
                    <a:moveTo>
                      <a:pt x="1412" y="1"/>
                    </a:moveTo>
                    <a:cubicBezTo>
                      <a:pt x="1412" y="1"/>
                      <a:pt x="1" y="4650"/>
                      <a:pt x="178" y="8914"/>
                    </a:cubicBezTo>
                    <a:lnTo>
                      <a:pt x="5373" y="8754"/>
                    </a:lnTo>
                    <a:cubicBezTo>
                      <a:pt x="5322" y="6729"/>
                      <a:pt x="4844" y="4739"/>
                      <a:pt x="4016" y="2892"/>
                    </a:cubicBezTo>
                    <a:cubicBezTo>
                      <a:pt x="3593" y="1941"/>
                      <a:pt x="3048" y="990"/>
                      <a:pt x="2169" y="389"/>
                    </a:cubicBezTo>
                    <a:cubicBezTo>
                      <a:pt x="1941" y="229"/>
                      <a:pt x="1674" y="106"/>
                      <a:pt x="14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54"/>
              <p:cNvSpPr/>
              <p:nvPr/>
            </p:nvSpPr>
            <p:spPr>
              <a:xfrm flipH="1">
                <a:off x="5315868" y="4314714"/>
                <a:ext cx="4276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2" y="89"/>
                      <a:pt x="406" y="195"/>
                      <a:pt x="584" y="317"/>
                    </a:cubicBezTo>
                    <a:lnTo>
                      <a:pt x="601" y="317"/>
                    </a:lnTo>
                    <a:lnTo>
                      <a:pt x="584" y="317"/>
                    </a:lnTo>
                    <a:cubicBezTo>
                      <a:pt x="406" y="195"/>
                      <a:pt x="212" y="89"/>
                      <a:pt x="1" y="0"/>
                    </a:cubicBezTo>
                    <a:close/>
                  </a:path>
                </a:pathLst>
              </a:custGeom>
              <a:solidFill>
                <a:srgbClr val="EEB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54"/>
              <p:cNvSpPr/>
              <p:nvPr/>
            </p:nvSpPr>
            <p:spPr>
              <a:xfrm flipH="1">
                <a:off x="5185668" y="4309591"/>
                <a:ext cx="195513" cy="205759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892" extrusionOk="0">
                    <a:moveTo>
                      <a:pt x="144" y="1"/>
                    </a:moveTo>
                    <a:lnTo>
                      <a:pt x="1" y="706"/>
                    </a:lnTo>
                    <a:cubicBezTo>
                      <a:pt x="334" y="1201"/>
                      <a:pt x="884" y="1552"/>
                      <a:pt x="1552" y="1674"/>
                    </a:cubicBezTo>
                    <a:cubicBezTo>
                      <a:pt x="1569" y="1886"/>
                      <a:pt x="1674" y="2114"/>
                      <a:pt x="1797" y="2274"/>
                    </a:cubicBezTo>
                    <a:cubicBezTo>
                      <a:pt x="1869" y="2380"/>
                      <a:pt x="1941" y="2431"/>
                      <a:pt x="2025" y="2431"/>
                    </a:cubicBezTo>
                    <a:cubicBezTo>
                      <a:pt x="2097" y="2431"/>
                      <a:pt x="2152" y="2397"/>
                      <a:pt x="2220" y="2342"/>
                    </a:cubicBezTo>
                    <a:lnTo>
                      <a:pt x="2220" y="2342"/>
                    </a:lnTo>
                    <a:cubicBezTo>
                      <a:pt x="2152" y="2520"/>
                      <a:pt x="2220" y="2748"/>
                      <a:pt x="2397" y="2837"/>
                    </a:cubicBezTo>
                    <a:cubicBezTo>
                      <a:pt x="2448" y="2870"/>
                      <a:pt x="2520" y="2892"/>
                      <a:pt x="2592" y="2892"/>
                    </a:cubicBezTo>
                    <a:cubicBezTo>
                      <a:pt x="2642" y="2892"/>
                      <a:pt x="2697" y="2892"/>
                      <a:pt x="2748" y="2870"/>
                    </a:cubicBezTo>
                    <a:cubicBezTo>
                      <a:pt x="2325" y="1919"/>
                      <a:pt x="1780" y="1006"/>
                      <a:pt x="918" y="389"/>
                    </a:cubicBezTo>
                    <a:lnTo>
                      <a:pt x="901" y="389"/>
                    </a:lnTo>
                    <a:cubicBezTo>
                      <a:pt x="723" y="267"/>
                      <a:pt x="529" y="161"/>
                      <a:pt x="318" y="72"/>
                    </a:cubicBezTo>
                    <a:cubicBezTo>
                      <a:pt x="267" y="55"/>
                      <a:pt x="195" y="17"/>
                      <a:pt x="144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54"/>
              <p:cNvSpPr/>
              <p:nvPr/>
            </p:nvSpPr>
            <p:spPr>
              <a:xfrm flipH="1">
                <a:off x="5089126" y="4927211"/>
                <a:ext cx="71" cy="5194"/>
              </a:xfrm>
              <a:custGeom>
                <a:avLst/>
                <a:gdLst/>
                <a:ahLst/>
                <a:cxnLst/>
                <a:rect l="l" t="t" r="r" b="b"/>
                <a:pathLst>
                  <a:path w="1" h="73" extrusionOk="0">
                    <a:moveTo>
                      <a:pt x="1" y="39"/>
                    </a:moveTo>
                    <a:lnTo>
                      <a:pt x="1" y="73"/>
                    </a:lnTo>
                    <a:lnTo>
                      <a:pt x="1" y="73"/>
                    </a:lnTo>
                    <a:lnTo>
                      <a:pt x="1" y="39"/>
                    </a:lnTo>
                    <a:close/>
                    <a:moveTo>
                      <a:pt x="1" y="22"/>
                    </a:moveTo>
                    <a:lnTo>
                      <a:pt x="1" y="39"/>
                    </a:lnTo>
                    <a:lnTo>
                      <a:pt x="1" y="2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54"/>
              <p:cNvSpPr/>
              <p:nvPr/>
            </p:nvSpPr>
            <p:spPr>
              <a:xfrm flipH="1">
                <a:off x="5089120" y="4581441"/>
                <a:ext cx="335958" cy="360931"/>
              </a:xfrm>
              <a:custGeom>
                <a:avLst/>
                <a:gdLst/>
                <a:ahLst/>
                <a:cxnLst/>
                <a:rect l="l" t="t" r="r" b="b"/>
                <a:pathLst>
                  <a:path w="4722" h="5073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250" y="1691"/>
                      <a:pt x="212" y="3403"/>
                      <a:pt x="1" y="5072"/>
                    </a:cubicBezTo>
                    <a:lnTo>
                      <a:pt x="4722" y="4933"/>
                    </a:lnTo>
                    <a:lnTo>
                      <a:pt x="4722" y="4899"/>
                    </a:lnTo>
                    <a:lnTo>
                      <a:pt x="4722" y="4882"/>
                    </a:lnTo>
                    <a:lnTo>
                      <a:pt x="4722" y="4861"/>
                    </a:lnTo>
                    <a:cubicBezTo>
                      <a:pt x="4688" y="4104"/>
                      <a:pt x="4616" y="3331"/>
                      <a:pt x="4477" y="2574"/>
                    </a:cubicBezTo>
                    <a:cubicBezTo>
                      <a:pt x="3331" y="2680"/>
                      <a:pt x="2186" y="2874"/>
                      <a:pt x="1078" y="3153"/>
                    </a:cubicBezTo>
                    <a:cubicBezTo>
                      <a:pt x="1023" y="1974"/>
                      <a:pt x="673" y="918"/>
                      <a:pt x="89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54"/>
              <p:cNvSpPr/>
              <p:nvPr/>
            </p:nvSpPr>
            <p:spPr>
              <a:xfrm flipH="1">
                <a:off x="5305905" y="4852081"/>
                <a:ext cx="195584" cy="195513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48" extrusionOk="0">
                    <a:moveTo>
                      <a:pt x="2554" y="0"/>
                    </a:moveTo>
                    <a:cubicBezTo>
                      <a:pt x="1835" y="195"/>
                      <a:pt x="1113" y="423"/>
                      <a:pt x="407" y="655"/>
                    </a:cubicBezTo>
                    <a:cubicBezTo>
                      <a:pt x="124" y="1218"/>
                      <a:pt x="1" y="1852"/>
                      <a:pt x="39" y="2574"/>
                    </a:cubicBezTo>
                    <a:cubicBezTo>
                      <a:pt x="884" y="2642"/>
                      <a:pt x="1730" y="2714"/>
                      <a:pt x="2575" y="2748"/>
                    </a:cubicBezTo>
                    <a:cubicBezTo>
                      <a:pt x="2575" y="2748"/>
                      <a:pt x="2748" y="1991"/>
                      <a:pt x="2748" y="1446"/>
                    </a:cubicBezTo>
                    <a:cubicBezTo>
                      <a:pt x="2748" y="901"/>
                      <a:pt x="2554" y="0"/>
                      <a:pt x="255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54"/>
              <p:cNvSpPr/>
              <p:nvPr/>
            </p:nvSpPr>
            <p:spPr>
              <a:xfrm flipH="1">
                <a:off x="4602828" y="4778160"/>
                <a:ext cx="724495" cy="274558"/>
              </a:xfrm>
              <a:custGeom>
                <a:avLst/>
                <a:gdLst/>
                <a:ahLst/>
                <a:cxnLst/>
                <a:rect l="l" t="t" r="r" b="b"/>
                <a:pathLst>
                  <a:path w="10183" h="3859" extrusionOk="0">
                    <a:moveTo>
                      <a:pt x="6763" y="0"/>
                    </a:moveTo>
                    <a:cubicBezTo>
                      <a:pt x="4527" y="0"/>
                      <a:pt x="2300" y="437"/>
                      <a:pt x="106" y="1039"/>
                    </a:cubicBezTo>
                    <a:cubicBezTo>
                      <a:pt x="0" y="1957"/>
                      <a:pt x="0" y="2874"/>
                      <a:pt x="127" y="3787"/>
                    </a:cubicBezTo>
                    <a:cubicBezTo>
                      <a:pt x="1162" y="3842"/>
                      <a:pt x="2202" y="3858"/>
                      <a:pt x="3242" y="3858"/>
                    </a:cubicBezTo>
                    <a:cubicBezTo>
                      <a:pt x="5055" y="3858"/>
                      <a:pt x="6906" y="3770"/>
                      <a:pt x="8614" y="3153"/>
                    </a:cubicBezTo>
                    <a:cubicBezTo>
                      <a:pt x="8982" y="3030"/>
                      <a:pt x="9354" y="2857"/>
                      <a:pt x="9654" y="2607"/>
                    </a:cubicBezTo>
                    <a:cubicBezTo>
                      <a:pt x="9954" y="2345"/>
                      <a:pt x="10182" y="1990"/>
                      <a:pt x="10182" y="1589"/>
                    </a:cubicBezTo>
                    <a:cubicBezTo>
                      <a:pt x="10182" y="1077"/>
                      <a:pt x="9810" y="617"/>
                      <a:pt x="9371" y="372"/>
                    </a:cubicBezTo>
                    <a:cubicBezTo>
                      <a:pt x="8914" y="126"/>
                      <a:pt x="8386" y="71"/>
                      <a:pt x="7874" y="38"/>
                    </a:cubicBezTo>
                    <a:cubicBezTo>
                      <a:pt x="7504" y="12"/>
                      <a:pt x="7133" y="0"/>
                      <a:pt x="6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54"/>
              <p:cNvSpPr/>
              <p:nvPr/>
            </p:nvSpPr>
            <p:spPr>
              <a:xfrm flipH="1">
                <a:off x="4853623" y="4775670"/>
                <a:ext cx="469787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1113" extrusionOk="0">
                    <a:moveTo>
                      <a:pt x="6568" y="1"/>
                    </a:moveTo>
                    <a:cubicBezTo>
                      <a:pt x="4616" y="18"/>
                      <a:pt x="2536" y="356"/>
                      <a:pt x="34" y="1041"/>
                    </a:cubicBezTo>
                    <a:cubicBezTo>
                      <a:pt x="17" y="1041"/>
                      <a:pt x="0" y="1057"/>
                      <a:pt x="17" y="1074"/>
                    </a:cubicBezTo>
                    <a:cubicBezTo>
                      <a:pt x="17" y="1095"/>
                      <a:pt x="34" y="1112"/>
                      <a:pt x="51" y="1112"/>
                    </a:cubicBezTo>
                    <a:cubicBezTo>
                      <a:pt x="2553" y="423"/>
                      <a:pt x="4616" y="90"/>
                      <a:pt x="6568" y="73"/>
                    </a:cubicBezTo>
                    <a:cubicBezTo>
                      <a:pt x="6585" y="73"/>
                      <a:pt x="6602" y="56"/>
                      <a:pt x="6602" y="39"/>
                    </a:cubicBezTo>
                    <a:cubicBezTo>
                      <a:pt x="6602" y="18"/>
                      <a:pt x="6585" y="1"/>
                      <a:pt x="656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54"/>
              <p:cNvSpPr/>
              <p:nvPr/>
            </p:nvSpPr>
            <p:spPr>
              <a:xfrm flipH="1">
                <a:off x="5432545" y="4975092"/>
                <a:ext cx="171465" cy="102168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436" extrusionOk="0">
                    <a:moveTo>
                      <a:pt x="18" y="0"/>
                    </a:moveTo>
                    <a:cubicBezTo>
                      <a:pt x="18" y="406"/>
                      <a:pt x="34" y="790"/>
                      <a:pt x="1" y="1251"/>
                    </a:cubicBezTo>
                    <a:cubicBezTo>
                      <a:pt x="1" y="1251"/>
                      <a:pt x="409" y="1436"/>
                      <a:pt x="989" y="1436"/>
                    </a:cubicBezTo>
                    <a:cubicBezTo>
                      <a:pt x="1370" y="1436"/>
                      <a:pt x="1826" y="1356"/>
                      <a:pt x="2287" y="1090"/>
                    </a:cubicBezTo>
                    <a:cubicBezTo>
                      <a:pt x="2325" y="862"/>
                      <a:pt x="2376" y="617"/>
                      <a:pt x="2410" y="385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54"/>
              <p:cNvSpPr/>
              <p:nvPr/>
            </p:nvSpPr>
            <p:spPr>
              <a:xfrm flipH="1">
                <a:off x="5370859" y="4296856"/>
                <a:ext cx="305934" cy="706352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9928" extrusionOk="0">
                    <a:moveTo>
                      <a:pt x="3265" y="1"/>
                    </a:moveTo>
                    <a:cubicBezTo>
                      <a:pt x="2813" y="1"/>
                      <a:pt x="2368" y="109"/>
                      <a:pt x="1992" y="357"/>
                    </a:cubicBezTo>
                    <a:cubicBezTo>
                      <a:pt x="1252" y="852"/>
                      <a:pt x="935" y="1731"/>
                      <a:pt x="724" y="2576"/>
                    </a:cubicBezTo>
                    <a:cubicBezTo>
                      <a:pt x="140" y="4918"/>
                      <a:pt x="73" y="7331"/>
                      <a:pt x="1" y="9744"/>
                    </a:cubicBezTo>
                    <a:cubicBezTo>
                      <a:pt x="896" y="9859"/>
                      <a:pt x="1839" y="9928"/>
                      <a:pt x="2801" y="9928"/>
                    </a:cubicBezTo>
                    <a:cubicBezTo>
                      <a:pt x="3011" y="9928"/>
                      <a:pt x="3221" y="9924"/>
                      <a:pt x="3433" y="9918"/>
                    </a:cubicBezTo>
                    <a:cubicBezTo>
                      <a:pt x="3771" y="7825"/>
                      <a:pt x="3822" y="5691"/>
                      <a:pt x="3593" y="3578"/>
                    </a:cubicBezTo>
                    <a:lnTo>
                      <a:pt x="4299" y="180"/>
                    </a:lnTo>
                    <a:cubicBezTo>
                      <a:pt x="3968" y="65"/>
                      <a:pt x="3614" y="1"/>
                      <a:pt x="3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54"/>
              <p:cNvSpPr/>
              <p:nvPr/>
            </p:nvSpPr>
            <p:spPr>
              <a:xfrm flipH="1">
                <a:off x="5402453" y="4548927"/>
                <a:ext cx="32514" cy="4562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413" extrusionOk="0">
                    <a:moveTo>
                      <a:pt x="194" y="1"/>
                    </a:moveTo>
                    <a:cubicBezTo>
                      <a:pt x="178" y="1"/>
                      <a:pt x="161" y="18"/>
                      <a:pt x="161" y="35"/>
                    </a:cubicBezTo>
                    <a:cubicBezTo>
                      <a:pt x="389" y="2148"/>
                      <a:pt x="334" y="4261"/>
                      <a:pt x="0" y="6358"/>
                    </a:cubicBezTo>
                    <a:cubicBezTo>
                      <a:pt x="0" y="6375"/>
                      <a:pt x="0" y="6396"/>
                      <a:pt x="34" y="6413"/>
                    </a:cubicBezTo>
                    <a:cubicBezTo>
                      <a:pt x="55" y="6413"/>
                      <a:pt x="72" y="6396"/>
                      <a:pt x="72" y="6375"/>
                    </a:cubicBezTo>
                    <a:cubicBezTo>
                      <a:pt x="406" y="4282"/>
                      <a:pt x="457" y="2148"/>
                      <a:pt x="228" y="35"/>
                    </a:cubicBezTo>
                    <a:cubicBezTo>
                      <a:pt x="228" y="18"/>
                      <a:pt x="211" y="1"/>
                      <a:pt x="19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54"/>
              <p:cNvSpPr/>
              <p:nvPr/>
            </p:nvSpPr>
            <p:spPr>
              <a:xfrm flipH="1">
                <a:off x="5441224" y="5052428"/>
                <a:ext cx="226818" cy="91069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1280" extrusionOk="0">
                    <a:moveTo>
                      <a:pt x="2905" y="0"/>
                    </a:moveTo>
                    <a:cubicBezTo>
                      <a:pt x="2239" y="0"/>
                      <a:pt x="1563" y="53"/>
                      <a:pt x="901" y="164"/>
                    </a:cubicBezTo>
                    <a:cubicBezTo>
                      <a:pt x="901" y="270"/>
                      <a:pt x="901" y="392"/>
                      <a:pt x="880" y="498"/>
                    </a:cubicBezTo>
                    <a:cubicBezTo>
                      <a:pt x="634" y="654"/>
                      <a:pt x="406" y="815"/>
                      <a:pt x="161" y="988"/>
                    </a:cubicBezTo>
                    <a:cubicBezTo>
                      <a:pt x="89" y="1026"/>
                      <a:pt x="0" y="1094"/>
                      <a:pt x="17" y="1183"/>
                    </a:cubicBezTo>
                    <a:cubicBezTo>
                      <a:pt x="44" y="1258"/>
                      <a:pt x="115" y="1280"/>
                      <a:pt x="191" y="1280"/>
                    </a:cubicBezTo>
                    <a:cubicBezTo>
                      <a:pt x="222" y="1280"/>
                      <a:pt x="253" y="1276"/>
                      <a:pt x="284" y="1271"/>
                    </a:cubicBezTo>
                    <a:cubicBezTo>
                      <a:pt x="1235" y="1166"/>
                      <a:pt x="2169" y="971"/>
                      <a:pt x="3048" y="709"/>
                    </a:cubicBezTo>
                    <a:cubicBezTo>
                      <a:pt x="3099" y="481"/>
                      <a:pt x="3137" y="249"/>
                      <a:pt x="3187" y="3"/>
                    </a:cubicBezTo>
                    <a:cubicBezTo>
                      <a:pt x="3093" y="1"/>
                      <a:pt x="2999" y="0"/>
                      <a:pt x="2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54"/>
              <p:cNvSpPr/>
              <p:nvPr/>
            </p:nvSpPr>
            <p:spPr>
              <a:xfrm flipH="1">
                <a:off x="5587717" y="4383085"/>
                <a:ext cx="83954" cy="40532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5697" extrusionOk="0">
                    <a:moveTo>
                      <a:pt x="1127" y="0"/>
                    </a:moveTo>
                    <a:cubicBezTo>
                      <a:pt x="1116" y="0"/>
                      <a:pt x="1108" y="12"/>
                      <a:pt x="1108" y="24"/>
                    </a:cubicBezTo>
                    <a:cubicBezTo>
                      <a:pt x="914" y="379"/>
                      <a:pt x="757" y="781"/>
                      <a:pt x="614" y="1347"/>
                    </a:cubicBezTo>
                    <a:cubicBezTo>
                      <a:pt x="318" y="2598"/>
                      <a:pt x="123" y="3972"/>
                      <a:pt x="18" y="5662"/>
                    </a:cubicBezTo>
                    <a:cubicBezTo>
                      <a:pt x="1" y="5679"/>
                      <a:pt x="18" y="5696"/>
                      <a:pt x="34" y="5696"/>
                    </a:cubicBezTo>
                    <a:lnTo>
                      <a:pt x="51" y="5696"/>
                    </a:lnTo>
                    <a:cubicBezTo>
                      <a:pt x="68" y="5696"/>
                      <a:pt x="68" y="5696"/>
                      <a:pt x="85" y="5662"/>
                    </a:cubicBezTo>
                    <a:cubicBezTo>
                      <a:pt x="191" y="3972"/>
                      <a:pt x="385" y="2615"/>
                      <a:pt x="685" y="1364"/>
                    </a:cubicBezTo>
                    <a:cubicBezTo>
                      <a:pt x="825" y="802"/>
                      <a:pt x="969" y="396"/>
                      <a:pt x="1163" y="62"/>
                    </a:cubicBezTo>
                    <a:cubicBezTo>
                      <a:pt x="1180" y="41"/>
                      <a:pt x="1163" y="24"/>
                      <a:pt x="1142" y="7"/>
                    </a:cubicBezTo>
                    <a:cubicBezTo>
                      <a:pt x="1137" y="2"/>
                      <a:pt x="1132" y="0"/>
                      <a:pt x="112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54"/>
              <p:cNvSpPr/>
              <p:nvPr/>
            </p:nvSpPr>
            <p:spPr>
              <a:xfrm flipH="1">
                <a:off x="5402453" y="4548927"/>
                <a:ext cx="32514" cy="4562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413" extrusionOk="0">
                    <a:moveTo>
                      <a:pt x="194" y="1"/>
                    </a:moveTo>
                    <a:cubicBezTo>
                      <a:pt x="178" y="1"/>
                      <a:pt x="161" y="18"/>
                      <a:pt x="161" y="35"/>
                    </a:cubicBezTo>
                    <a:cubicBezTo>
                      <a:pt x="389" y="2148"/>
                      <a:pt x="334" y="4261"/>
                      <a:pt x="0" y="6358"/>
                    </a:cubicBezTo>
                    <a:cubicBezTo>
                      <a:pt x="0" y="6375"/>
                      <a:pt x="0" y="6396"/>
                      <a:pt x="34" y="6413"/>
                    </a:cubicBezTo>
                    <a:cubicBezTo>
                      <a:pt x="55" y="6413"/>
                      <a:pt x="72" y="6396"/>
                      <a:pt x="72" y="6375"/>
                    </a:cubicBezTo>
                    <a:cubicBezTo>
                      <a:pt x="406" y="4282"/>
                      <a:pt x="457" y="2148"/>
                      <a:pt x="228" y="35"/>
                    </a:cubicBezTo>
                    <a:cubicBezTo>
                      <a:pt x="228" y="18"/>
                      <a:pt x="211" y="1"/>
                      <a:pt x="19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54"/>
              <p:cNvSpPr/>
              <p:nvPr/>
            </p:nvSpPr>
            <p:spPr>
              <a:xfrm flipH="1">
                <a:off x="5370862" y="4297283"/>
                <a:ext cx="168193" cy="2860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402" extrusionOk="0">
                    <a:moveTo>
                      <a:pt x="1" y="402"/>
                    </a:moveTo>
                    <a:lnTo>
                      <a:pt x="1" y="402"/>
                    </a:lnTo>
                    <a:lnTo>
                      <a:pt x="1" y="402"/>
                    </a:lnTo>
                    <a:close/>
                    <a:moveTo>
                      <a:pt x="1" y="385"/>
                    </a:moveTo>
                    <a:lnTo>
                      <a:pt x="1" y="385"/>
                    </a:lnTo>
                    <a:lnTo>
                      <a:pt x="1" y="385"/>
                    </a:lnTo>
                    <a:close/>
                    <a:moveTo>
                      <a:pt x="39" y="368"/>
                    </a:moveTo>
                    <a:lnTo>
                      <a:pt x="39" y="368"/>
                    </a:lnTo>
                    <a:lnTo>
                      <a:pt x="39" y="368"/>
                    </a:lnTo>
                    <a:close/>
                    <a:moveTo>
                      <a:pt x="39" y="368"/>
                    </a:moveTo>
                    <a:lnTo>
                      <a:pt x="39" y="368"/>
                    </a:lnTo>
                    <a:lnTo>
                      <a:pt x="39" y="368"/>
                    </a:lnTo>
                    <a:close/>
                    <a:moveTo>
                      <a:pt x="56" y="351"/>
                    </a:moveTo>
                    <a:lnTo>
                      <a:pt x="56" y="368"/>
                    </a:lnTo>
                    <a:lnTo>
                      <a:pt x="56" y="351"/>
                    </a:lnTo>
                    <a:close/>
                    <a:moveTo>
                      <a:pt x="106" y="317"/>
                    </a:moveTo>
                    <a:cubicBezTo>
                      <a:pt x="106" y="334"/>
                      <a:pt x="89" y="334"/>
                      <a:pt x="72" y="334"/>
                    </a:cubicBezTo>
                    <a:cubicBezTo>
                      <a:pt x="89" y="334"/>
                      <a:pt x="106" y="334"/>
                      <a:pt x="106" y="317"/>
                    </a:cubicBezTo>
                    <a:close/>
                    <a:moveTo>
                      <a:pt x="2342" y="174"/>
                    </a:moveTo>
                    <a:lnTo>
                      <a:pt x="2363" y="174"/>
                    </a:lnTo>
                    <a:lnTo>
                      <a:pt x="2363" y="174"/>
                    </a:lnTo>
                    <a:lnTo>
                      <a:pt x="2342" y="174"/>
                    </a:lnTo>
                    <a:close/>
                    <a:moveTo>
                      <a:pt x="2275" y="140"/>
                    </a:moveTo>
                    <a:lnTo>
                      <a:pt x="2275" y="157"/>
                    </a:lnTo>
                    <a:lnTo>
                      <a:pt x="2275" y="140"/>
                    </a:lnTo>
                    <a:close/>
                    <a:moveTo>
                      <a:pt x="1324" y="0"/>
                    </a:moveTo>
                    <a:cubicBezTo>
                      <a:pt x="901" y="0"/>
                      <a:pt x="478" y="106"/>
                      <a:pt x="106" y="317"/>
                    </a:cubicBezTo>
                    <a:cubicBezTo>
                      <a:pt x="478" y="106"/>
                      <a:pt x="901" y="0"/>
                      <a:pt x="1324" y="0"/>
                    </a:cubicBezTo>
                    <a:close/>
                    <a:moveTo>
                      <a:pt x="1340" y="0"/>
                    </a:moveTo>
                    <a:lnTo>
                      <a:pt x="1340" y="0"/>
                    </a:lnTo>
                    <a:lnTo>
                      <a:pt x="134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54"/>
              <p:cNvSpPr/>
              <p:nvPr/>
            </p:nvSpPr>
            <p:spPr>
              <a:xfrm flipH="1">
                <a:off x="5370860" y="4297283"/>
                <a:ext cx="231941" cy="118816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670" extrusionOk="0">
                    <a:moveTo>
                      <a:pt x="2220" y="0"/>
                    </a:moveTo>
                    <a:cubicBezTo>
                      <a:pt x="1797" y="0"/>
                      <a:pt x="1374" y="106"/>
                      <a:pt x="1002" y="317"/>
                    </a:cubicBezTo>
                    <a:cubicBezTo>
                      <a:pt x="1002" y="334"/>
                      <a:pt x="985" y="334"/>
                      <a:pt x="968" y="334"/>
                    </a:cubicBezTo>
                    <a:cubicBezTo>
                      <a:pt x="968" y="351"/>
                      <a:pt x="968" y="351"/>
                      <a:pt x="952" y="351"/>
                    </a:cubicBezTo>
                    <a:lnTo>
                      <a:pt x="952" y="368"/>
                    </a:lnTo>
                    <a:lnTo>
                      <a:pt x="935" y="368"/>
                    </a:lnTo>
                    <a:cubicBezTo>
                      <a:pt x="914" y="385"/>
                      <a:pt x="914" y="385"/>
                      <a:pt x="897" y="385"/>
                    </a:cubicBezTo>
                    <a:lnTo>
                      <a:pt x="897" y="402"/>
                    </a:lnTo>
                    <a:cubicBezTo>
                      <a:pt x="580" y="613"/>
                      <a:pt x="351" y="896"/>
                      <a:pt x="174" y="1213"/>
                    </a:cubicBezTo>
                    <a:cubicBezTo>
                      <a:pt x="195" y="1230"/>
                      <a:pt x="212" y="1247"/>
                      <a:pt x="195" y="1268"/>
                    </a:cubicBezTo>
                    <a:cubicBezTo>
                      <a:pt x="123" y="1391"/>
                      <a:pt x="68" y="1513"/>
                      <a:pt x="1" y="1670"/>
                    </a:cubicBezTo>
                    <a:cubicBezTo>
                      <a:pt x="1074" y="1636"/>
                      <a:pt x="2148" y="1391"/>
                      <a:pt x="3116" y="862"/>
                    </a:cubicBezTo>
                    <a:lnTo>
                      <a:pt x="3116" y="879"/>
                    </a:lnTo>
                    <a:lnTo>
                      <a:pt x="3259" y="174"/>
                    </a:lnTo>
                    <a:lnTo>
                      <a:pt x="3238" y="174"/>
                    </a:lnTo>
                    <a:cubicBezTo>
                      <a:pt x="3221" y="157"/>
                      <a:pt x="3204" y="157"/>
                      <a:pt x="3171" y="157"/>
                    </a:cubicBezTo>
                    <a:lnTo>
                      <a:pt x="3171" y="140"/>
                    </a:lnTo>
                    <a:cubicBezTo>
                      <a:pt x="2870" y="51"/>
                      <a:pt x="2553" y="0"/>
                      <a:pt x="2236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54"/>
              <p:cNvSpPr/>
              <p:nvPr/>
            </p:nvSpPr>
            <p:spPr>
              <a:xfrm flipH="1">
                <a:off x="5587718" y="4383583"/>
                <a:ext cx="17787" cy="32514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57" extrusionOk="0">
                    <a:moveTo>
                      <a:pt x="212" y="0"/>
                    </a:moveTo>
                    <a:cubicBezTo>
                      <a:pt x="144" y="140"/>
                      <a:pt x="72" y="300"/>
                      <a:pt x="1" y="457"/>
                    </a:cubicBezTo>
                    <a:lnTo>
                      <a:pt x="39" y="457"/>
                    </a:lnTo>
                    <a:cubicBezTo>
                      <a:pt x="106" y="300"/>
                      <a:pt x="161" y="178"/>
                      <a:pt x="233" y="55"/>
                    </a:cubicBezTo>
                    <a:cubicBezTo>
                      <a:pt x="250" y="34"/>
                      <a:pt x="233" y="17"/>
                      <a:pt x="212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54"/>
              <p:cNvSpPr/>
              <p:nvPr/>
            </p:nvSpPr>
            <p:spPr>
              <a:xfrm flipH="1">
                <a:off x="5167875" y="4206999"/>
                <a:ext cx="547693" cy="291847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4102" extrusionOk="0">
                    <a:moveTo>
                      <a:pt x="3437" y="1"/>
                    </a:moveTo>
                    <a:cubicBezTo>
                      <a:pt x="2952" y="1"/>
                      <a:pt x="2467" y="77"/>
                      <a:pt x="2008" y="229"/>
                    </a:cubicBezTo>
                    <a:lnTo>
                      <a:pt x="140" y="508"/>
                    </a:lnTo>
                    <a:cubicBezTo>
                      <a:pt x="17" y="847"/>
                      <a:pt x="1" y="1248"/>
                      <a:pt x="174" y="1548"/>
                    </a:cubicBezTo>
                    <a:cubicBezTo>
                      <a:pt x="385" y="1920"/>
                      <a:pt x="808" y="2115"/>
                      <a:pt x="1231" y="2220"/>
                    </a:cubicBezTo>
                    <a:cubicBezTo>
                      <a:pt x="1555" y="2294"/>
                      <a:pt x="1884" y="2325"/>
                      <a:pt x="2215" y="2325"/>
                    </a:cubicBezTo>
                    <a:cubicBezTo>
                      <a:pt x="3144" y="2325"/>
                      <a:pt x="4098" y="2082"/>
                      <a:pt x="5073" y="1848"/>
                    </a:cubicBezTo>
                    <a:cubicBezTo>
                      <a:pt x="5195" y="2377"/>
                      <a:pt x="5652" y="2816"/>
                      <a:pt x="6252" y="2922"/>
                    </a:cubicBezTo>
                    <a:cubicBezTo>
                      <a:pt x="6324" y="3150"/>
                      <a:pt x="6408" y="3361"/>
                      <a:pt x="6514" y="3573"/>
                    </a:cubicBezTo>
                    <a:cubicBezTo>
                      <a:pt x="6535" y="3628"/>
                      <a:pt x="6552" y="3661"/>
                      <a:pt x="6603" y="3700"/>
                    </a:cubicBezTo>
                    <a:cubicBezTo>
                      <a:pt x="6626" y="3720"/>
                      <a:pt x="6654" y="3735"/>
                      <a:pt x="6686" y="3735"/>
                    </a:cubicBezTo>
                    <a:cubicBezTo>
                      <a:pt x="6705" y="3735"/>
                      <a:pt x="6725" y="3729"/>
                      <a:pt x="6746" y="3716"/>
                    </a:cubicBezTo>
                    <a:cubicBezTo>
                      <a:pt x="6797" y="3678"/>
                      <a:pt x="6797" y="3611"/>
                      <a:pt x="6797" y="3539"/>
                    </a:cubicBezTo>
                    <a:lnTo>
                      <a:pt x="6797" y="3450"/>
                    </a:lnTo>
                    <a:cubicBezTo>
                      <a:pt x="6831" y="3611"/>
                      <a:pt x="6869" y="3750"/>
                      <a:pt x="6920" y="3911"/>
                    </a:cubicBezTo>
                    <a:cubicBezTo>
                      <a:pt x="6936" y="3995"/>
                      <a:pt x="6991" y="4084"/>
                      <a:pt x="7080" y="4101"/>
                    </a:cubicBezTo>
                    <a:cubicBezTo>
                      <a:pt x="7114" y="4101"/>
                      <a:pt x="7169" y="4067"/>
                      <a:pt x="7203" y="4017"/>
                    </a:cubicBezTo>
                    <a:cubicBezTo>
                      <a:pt x="7220" y="3978"/>
                      <a:pt x="7220" y="3928"/>
                      <a:pt x="7237" y="3873"/>
                    </a:cubicBezTo>
                    <a:cubicBezTo>
                      <a:pt x="7275" y="3488"/>
                      <a:pt x="7186" y="3116"/>
                      <a:pt x="7080" y="2749"/>
                    </a:cubicBezTo>
                    <a:lnTo>
                      <a:pt x="7080" y="2749"/>
                    </a:lnTo>
                    <a:cubicBezTo>
                      <a:pt x="7169" y="3011"/>
                      <a:pt x="7275" y="3416"/>
                      <a:pt x="7359" y="3678"/>
                    </a:cubicBezTo>
                    <a:cubicBezTo>
                      <a:pt x="7380" y="3767"/>
                      <a:pt x="7414" y="3856"/>
                      <a:pt x="7503" y="3856"/>
                    </a:cubicBezTo>
                    <a:cubicBezTo>
                      <a:pt x="7512" y="3859"/>
                      <a:pt x="7521" y="3860"/>
                      <a:pt x="7530" y="3860"/>
                    </a:cubicBezTo>
                    <a:cubicBezTo>
                      <a:pt x="7572" y="3860"/>
                      <a:pt x="7614" y="3829"/>
                      <a:pt x="7642" y="3784"/>
                    </a:cubicBezTo>
                    <a:cubicBezTo>
                      <a:pt x="7659" y="3733"/>
                      <a:pt x="7676" y="3678"/>
                      <a:pt x="7676" y="3628"/>
                    </a:cubicBezTo>
                    <a:cubicBezTo>
                      <a:pt x="7697" y="3205"/>
                      <a:pt x="7592" y="2782"/>
                      <a:pt x="7414" y="2410"/>
                    </a:cubicBezTo>
                    <a:cubicBezTo>
                      <a:pt x="6991" y="1443"/>
                      <a:pt x="6091" y="720"/>
                      <a:pt x="5123" y="318"/>
                    </a:cubicBezTo>
                    <a:cubicBezTo>
                      <a:pt x="4589" y="107"/>
                      <a:pt x="4013" y="1"/>
                      <a:pt x="3437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54"/>
              <p:cNvSpPr/>
              <p:nvPr/>
            </p:nvSpPr>
            <p:spPr>
              <a:xfrm flipH="1">
                <a:off x="5229568" y="4411259"/>
                <a:ext cx="12380" cy="4396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18" extrusionOk="0">
                    <a:moveTo>
                      <a:pt x="34" y="0"/>
                    </a:moveTo>
                    <a:cubicBezTo>
                      <a:pt x="17" y="0"/>
                      <a:pt x="1" y="17"/>
                      <a:pt x="1" y="34"/>
                    </a:cubicBezTo>
                    <a:cubicBezTo>
                      <a:pt x="51" y="211"/>
                      <a:pt x="89" y="406"/>
                      <a:pt x="106" y="579"/>
                    </a:cubicBezTo>
                    <a:cubicBezTo>
                      <a:pt x="106" y="596"/>
                      <a:pt x="123" y="617"/>
                      <a:pt x="140" y="617"/>
                    </a:cubicBezTo>
                    <a:cubicBezTo>
                      <a:pt x="157" y="617"/>
                      <a:pt x="174" y="596"/>
                      <a:pt x="174" y="579"/>
                    </a:cubicBezTo>
                    <a:cubicBezTo>
                      <a:pt x="157" y="385"/>
                      <a:pt x="123" y="211"/>
                      <a:pt x="68" y="17"/>
                    </a:cubicBezTo>
                    <a:cubicBezTo>
                      <a:pt x="68" y="0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54"/>
              <p:cNvSpPr/>
              <p:nvPr/>
            </p:nvSpPr>
            <p:spPr>
              <a:xfrm flipH="1">
                <a:off x="5166667" y="4204366"/>
                <a:ext cx="418703" cy="297183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4177" extrusionOk="0">
                    <a:moveTo>
                      <a:pt x="1603" y="0"/>
                    </a:moveTo>
                    <a:cubicBezTo>
                      <a:pt x="1112" y="0"/>
                      <a:pt x="635" y="72"/>
                      <a:pt x="161" y="228"/>
                    </a:cubicBezTo>
                    <a:cubicBezTo>
                      <a:pt x="140" y="228"/>
                      <a:pt x="140" y="250"/>
                      <a:pt x="140" y="266"/>
                    </a:cubicBezTo>
                    <a:cubicBezTo>
                      <a:pt x="161" y="283"/>
                      <a:pt x="178" y="300"/>
                      <a:pt x="195" y="300"/>
                    </a:cubicBezTo>
                    <a:cubicBezTo>
                      <a:pt x="635" y="144"/>
                      <a:pt x="1129" y="72"/>
                      <a:pt x="1603" y="72"/>
                    </a:cubicBezTo>
                    <a:cubicBezTo>
                      <a:pt x="2169" y="72"/>
                      <a:pt x="2748" y="178"/>
                      <a:pt x="3276" y="389"/>
                    </a:cubicBezTo>
                    <a:cubicBezTo>
                      <a:pt x="4244" y="795"/>
                      <a:pt x="5145" y="1518"/>
                      <a:pt x="5567" y="2469"/>
                    </a:cubicBezTo>
                    <a:cubicBezTo>
                      <a:pt x="5707" y="2802"/>
                      <a:pt x="5812" y="3170"/>
                      <a:pt x="5812" y="3542"/>
                    </a:cubicBezTo>
                    <a:lnTo>
                      <a:pt x="5812" y="3648"/>
                    </a:lnTo>
                    <a:cubicBezTo>
                      <a:pt x="5812" y="3715"/>
                      <a:pt x="5795" y="3770"/>
                      <a:pt x="5779" y="3804"/>
                    </a:cubicBezTo>
                    <a:cubicBezTo>
                      <a:pt x="5762" y="3842"/>
                      <a:pt x="5707" y="3859"/>
                      <a:pt x="5690" y="3859"/>
                    </a:cubicBezTo>
                    <a:lnTo>
                      <a:pt x="5673" y="3859"/>
                    </a:lnTo>
                    <a:cubicBezTo>
                      <a:pt x="5635" y="3859"/>
                      <a:pt x="5618" y="3842"/>
                      <a:pt x="5601" y="3821"/>
                    </a:cubicBezTo>
                    <a:cubicBezTo>
                      <a:pt x="5584" y="3787"/>
                      <a:pt x="5567" y="3753"/>
                      <a:pt x="5567" y="3715"/>
                    </a:cubicBezTo>
                    <a:cubicBezTo>
                      <a:pt x="5478" y="3436"/>
                      <a:pt x="5373" y="3048"/>
                      <a:pt x="5284" y="2764"/>
                    </a:cubicBezTo>
                    <a:lnTo>
                      <a:pt x="5284" y="2764"/>
                    </a:lnTo>
                    <a:cubicBezTo>
                      <a:pt x="5284" y="2764"/>
                      <a:pt x="5284" y="2764"/>
                      <a:pt x="5284" y="2764"/>
                    </a:cubicBezTo>
                    <a:cubicBezTo>
                      <a:pt x="5284" y="2752"/>
                      <a:pt x="5276" y="2740"/>
                      <a:pt x="5265" y="2740"/>
                    </a:cubicBezTo>
                    <a:cubicBezTo>
                      <a:pt x="5260" y="2740"/>
                      <a:pt x="5255" y="2743"/>
                      <a:pt x="5250" y="2747"/>
                    </a:cubicBezTo>
                    <a:cubicBezTo>
                      <a:pt x="5233" y="2747"/>
                      <a:pt x="5212" y="2764"/>
                      <a:pt x="5212" y="2786"/>
                    </a:cubicBezTo>
                    <a:cubicBezTo>
                      <a:pt x="5301" y="3103"/>
                      <a:pt x="5373" y="3420"/>
                      <a:pt x="5373" y="3737"/>
                    </a:cubicBezTo>
                    <a:lnTo>
                      <a:pt x="5373" y="3910"/>
                    </a:lnTo>
                    <a:cubicBezTo>
                      <a:pt x="5373" y="3965"/>
                      <a:pt x="5356" y="3999"/>
                      <a:pt x="5339" y="4032"/>
                    </a:cubicBezTo>
                    <a:cubicBezTo>
                      <a:pt x="5318" y="4054"/>
                      <a:pt x="5318" y="4070"/>
                      <a:pt x="5301" y="4087"/>
                    </a:cubicBezTo>
                    <a:cubicBezTo>
                      <a:pt x="5284" y="4087"/>
                      <a:pt x="5267" y="4104"/>
                      <a:pt x="5250" y="4104"/>
                    </a:cubicBezTo>
                    <a:cubicBezTo>
                      <a:pt x="5212" y="4087"/>
                      <a:pt x="5195" y="4087"/>
                      <a:pt x="5178" y="4054"/>
                    </a:cubicBezTo>
                    <a:cubicBezTo>
                      <a:pt x="5145" y="4015"/>
                      <a:pt x="5128" y="3982"/>
                      <a:pt x="5128" y="3927"/>
                    </a:cubicBezTo>
                    <a:cubicBezTo>
                      <a:pt x="5079" y="3802"/>
                      <a:pt x="5046" y="3664"/>
                      <a:pt x="5001" y="3521"/>
                    </a:cubicBezTo>
                    <a:lnTo>
                      <a:pt x="5001" y="3521"/>
                    </a:lnTo>
                    <a:lnTo>
                      <a:pt x="5001" y="3487"/>
                    </a:lnTo>
                    <a:lnTo>
                      <a:pt x="4990" y="3487"/>
                    </a:lnTo>
                    <a:cubicBezTo>
                      <a:pt x="4988" y="3482"/>
                      <a:pt x="4986" y="3476"/>
                      <a:pt x="4984" y="3470"/>
                    </a:cubicBezTo>
                    <a:cubicBezTo>
                      <a:pt x="4984" y="3453"/>
                      <a:pt x="4967" y="3453"/>
                      <a:pt x="4950" y="3453"/>
                    </a:cubicBezTo>
                    <a:cubicBezTo>
                      <a:pt x="4933" y="3453"/>
                      <a:pt x="4916" y="3470"/>
                      <a:pt x="4933" y="3487"/>
                    </a:cubicBezTo>
                    <a:lnTo>
                      <a:pt x="4933" y="3576"/>
                    </a:lnTo>
                    <a:lnTo>
                      <a:pt x="4933" y="3610"/>
                    </a:lnTo>
                    <a:cubicBezTo>
                      <a:pt x="4933" y="3631"/>
                      <a:pt x="4933" y="3665"/>
                      <a:pt x="4916" y="3682"/>
                    </a:cubicBezTo>
                    <a:cubicBezTo>
                      <a:pt x="4916" y="3698"/>
                      <a:pt x="4895" y="3715"/>
                      <a:pt x="4878" y="3737"/>
                    </a:cubicBezTo>
                    <a:lnTo>
                      <a:pt x="4861" y="3737"/>
                    </a:lnTo>
                    <a:cubicBezTo>
                      <a:pt x="4828" y="3737"/>
                      <a:pt x="4811" y="3737"/>
                      <a:pt x="4789" y="3715"/>
                    </a:cubicBezTo>
                    <a:cubicBezTo>
                      <a:pt x="4756" y="3682"/>
                      <a:pt x="4739" y="3648"/>
                      <a:pt x="4722" y="3593"/>
                    </a:cubicBezTo>
                    <a:cubicBezTo>
                      <a:pt x="4616" y="3398"/>
                      <a:pt x="4527" y="3170"/>
                      <a:pt x="4456" y="2959"/>
                    </a:cubicBezTo>
                    <a:cubicBezTo>
                      <a:pt x="4456" y="2942"/>
                      <a:pt x="4456" y="2925"/>
                      <a:pt x="4439" y="2925"/>
                    </a:cubicBezTo>
                    <a:cubicBezTo>
                      <a:pt x="3838" y="2819"/>
                      <a:pt x="3399" y="2397"/>
                      <a:pt x="3276" y="1868"/>
                    </a:cubicBezTo>
                    <a:lnTo>
                      <a:pt x="3259" y="1851"/>
                    </a:lnTo>
                    <a:lnTo>
                      <a:pt x="3226" y="1851"/>
                    </a:lnTo>
                    <a:cubicBezTo>
                      <a:pt x="2275" y="2080"/>
                      <a:pt x="1324" y="2325"/>
                      <a:pt x="390" y="2325"/>
                    </a:cubicBezTo>
                    <a:cubicBezTo>
                      <a:pt x="284" y="2325"/>
                      <a:pt x="161" y="2325"/>
                      <a:pt x="35" y="2308"/>
                    </a:cubicBezTo>
                    <a:cubicBezTo>
                      <a:pt x="18" y="2308"/>
                      <a:pt x="1" y="2325"/>
                      <a:pt x="1" y="2342"/>
                    </a:cubicBezTo>
                    <a:cubicBezTo>
                      <a:pt x="1" y="2363"/>
                      <a:pt x="18" y="2380"/>
                      <a:pt x="35" y="2380"/>
                    </a:cubicBezTo>
                    <a:cubicBezTo>
                      <a:pt x="161" y="2397"/>
                      <a:pt x="267" y="2397"/>
                      <a:pt x="390" y="2397"/>
                    </a:cubicBezTo>
                    <a:cubicBezTo>
                      <a:pt x="1315" y="2397"/>
                      <a:pt x="2273" y="2156"/>
                      <a:pt x="3215" y="1926"/>
                    </a:cubicBezTo>
                    <a:lnTo>
                      <a:pt x="3215" y="1926"/>
                    </a:lnTo>
                    <a:cubicBezTo>
                      <a:pt x="3353" y="2444"/>
                      <a:pt x="3805" y="2859"/>
                      <a:pt x="4392" y="2991"/>
                    </a:cubicBezTo>
                    <a:lnTo>
                      <a:pt x="4392" y="2991"/>
                    </a:lnTo>
                    <a:cubicBezTo>
                      <a:pt x="4459" y="3217"/>
                      <a:pt x="4547" y="3424"/>
                      <a:pt x="4650" y="3631"/>
                    </a:cubicBezTo>
                    <a:cubicBezTo>
                      <a:pt x="4667" y="3682"/>
                      <a:pt x="4705" y="3737"/>
                      <a:pt x="4739" y="3770"/>
                    </a:cubicBezTo>
                    <a:cubicBezTo>
                      <a:pt x="4773" y="3787"/>
                      <a:pt x="4811" y="3804"/>
                      <a:pt x="4861" y="3804"/>
                    </a:cubicBezTo>
                    <a:cubicBezTo>
                      <a:pt x="4878" y="3804"/>
                      <a:pt x="4895" y="3804"/>
                      <a:pt x="4933" y="3787"/>
                    </a:cubicBezTo>
                    <a:cubicBezTo>
                      <a:pt x="4948" y="3772"/>
                      <a:pt x="4977" y="3743"/>
                      <a:pt x="4983" y="3710"/>
                    </a:cubicBezTo>
                    <a:lnTo>
                      <a:pt x="4983" y="3710"/>
                    </a:lnTo>
                    <a:cubicBezTo>
                      <a:pt x="5003" y="3792"/>
                      <a:pt x="5027" y="3872"/>
                      <a:pt x="5056" y="3948"/>
                    </a:cubicBezTo>
                    <a:cubicBezTo>
                      <a:pt x="5073" y="3999"/>
                      <a:pt x="5090" y="4054"/>
                      <a:pt x="5106" y="4087"/>
                    </a:cubicBezTo>
                    <a:cubicBezTo>
                      <a:pt x="5145" y="4121"/>
                      <a:pt x="5178" y="4159"/>
                      <a:pt x="5250" y="4176"/>
                    </a:cubicBezTo>
                    <a:cubicBezTo>
                      <a:pt x="5284" y="4176"/>
                      <a:pt x="5301" y="4159"/>
                      <a:pt x="5339" y="4138"/>
                    </a:cubicBezTo>
                    <a:cubicBezTo>
                      <a:pt x="5356" y="4121"/>
                      <a:pt x="5373" y="4104"/>
                      <a:pt x="5390" y="4070"/>
                    </a:cubicBezTo>
                    <a:cubicBezTo>
                      <a:pt x="5423" y="4015"/>
                      <a:pt x="5423" y="3965"/>
                      <a:pt x="5445" y="3910"/>
                    </a:cubicBezTo>
                    <a:lnTo>
                      <a:pt x="5445" y="3737"/>
                    </a:lnTo>
                    <a:cubicBezTo>
                      <a:pt x="5445" y="3672"/>
                      <a:pt x="5442" y="3607"/>
                      <a:pt x="5437" y="3544"/>
                    </a:cubicBezTo>
                    <a:lnTo>
                      <a:pt x="5437" y="3544"/>
                    </a:lnTo>
                    <a:cubicBezTo>
                      <a:pt x="5457" y="3612"/>
                      <a:pt x="5477" y="3676"/>
                      <a:pt x="5495" y="3737"/>
                    </a:cubicBezTo>
                    <a:cubicBezTo>
                      <a:pt x="5495" y="3770"/>
                      <a:pt x="5512" y="3821"/>
                      <a:pt x="5550" y="3859"/>
                    </a:cubicBezTo>
                    <a:cubicBezTo>
                      <a:pt x="5567" y="3893"/>
                      <a:pt x="5601" y="3927"/>
                      <a:pt x="5656" y="3927"/>
                    </a:cubicBezTo>
                    <a:lnTo>
                      <a:pt x="5690" y="3927"/>
                    </a:lnTo>
                    <a:cubicBezTo>
                      <a:pt x="5740" y="3927"/>
                      <a:pt x="5812" y="3893"/>
                      <a:pt x="5829" y="3842"/>
                    </a:cubicBezTo>
                    <a:cubicBezTo>
                      <a:pt x="5867" y="3787"/>
                      <a:pt x="5884" y="3715"/>
                      <a:pt x="5884" y="3665"/>
                    </a:cubicBezTo>
                    <a:lnTo>
                      <a:pt x="5884" y="3542"/>
                    </a:lnTo>
                    <a:cubicBezTo>
                      <a:pt x="5884" y="3153"/>
                      <a:pt x="5779" y="2764"/>
                      <a:pt x="5618" y="2430"/>
                    </a:cubicBezTo>
                    <a:cubicBezTo>
                      <a:pt x="5195" y="1463"/>
                      <a:pt x="4299" y="723"/>
                      <a:pt x="3293" y="317"/>
                    </a:cubicBezTo>
                    <a:cubicBezTo>
                      <a:pt x="2765" y="106"/>
                      <a:pt x="2186" y="0"/>
                      <a:pt x="1603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54"/>
              <p:cNvSpPr/>
              <p:nvPr/>
            </p:nvSpPr>
            <p:spPr>
              <a:xfrm flipH="1">
                <a:off x="4838611" y="3489988"/>
                <a:ext cx="473700" cy="536168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536" extrusionOk="0">
                    <a:moveTo>
                      <a:pt x="4732" y="1"/>
                    </a:moveTo>
                    <a:cubicBezTo>
                      <a:pt x="4484" y="1"/>
                      <a:pt x="4230" y="69"/>
                      <a:pt x="4016" y="180"/>
                    </a:cubicBezTo>
                    <a:cubicBezTo>
                      <a:pt x="3593" y="409"/>
                      <a:pt x="3276" y="760"/>
                      <a:pt x="2959" y="1115"/>
                    </a:cubicBezTo>
                    <a:cubicBezTo>
                      <a:pt x="2825" y="1069"/>
                      <a:pt x="2688" y="1048"/>
                      <a:pt x="2555" y="1048"/>
                    </a:cubicBezTo>
                    <a:cubicBezTo>
                      <a:pt x="2218" y="1048"/>
                      <a:pt x="1896" y="1182"/>
                      <a:pt x="1657" y="1394"/>
                    </a:cubicBezTo>
                    <a:cubicBezTo>
                      <a:pt x="1307" y="1677"/>
                      <a:pt x="1095" y="2099"/>
                      <a:pt x="973" y="2539"/>
                    </a:cubicBezTo>
                    <a:cubicBezTo>
                      <a:pt x="846" y="2962"/>
                      <a:pt x="829" y="3422"/>
                      <a:pt x="795" y="3879"/>
                    </a:cubicBezTo>
                    <a:cubicBezTo>
                      <a:pt x="812" y="3879"/>
                      <a:pt x="461" y="4952"/>
                      <a:pt x="461" y="4952"/>
                    </a:cubicBezTo>
                    <a:cubicBezTo>
                      <a:pt x="317" y="5164"/>
                      <a:pt x="178" y="5375"/>
                      <a:pt x="89" y="5603"/>
                    </a:cubicBezTo>
                    <a:cubicBezTo>
                      <a:pt x="22" y="5831"/>
                      <a:pt x="0" y="6098"/>
                      <a:pt x="106" y="6326"/>
                    </a:cubicBezTo>
                    <a:cubicBezTo>
                      <a:pt x="251" y="6612"/>
                      <a:pt x="596" y="6771"/>
                      <a:pt x="920" y="6771"/>
                    </a:cubicBezTo>
                    <a:cubicBezTo>
                      <a:pt x="955" y="6771"/>
                      <a:pt x="989" y="6769"/>
                      <a:pt x="1023" y="6766"/>
                    </a:cubicBezTo>
                    <a:cubicBezTo>
                      <a:pt x="1395" y="6732"/>
                      <a:pt x="1712" y="6520"/>
                      <a:pt x="1974" y="6275"/>
                    </a:cubicBezTo>
                    <a:lnTo>
                      <a:pt x="4422" y="6643"/>
                    </a:lnTo>
                    <a:cubicBezTo>
                      <a:pt x="4582" y="6960"/>
                      <a:pt x="4810" y="7243"/>
                      <a:pt x="5127" y="7400"/>
                    </a:cubicBezTo>
                    <a:cubicBezTo>
                      <a:pt x="5298" y="7486"/>
                      <a:pt x="5489" y="7536"/>
                      <a:pt x="5675" y="7536"/>
                    </a:cubicBezTo>
                    <a:cubicBezTo>
                      <a:pt x="5835" y="7536"/>
                      <a:pt x="5992" y="7499"/>
                      <a:pt x="6129" y="7416"/>
                    </a:cubicBezTo>
                    <a:cubicBezTo>
                      <a:pt x="6446" y="7260"/>
                      <a:pt x="6657" y="6888"/>
                      <a:pt x="6607" y="6554"/>
                    </a:cubicBezTo>
                    <a:cubicBezTo>
                      <a:pt x="6552" y="6254"/>
                      <a:pt x="6340" y="6009"/>
                      <a:pt x="6129" y="5798"/>
                    </a:cubicBezTo>
                    <a:cubicBezTo>
                      <a:pt x="6045" y="5536"/>
                      <a:pt x="6129" y="4141"/>
                      <a:pt x="6129" y="4141"/>
                    </a:cubicBezTo>
                    <a:cubicBezTo>
                      <a:pt x="6378" y="3845"/>
                      <a:pt x="6535" y="3473"/>
                      <a:pt x="6607" y="3084"/>
                    </a:cubicBezTo>
                    <a:cubicBezTo>
                      <a:pt x="6641" y="2894"/>
                      <a:pt x="6641" y="2700"/>
                      <a:pt x="6535" y="2522"/>
                    </a:cubicBezTo>
                    <a:cubicBezTo>
                      <a:pt x="6446" y="2366"/>
                      <a:pt x="6273" y="2260"/>
                      <a:pt x="6095" y="2222"/>
                    </a:cubicBezTo>
                    <a:cubicBezTo>
                      <a:pt x="5979" y="2192"/>
                      <a:pt x="5870" y="2185"/>
                      <a:pt x="5759" y="2185"/>
                    </a:cubicBezTo>
                    <a:cubicBezTo>
                      <a:pt x="5685" y="2185"/>
                      <a:pt x="5611" y="2188"/>
                      <a:pt x="5533" y="2188"/>
                    </a:cubicBezTo>
                    <a:cubicBezTo>
                      <a:pt x="5744" y="1816"/>
                      <a:pt x="5867" y="1465"/>
                      <a:pt x="5850" y="1098"/>
                    </a:cubicBezTo>
                    <a:cubicBezTo>
                      <a:pt x="5833" y="743"/>
                      <a:pt x="5656" y="375"/>
                      <a:pt x="5356" y="180"/>
                    </a:cubicBezTo>
                    <a:cubicBezTo>
                      <a:pt x="5172" y="55"/>
                      <a:pt x="4954" y="1"/>
                      <a:pt x="4732" y="1"/>
                    </a:cubicBezTo>
                    <a:close/>
                  </a:path>
                </a:pathLst>
              </a:custGeom>
              <a:solidFill>
                <a:srgbClr val="7E2D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54"/>
              <p:cNvSpPr/>
              <p:nvPr/>
            </p:nvSpPr>
            <p:spPr>
              <a:xfrm flipH="1">
                <a:off x="5053907" y="3953861"/>
                <a:ext cx="86729" cy="12771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795" extrusionOk="0">
                    <a:moveTo>
                      <a:pt x="301" y="0"/>
                    </a:moveTo>
                    <a:cubicBezTo>
                      <a:pt x="195" y="579"/>
                      <a:pt x="107" y="1180"/>
                      <a:pt x="1" y="1763"/>
                    </a:cubicBezTo>
                    <a:cubicBezTo>
                      <a:pt x="1" y="1763"/>
                      <a:pt x="447" y="1795"/>
                      <a:pt x="791" y="1795"/>
                    </a:cubicBezTo>
                    <a:cubicBezTo>
                      <a:pt x="1006" y="1795"/>
                      <a:pt x="1180" y="1782"/>
                      <a:pt x="1180" y="1742"/>
                    </a:cubicBezTo>
                    <a:cubicBezTo>
                      <a:pt x="1201" y="1197"/>
                      <a:pt x="1201" y="668"/>
                      <a:pt x="1218" y="140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54"/>
              <p:cNvSpPr/>
              <p:nvPr/>
            </p:nvSpPr>
            <p:spPr>
              <a:xfrm flipH="1">
                <a:off x="5122778" y="3976414"/>
                <a:ext cx="2775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95" extrusionOk="0">
                    <a:moveTo>
                      <a:pt x="38" y="0"/>
                    </a:moveTo>
                    <a:cubicBezTo>
                      <a:pt x="17" y="51"/>
                      <a:pt x="17" y="123"/>
                      <a:pt x="0" y="195"/>
                    </a:cubicBezTo>
                    <a:cubicBezTo>
                      <a:pt x="17" y="123"/>
                      <a:pt x="17" y="51"/>
                      <a:pt x="38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54"/>
              <p:cNvSpPr/>
              <p:nvPr/>
            </p:nvSpPr>
            <p:spPr>
              <a:xfrm flipH="1">
                <a:off x="5053907" y="3953861"/>
                <a:ext cx="74065" cy="6019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46" extrusionOk="0">
                    <a:moveTo>
                      <a:pt x="123" y="0"/>
                    </a:moveTo>
                    <a:cubicBezTo>
                      <a:pt x="106" y="106"/>
                      <a:pt x="89" y="212"/>
                      <a:pt x="72" y="317"/>
                    </a:cubicBezTo>
                    <a:cubicBezTo>
                      <a:pt x="51" y="368"/>
                      <a:pt x="51" y="440"/>
                      <a:pt x="34" y="512"/>
                    </a:cubicBezTo>
                    <a:cubicBezTo>
                      <a:pt x="17" y="601"/>
                      <a:pt x="0" y="685"/>
                      <a:pt x="0" y="774"/>
                    </a:cubicBezTo>
                    <a:cubicBezTo>
                      <a:pt x="157" y="829"/>
                      <a:pt x="334" y="846"/>
                      <a:pt x="512" y="846"/>
                    </a:cubicBezTo>
                    <a:cubicBezTo>
                      <a:pt x="685" y="846"/>
                      <a:pt x="863" y="829"/>
                      <a:pt x="1023" y="774"/>
                    </a:cubicBezTo>
                    <a:cubicBezTo>
                      <a:pt x="1023" y="563"/>
                      <a:pt x="1023" y="351"/>
                      <a:pt x="1040" y="14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54"/>
              <p:cNvSpPr/>
              <p:nvPr/>
            </p:nvSpPr>
            <p:spPr>
              <a:xfrm flipH="1">
                <a:off x="5214484" y="3743837"/>
                <a:ext cx="95124" cy="13724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929" extrusionOk="0">
                    <a:moveTo>
                      <a:pt x="914" y="1"/>
                    </a:moveTo>
                    <a:cubicBezTo>
                      <a:pt x="697" y="1"/>
                      <a:pt x="470" y="93"/>
                      <a:pt x="318" y="256"/>
                    </a:cubicBezTo>
                    <a:cubicBezTo>
                      <a:pt x="51" y="522"/>
                      <a:pt x="1" y="962"/>
                      <a:pt x="140" y="1312"/>
                    </a:cubicBezTo>
                    <a:cubicBezTo>
                      <a:pt x="212" y="1524"/>
                      <a:pt x="334" y="1701"/>
                      <a:pt x="529" y="1824"/>
                    </a:cubicBezTo>
                    <a:cubicBezTo>
                      <a:pt x="636" y="1889"/>
                      <a:pt x="771" y="1928"/>
                      <a:pt x="905" y="1928"/>
                    </a:cubicBezTo>
                    <a:cubicBezTo>
                      <a:pt x="988" y="1928"/>
                      <a:pt x="1071" y="1913"/>
                      <a:pt x="1146" y="1879"/>
                    </a:cubicBezTo>
                    <a:lnTo>
                      <a:pt x="1336" y="150"/>
                    </a:lnTo>
                    <a:cubicBezTo>
                      <a:pt x="1220" y="48"/>
                      <a:pt x="1069" y="1"/>
                      <a:pt x="91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54"/>
              <p:cNvSpPr/>
              <p:nvPr/>
            </p:nvSpPr>
            <p:spPr>
              <a:xfrm flipH="1">
                <a:off x="5214485" y="3753300"/>
                <a:ext cx="13660" cy="12422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746" extrusionOk="0">
                    <a:moveTo>
                      <a:pt x="1" y="1746"/>
                    </a:moveTo>
                    <a:lnTo>
                      <a:pt x="1" y="1746"/>
                    </a:lnTo>
                    <a:lnTo>
                      <a:pt x="1" y="1746"/>
                    </a:lnTo>
                    <a:close/>
                    <a:moveTo>
                      <a:pt x="191" y="17"/>
                    </a:moveTo>
                    <a:lnTo>
                      <a:pt x="191" y="17"/>
                    </a:lnTo>
                    <a:lnTo>
                      <a:pt x="191" y="17"/>
                    </a:lnTo>
                    <a:close/>
                    <a:moveTo>
                      <a:pt x="191" y="17"/>
                    </a:moveTo>
                    <a:lnTo>
                      <a:pt x="191" y="17"/>
                    </a:lnTo>
                    <a:lnTo>
                      <a:pt x="191" y="17"/>
                    </a:lnTo>
                    <a:close/>
                    <a:moveTo>
                      <a:pt x="191" y="0"/>
                    </a:move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54"/>
              <p:cNvSpPr/>
              <p:nvPr/>
            </p:nvSpPr>
            <p:spPr>
              <a:xfrm flipH="1">
                <a:off x="5214485" y="3745758"/>
                <a:ext cx="40056" cy="135394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903" extrusionOk="0">
                    <a:moveTo>
                      <a:pt x="334" y="1"/>
                    </a:moveTo>
                    <a:cubicBezTo>
                      <a:pt x="228" y="335"/>
                      <a:pt x="0" y="1163"/>
                      <a:pt x="228" y="1903"/>
                    </a:cubicBezTo>
                    <a:cubicBezTo>
                      <a:pt x="266" y="1886"/>
                      <a:pt x="317" y="1869"/>
                      <a:pt x="372" y="1852"/>
                    </a:cubicBezTo>
                    <a:lnTo>
                      <a:pt x="562" y="123"/>
                    </a:lnTo>
                    <a:lnTo>
                      <a:pt x="562" y="106"/>
                    </a:lnTo>
                    <a:cubicBezTo>
                      <a:pt x="495" y="72"/>
                      <a:pt x="423" y="18"/>
                      <a:pt x="334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54"/>
              <p:cNvSpPr/>
              <p:nvPr/>
            </p:nvSpPr>
            <p:spPr>
              <a:xfrm flipH="1">
                <a:off x="5248208" y="3860446"/>
                <a:ext cx="31305" cy="2781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91" extrusionOk="0">
                    <a:moveTo>
                      <a:pt x="216" y="1"/>
                    </a:moveTo>
                    <a:cubicBezTo>
                      <a:pt x="171" y="1"/>
                      <a:pt x="125" y="15"/>
                      <a:pt x="89" y="45"/>
                    </a:cubicBezTo>
                    <a:cubicBezTo>
                      <a:pt x="17" y="96"/>
                      <a:pt x="0" y="223"/>
                      <a:pt x="51" y="307"/>
                    </a:cubicBezTo>
                    <a:cubicBezTo>
                      <a:pt x="85" y="363"/>
                      <a:pt x="154" y="391"/>
                      <a:pt x="217" y="391"/>
                    </a:cubicBezTo>
                    <a:cubicBezTo>
                      <a:pt x="255" y="391"/>
                      <a:pt x="291" y="381"/>
                      <a:pt x="317" y="362"/>
                    </a:cubicBezTo>
                    <a:cubicBezTo>
                      <a:pt x="406" y="307"/>
                      <a:pt x="440" y="168"/>
                      <a:pt x="368" y="79"/>
                    </a:cubicBezTo>
                    <a:cubicBezTo>
                      <a:pt x="339" y="28"/>
                      <a:pt x="278" y="1"/>
                      <a:pt x="216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54"/>
              <p:cNvSpPr/>
              <p:nvPr/>
            </p:nvSpPr>
            <p:spPr>
              <a:xfrm flipH="1">
                <a:off x="4812146" y="3639324"/>
                <a:ext cx="429802" cy="355595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4998" extrusionOk="0">
                    <a:moveTo>
                      <a:pt x="1425" y="0"/>
                    </a:moveTo>
                    <a:cubicBezTo>
                      <a:pt x="935" y="478"/>
                      <a:pt x="491" y="1023"/>
                      <a:pt x="263" y="1674"/>
                    </a:cubicBezTo>
                    <a:cubicBezTo>
                      <a:pt x="34" y="2308"/>
                      <a:pt x="1" y="3031"/>
                      <a:pt x="279" y="3665"/>
                    </a:cubicBezTo>
                    <a:cubicBezTo>
                      <a:pt x="512" y="4176"/>
                      <a:pt x="952" y="4599"/>
                      <a:pt x="1480" y="4810"/>
                    </a:cubicBezTo>
                    <a:cubicBezTo>
                      <a:pt x="1772" y="4936"/>
                      <a:pt x="2090" y="4998"/>
                      <a:pt x="2409" y="4998"/>
                    </a:cubicBezTo>
                    <a:cubicBezTo>
                      <a:pt x="2668" y="4998"/>
                      <a:pt x="2926" y="4957"/>
                      <a:pt x="3171" y="4878"/>
                    </a:cubicBezTo>
                    <a:cubicBezTo>
                      <a:pt x="3576" y="4738"/>
                      <a:pt x="3944" y="4510"/>
                      <a:pt x="4189" y="4176"/>
                    </a:cubicBezTo>
                    <a:cubicBezTo>
                      <a:pt x="4278" y="4049"/>
                      <a:pt x="4367" y="3910"/>
                      <a:pt x="4422" y="3787"/>
                    </a:cubicBezTo>
                    <a:cubicBezTo>
                      <a:pt x="4422" y="3787"/>
                      <a:pt x="4564" y="3824"/>
                      <a:pt x="4765" y="3824"/>
                    </a:cubicBezTo>
                    <a:cubicBezTo>
                      <a:pt x="5004" y="3824"/>
                      <a:pt x="5324" y="3772"/>
                      <a:pt x="5584" y="3542"/>
                    </a:cubicBezTo>
                    <a:cubicBezTo>
                      <a:pt x="5969" y="3187"/>
                      <a:pt x="6040" y="2519"/>
                      <a:pt x="5740" y="2080"/>
                    </a:cubicBezTo>
                    <a:cubicBezTo>
                      <a:pt x="5601" y="1902"/>
                      <a:pt x="5423" y="1763"/>
                      <a:pt x="5212" y="1708"/>
                    </a:cubicBezTo>
                    <a:cubicBezTo>
                      <a:pt x="5145" y="1691"/>
                      <a:pt x="5073" y="1681"/>
                      <a:pt x="4999" y="1681"/>
                    </a:cubicBezTo>
                    <a:cubicBezTo>
                      <a:pt x="4858" y="1681"/>
                      <a:pt x="4712" y="1716"/>
                      <a:pt x="4595" y="1797"/>
                    </a:cubicBezTo>
                    <a:cubicBezTo>
                      <a:pt x="4578" y="1974"/>
                      <a:pt x="4544" y="2147"/>
                      <a:pt x="4506" y="2308"/>
                    </a:cubicBezTo>
                    <a:cubicBezTo>
                      <a:pt x="4491" y="2374"/>
                      <a:pt x="4461" y="2467"/>
                      <a:pt x="4389" y="2467"/>
                    </a:cubicBezTo>
                    <a:cubicBezTo>
                      <a:pt x="4382" y="2467"/>
                      <a:pt x="4374" y="2466"/>
                      <a:pt x="4367" y="2464"/>
                    </a:cubicBezTo>
                    <a:cubicBezTo>
                      <a:pt x="4295" y="2464"/>
                      <a:pt x="4261" y="2397"/>
                      <a:pt x="4244" y="2325"/>
                    </a:cubicBezTo>
                    <a:cubicBezTo>
                      <a:pt x="4210" y="2202"/>
                      <a:pt x="4189" y="2063"/>
                      <a:pt x="4105" y="1869"/>
                    </a:cubicBezTo>
                    <a:cubicBezTo>
                      <a:pt x="3927" y="1852"/>
                      <a:pt x="3766" y="1691"/>
                      <a:pt x="3716" y="1602"/>
                    </a:cubicBezTo>
                    <a:cubicBezTo>
                      <a:pt x="3625" y="1615"/>
                      <a:pt x="3534" y="1621"/>
                      <a:pt x="3443" y="1621"/>
                    </a:cubicBezTo>
                    <a:cubicBezTo>
                      <a:pt x="3008" y="1621"/>
                      <a:pt x="2583" y="1480"/>
                      <a:pt x="2220" y="1218"/>
                    </a:cubicBezTo>
                    <a:cubicBezTo>
                      <a:pt x="1797" y="918"/>
                      <a:pt x="1497" y="457"/>
                      <a:pt x="1425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54"/>
              <p:cNvSpPr/>
              <p:nvPr/>
            </p:nvSpPr>
            <p:spPr>
              <a:xfrm flipH="1">
                <a:off x="4861173" y="3802319"/>
                <a:ext cx="37637" cy="5748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08" extrusionOk="0">
                    <a:moveTo>
                      <a:pt x="478" y="0"/>
                    </a:moveTo>
                    <a:cubicBezTo>
                      <a:pt x="300" y="51"/>
                      <a:pt x="127" y="157"/>
                      <a:pt x="21" y="317"/>
                    </a:cubicBezTo>
                    <a:cubicBezTo>
                      <a:pt x="0" y="334"/>
                      <a:pt x="21" y="351"/>
                      <a:pt x="21" y="368"/>
                    </a:cubicBezTo>
                    <a:lnTo>
                      <a:pt x="72" y="368"/>
                    </a:lnTo>
                    <a:cubicBezTo>
                      <a:pt x="106" y="317"/>
                      <a:pt x="178" y="300"/>
                      <a:pt x="233" y="300"/>
                    </a:cubicBezTo>
                    <a:cubicBezTo>
                      <a:pt x="283" y="300"/>
                      <a:pt x="317" y="317"/>
                      <a:pt x="372" y="334"/>
                    </a:cubicBezTo>
                    <a:cubicBezTo>
                      <a:pt x="423" y="385"/>
                      <a:pt x="461" y="457"/>
                      <a:pt x="461" y="529"/>
                    </a:cubicBezTo>
                    <a:cubicBezTo>
                      <a:pt x="461" y="562"/>
                      <a:pt x="444" y="596"/>
                      <a:pt x="423" y="634"/>
                    </a:cubicBezTo>
                    <a:cubicBezTo>
                      <a:pt x="389" y="702"/>
                      <a:pt x="300" y="740"/>
                      <a:pt x="233" y="740"/>
                    </a:cubicBezTo>
                    <a:lnTo>
                      <a:pt x="161" y="740"/>
                    </a:lnTo>
                    <a:cubicBezTo>
                      <a:pt x="156" y="735"/>
                      <a:pt x="151" y="733"/>
                      <a:pt x="146" y="733"/>
                    </a:cubicBezTo>
                    <a:cubicBezTo>
                      <a:pt x="134" y="733"/>
                      <a:pt x="121" y="745"/>
                      <a:pt x="106" y="757"/>
                    </a:cubicBezTo>
                    <a:cubicBezTo>
                      <a:pt x="106" y="774"/>
                      <a:pt x="127" y="791"/>
                      <a:pt x="144" y="807"/>
                    </a:cubicBezTo>
                    <a:lnTo>
                      <a:pt x="233" y="807"/>
                    </a:lnTo>
                    <a:cubicBezTo>
                      <a:pt x="338" y="807"/>
                      <a:pt x="444" y="757"/>
                      <a:pt x="495" y="651"/>
                    </a:cubicBezTo>
                    <a:cubicBezTo>
                      <a:pt x="512" y="617"/>
                      <a:pt x="528" y="579"/>
                      <a:pt x="528" y="529"/>
                    </a:cubicBezTo>
                    <a:cubicBezTo>
                      <a:pt x="528" y="440"/>
                      <a:pt x="478" y="334"/>
                      <a:pt x="406" y="279"/>
                    </a:cubicBezTo>
                    <a:cubicBezTo>
                      <a:pt x="355" y="245"/>
                      <a:pt x="300" y="228"/>
                      <a:pt x="233" y="228"/>
                    </a:cubicBezTo>
                    <a:cubicBezTo>
                      <a:pt x="217" y="228"/>
                      <a:pt x="200" y="230"/>
                      <a:pt x="183" y="233"/>
                    </a:cubicBezTo>
                    <a:lnTo>
                      <a:pt x="183" y="233"/>
                    </a:lnTo>
                    <a:cubicBezTo>
                      <a:pt x="276" y="153"/>
                      <a:pt x="386" y="94"/>
                      <a:pt x="495" y="68"/>
                    </a:cubicBezTo>
                    <a:cubicBezTo>
                      <a:pt x="512" y="68"/>
                      <a:pt x="528" y="51"/>
                      <a:pt x="528" y="34"/>
                    </a:cubicBezTo>
                    <a:cubicBezTo>
                      <a:pt x="528" y="17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54"/>
              <p:cNvSpPr/>
              <p:nvPr/>
            </p:nvSpPr>
            <p:spPr>
              <a:xfrm flipH="1">
                <a:off x="4927338" y="3837394"/>
                <a:ext cx="79187" cy="69440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976" extrusionOk="0">
                    <a:moveTo>
                      <a:pt x="530" y="1"/>
                    </a:moveTo>
                    <a:cubicBezTo>
                      <a:pt x="457" y="1"/>
                      <a:pt x="384" y="17"/>
                      <a:pt x="318" y="52"/>
                    </a:cubicBezTo>
                    <a:cubicBezTo>
                      <a:pt x="107" y="175"/>
                      <a:pt x="1" y="492"/>
                      <a:pt x="124" y="720"/>
                    </a:cubicBezTo>
                    <a:cubicBezTo>
                      <a:pt x="199" y="884"/>
                      <a:pt x="384" y="976"/>
                      <a:pt x="566" y="976"/>
                    </a:cubicBezTo>
                    <a:cubicBezTo>
                      <a:pt x="638" y="976"/>
                      <a:pt x="710" y="961"/>
                      <a:pt x="774" y="932"/>
                    </a:cubicBezTo>
                    <a:cubicBezTo>
                      <a:pt x="1007" y="809"/>
                      <a:pt x="1113" y="492"/>
                      <a:pt x="986" y="264"/>
                    </a:cubicBezTo>
                    <a:cubicBezTo>
                      <a:pt x="898" y="101"/>
                      <a:pt x="713" y="1"/>
                      <a:pt x="530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54"/>
              <p:cNvSpPr/>
              <p:nvPr/>
            </p:nvSpPr>
            <p:spPr>
              <a:xfrm flipH="1">
                <a:off x="5160413" y="3814841"/>
                <a:ext cx="79116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67" extrusionOk="0">
                    <a:moveTo>
                      <a:pt x="543" y="1"/>
                    </a:moveTo>
                    <a:cubicBezTo>
                      <a:pt x="472" y="1"/>
                      <a:pt x="400" y="17"/>
                      <a:pt x="334" y="52"/>
                    </a:cubicBezTo>
                    <a:cubicBezTo>
                      <a:pt x="106" y="175"/>
                      <a:pt x="0" y="475"/>
                      <a:pt x="123" y="703"/>
                    </a:cubicBezTo>
                    <a:cubicBezTo>
                      <a:pt x="210" y="866"/>
                      <a:pt x="388" y="966"/>
                      <a:pt x="565" y="966"/>
                    </a:cubicBezTo>
                    <a:cubicBezTo>
                      <a:pt x="637" y="966"/>
                      <a:pt x="708" y="950"/>
                      <a:pt x="774" y="915"/>
                    </a:cubicBezTo>
                    <a:cubicBezTo>
                      <a:pt x="1006" y="809"/>
                      <a:pt x="1112" y="492"/>
                      <a:pt x="985" y="264"/>
                    </a:cubicBezTo>
                    <a:cubicBezTo>
                      <a:pt x="898" y="101"/>
                      <a:pt x="720" y="1"/>
                      <a:pt x="543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54"/>
              <p:cNvSpPr/>
              <p:nvPr/>
            </p:nvSpPr>
            <p:spPr>
              <a:xfrm flipH="1">
                <a:off x="5097805" y="3771727"/>
                <a:ext cx="25044" cy="4567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42" extrusionOk="0">
                    <a:moveTo>
                      <a:pt x="281" y="1"/>
                    </a:moveTo>
                    <a:cubicBezTo>
                      <a:pt x="269" y="1"/>
                      <a:pt x="257" y="12"/>
                      <a:pt x="245" y="24"/>
                    </a:cubicBezTo>
                    <a:cubicBezTo>
                      <a:pt x="157" y="202"/>
                      <a:pt x="68" y="375"/>
                      <a:pt x="0" y="570"/>
                    </a:cubicBezTo>
                    <a:lnTo>
                      <a:pt x="0" y="587"/>
                    </a:lnTo>
                    <a:cubicBezTo>
                      <a:pt x="17" y="603"/>
                      <a:pt x="17" y="603"/>
                      <a:pt x="34" y="603"/>
                    </a:cubicBezTo>
                    <a:cubicBezTo>
                      <a:pt x="85" y="625"/>
                      <a:pt x="157" y="642"/>
                      <a:pt x="212" y="642"/>
                    </a:cubicBezTo>
                    <a:cubicBezTo>
                      <a:pt x="245" y="642"/>
                      <a:pt x="279" y="642"/>
                      <a:pt x="317" y="625"/>
                    </a:cubicBezTo>
                    <a:cubicBezTo>
                      <a:pt x="334" y="625"/>
                      <a:pt x="351" y="603"/>
                      <a:pt x="351" y="587"/>
                    </a:cubicBezTo>
                    <a:cubicBezTo>
                      <a:pt x="351" y="570"/>
                      <a:pt x="334" y="553"/>
                      <a:pt x="317" y="553"/>
                    </a:cubicBezTo>
                    <a:cubicBezTo>
                      <a:pt x="279" y="570"/>
                      <a:pt x="245" y="570"/>
                      <a:pt x="212" y="570"/>
                    </a:cubicBezTo>
                    <a:cubicBezTo>
                      <a:pt x="168" y="570"/>
                      <a:pt x="127" y="559"/>
                      <a:pt x="85" y="546"/>
                    </a:cubicBezTo>
                    <a:lnTo>
                      <a:pt x="85" y="546"/>
                    </a:lnTo>
                    <a:cubicBezTo>
                      <a:pt x="151" y="384"/>
                      <a:pt x="220" y="206"/>
                      <a:pt x="317" y="58"/>
                    </a:cubicBezTo>
                    <a:cubicBezTo>
                      <a:pt x="317" y="41"/>
                      <a:pt x="317" y="8"/>
                      <a:pt x="296" y="8"/>
                    </a:cubicBezTo>
                    <a:cubicBezTo>
                      <a:pt x="291" y="3"/>
                      <a:pt x="286" y="1"/>
                      <a:pt x="281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54"/>
              <p:cNvSpPr/>
              <p:nvPr/>
            </p:nvSpPr>
            <p:spPr>
              <a:xfrm flipH="1">
                <a:off x="5050350" y="3832343"/>
                <a:ext cx="73993" cy="2504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52" extrusionOk="0">
                    <a:moveTo>
                      <a:pt x="989" y="1"/>
                    </a:moveTo>
                    <a:cubicBezTo>
                      <a:pt x="825" y="178"/>
                      <a:pt x="577" y="273"/>
                      <a:pt x="333" y="273"/>
                    </a:cubicBezTo>
                    <a:cubicBezTo>
                      <a:pt x="238" y="273"/>
                      <a:pt x="144" y="259"/>
                      <a:pt x="55" y="229"/>
                    </a:cubicBezTo>
                    <a:cubicBezTo>
                      <a:pt x="50" y="224"/>
                      <a:pt x="45" y="222"/>
                      <a:pt x="40" y="222"/>
                    </a:cubicBezTo>
                    <a:cubicBezTo>
                      <a:pt x="28" y="222"/>
                      <a:pt x="15" y="234"/>
                      <a:pt x="0" y="246"/>
                    </a:cubicBezTo>
                    <a:cubicBezTo>
                      <a:pt x="0" y="263"/>
                      <a:pt x="0" y="280"/>
                      <a:pt x="21" y="280"/>
                    </a:cubicBezTo>
                    <a:cubicBezTo>
                      <a:pt x="127" y="335"/>
                      <a:pt x="233" y="352"/>
                      <a:pt x="338" y="352"/>
                    </a:cubicBezTo>
                    <a:cubicBezTo>
                      <a:pt x="600" y="352"/>
                      <a:pt x="867" y="246"/>
                      <a:pt x="1040" y="52"/>
                    </a:cubicBezTo>
                    <a:lnTo>
                      <a:pt x="1040" y="1"/>
                    </a:ln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54"/>
              <p:cNvSpPr/>
              <p:nvPr/>
            </p:nvSpPr>
            <p:spPr>
              <a:xfrm flipH="1">
                <a:off x="5139354" y="3753300"/>
                <a:ext cx="68942" cy="3009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3" extrusionOk="0">
                    <a:moveTo>
                      <a:pt x="18" y="0"/>
                    </a:moveTo>
                    <a:cubicBezTo>
                      <a:pt x="1" y="0"/>
                      <a:pt x="1" y="17"/>
                      <a:pt x="1" y="55"/>
                    </a:cubicBezTo>
                    <a:cubicBezTo>
                      <a:pt x="56" y="195"/>
                      <a:pt x="107" y="300"/>
                      <a:pt x="178" y="423"/>
                    </a:cubicBezTo>
                    <a:lnTo>
                      <a:pt x="229" y="423"/>
                    </a:lnTo>
                    <a:cubicBezTo>
                      <a:pt x="335" y="355"/>
                      <a:pt x="440" y="300"/>
                      <a:pt x="567" y="300"/>
                    </a:cubicBezTo>
                    <a:cubicBezTo>
                      <a:pt x="690" y="300"/>
                      <a:pt x="812" y="334"/>
                      <a:pt x="918" y="406"/>
                    </a:cubicBezTo>
                    <a:cubicBezTo>
                      <a:pt x="927" y="414"/>
                      <a:pt x="935" y="419"/>
                      <a:pt x="943" y="419"/>
                    </a:cubicBezTo>
                    <a:cubicBezTo>
                      <a:pt x="952" y="419"/>
                      <a:pt x="960" y="414"/>
                      <a:pt x="969" y="406"/>
                    </a:cubicBezTo>
                    <a:cubicBezTo>
                      <a:pt x="969" y="389"/>
                      <a:pt x="969" y="372"/>
                      <a:pt x="952" y="355"/>
                    </a:cubicBezTo>
                    <a:cubicBezTo>
                      <a:pt x="846" y="283"/>
                      <a:pt x="707" y="229"/>
                      <a:pt x="567" y="229"/>
                    </a:cubicBezTo>
                    <a:cubicBezTo>
                      <a:pt x="440" y="229"/>
                      <a:pt x="318" y="283"/>
                      <a:pt x="212" y="355"/>
                    </a:cubicBezTo>
                    <a:cubicBezTo>
                      <a:pt x="162" y="250"/>
                      <a:pt x="107" y="144"/>
                      <a:pt x="73" y="17"/>
                    </a:cubicBezTo>
                    <a:cubicBezTo>
                      <a:pt x="73" y="0"/>
                      <a:pt x="39" y="0"/>
                      <a:pt x="1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54"/>
              <p:cNvSpPr/>
              <p:nvPr/>
            </p:nvSpPr>
            <p:spPr>
              <a:xfrm flipH="1">
                <a:off x="5179339" y="3757213"/>
                <a:ext cx="9961" cy="2141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01" extrusionOk="0">
                    <a:moveTo>
                      <a:pt x="34" y="0"/>
                    </a:moveTo>
                    <a:cubicBezTo>
                      <a:pt x="17" y="0"/>
                      <a:pt x="0" y="17"/>
                      <a:pt x="0" y="34"/>
                    </a:cubicBezTo>
                    <a:cubicBezTo>
                      <a:pt x="17" y="123"/>
                      <a:pt x="34" y="195"/>
                      <a:pt x="68" y="262"/>
                    </a:cubicBezTo>
                    <a:cubicBezTo>
                      <a:pt x="68" y="279"/>
                      <a:pt x="89" y="300"/>
                      <a:pt x="106" y="300"/>
                    </a:cubicBezTo>
                    <a:lnTo>
                      <a:pt x="106" y="279"/>
                    </a:lnTo>
                    <a:cubicBezTo>
                      <a:pt x="123" y="279"/>
                      <a:pt x="140" y="262"/>
                      <a:pt x="123" y="245"/>
                    </a:cubicBezTo>
                    <a:cubicBezTo>
                      <a:pt x="106" y="174"/>
                      <a:pt x="89" y="106"/>
                      <a:pt x="68" y="34"/>
                    </a:cubicBezTo>
                    <a:cubicBezTo>
                      <a:pt x="68" y="17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54"/>
              <p:cNvSpPr/>
              <p:nvPr/>
            </p:nvSpPr>
            <p:spPr>
              <a:xfrm flipH="1">
                <a:off x="5163118" y="3758422"/>
                <a:ext cx="6332" cy="16293"/>
              </a:xfrm>
              <a:custGeom>
                <a:avLst/>
                <a:gdLst/>
                <a:ahLst/>
                <a:cxnLst/>
                <a:rect l="l" t="t" r="r" b="b"/>
                <a:pathLst>
                  <a:path w="89" h="229" extrusionOk="0">
                    <a:moveTo>
                      <a:pt x="38" y="0"/>
                    </a:moveTo>
                    <a:cubicBezTo>
                      <a:pt x="21" y="0"/>
                      <a:pt x="0" y="17"/>
                      <a:pt x="0" y="51"/>
                    </a:cubicBezTo>
                    <a:lnTo>
                      <a:pt x="21" y="195"/>
                    </a:lnTo>
                    <a:cubicBezTo>
                      <a:pt x="21" y="211"/>
                      <a:pt x="38" y="228"/>
                      <a:pt x="55" y="228"/>
                    </a:cubicBezTo>
                    <a:cubicBezTo>
                      <a:pt x="72" y="228"/>
                      <a:pt x="89" y="211"/>
                      <a:pt x="89" y="195"/>
                    </a:cubicBezTo>
                    <a:lnTo>
                      <a:pt x="72" y="34"/>
                    </a:lnTo>
                    <a:cubicBezTo>
                      <a:pt x="72" y="17"/>
                      <a:pt x="55" y="0"/>
                      <a:pt x="3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54"/>
              <p:cNvSpPr/>
              <p:nvPr/>
            </p:nvSpPr>
            <p:spPr>
              <a:xfrm flipH="1">
                <a:off x="5134231" y="3716090"/>
                <a:ext cx="72855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25" extrusionOk="0">
                    <a:moveTo>
                      <a:pt x="556" y="0"/>
                    </a:moveTo>
                    <a:cubicBezTo>
                      <a:pt x="421" y="0"/>
                      <a:pt x="288" y="24"/>
                      <a:pt x="161" y="67"/>
                    </a:cubicBezTo>
                    <a:cubicBezTo>
                      <a:pt x="90" y="84"/>
                      <a:pt x="22" y="139"/>
                      <a:pt x="22" y="206"/>
                    </a:cubicBezTo>
                    <a:cubicBezTo>
                      <a:pt x="1" y="244"/>
                      <a:pt x="39" y="295"/>
                      <a:pt x="56" y="312"/>
                    </a:cubicBezTo>
                    <a:cubicBezTo>
                      <a:pt x="90" y="350"/>
                      <a:pt x="145" y="367"/>
                      <a:pt x="178" y="384"/>
                    </a:cubicBezTo>
                    <a:cubicBezTo>
                      <a:pt x="280" y="409"/>
                      <a:pt x="385" y="424"/>
                      <a:pt x="488" y="424"/>
                    </a:cubicBezTo>
                    <a:cubicBezTo>
                      <a:pt x="526" y="424"/>
                      <a:pt x="564" y="422"/>
                      <a:pt x="601" y="418"/>
                    </a:cubicBezTo>
                    <a:cubicBezTo>
                      <a:pt x="707" y="401"/>
                      <a:pt x="795" y="367"/>
                      <a:pt x="884" y="329"/>
                    </a:cubicBezTo>
                    <a:cubicBezTo>
                      <a:pt x="952" y="295"/>
                      <a:pt x="1024" y="206"/>
                      <a:pt x="990" y="118"/>
                    </a:cubicBezTo>
                    <a:cubicBezTo>
                      <a:pt x="973" y="67"/>
                      <a:pt x="884" y="33"/>
                      <a:pt x="829" y="33"/>
                    </a:cubicBezTo>
                    <a:cubicBezTo>
                      <a:pt x="738" y="11"/>
                      <a:pt x="646" y="0"/>
                      <a:pt x="556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54"/>
              <p:cNvSpPr/>
              <p:nvPr/>
            </p:nvSpPr>
            <p:spPr>
              <a:xfrm flipH="1">
                <a:off x="4937583" y="3782185"/>
                <a:ext cx="73993" cy="27676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89" extrusionOk="0">
                    <a:moveTo>
                      <a:pt x="1006" y="0"/>
                    </a:moveTo>
                    <a:cubicBezTo>
                      <a:pt x="989" y="0"/>
                      <a:pt x="972" y="0"/>
                      <a:pt x="972" y="17"/>
                    </a:cubicBezTo>
                    <a:cubicBezTo>
                      <a:pt x="900" y="139"/>
                      <a:pt x="845" y="228"/>
                      <a:pt x="761" y="317"/>
                    </a:cubicBezTo>
                    <a:cubicBezTo>
                      <a:pt x="672" y="228"/>
                      <a:pt x="550" y="161"/>
                      <a:pt x="423" y="139"/>
                    </a:cubicBezTo>
                    <a:cubicBezTo>
                      <a:pt x="382" y="128"/>
                      <a:pt x="340" y="123"/>
                      <a:pt x="298" y="123"/>
                    </a:cubicBezTo>
                    <a:cubicBezTo>
                      <a:pt x="210" y="123"/>
                      <a:pt x="120" y="146"/>
                      <a:pt x="38" y="194"/>
                    </a:cubicBezTo>
                    <a:cubicBezTo>
                      <a:pt x="21" y="194"/>
                      <a:pt x="0" y="211"/>
                      <a:pt x="21" y="228"/>
                    </a:cubicBezTo>
                    <a:cubicBezTo>
                      <a:pt x="21" y="240"/>
                      <a:pt x="30" y="254"/>
                      <a:pt x="40" y="254"/>
                    </a:cubicBezTo>
                    <a:cubicBezTo>
                      <a:pt x="45" y="254"/>
                      <a:pt x="50" y="251"/>
                      <a:pt x="55" y="245"/>
                    </a:cubicBezTo>
                    <a:cubicBezTo>
                      <a:pt x="134" y="212"/>
                      <a:pt x="213" y="194"/>
                      <a:pt x="293" y="194"/>
                    </a:cubicBezTo>
                    <a:cubicBezTo>
                      <a:pt x="336" y="194"/>
                      <a:pt x="379" y="199"/>
                      <a:pt x="423" y="211"/>
                    </a:cubicBezTo>
                    <a:cubicBezTo>
                      <a:pt x="550" y="228"/>
                      <a:pt x="655" y="300"/>
                      <a:pt x="740" y="389"/>
                    </a:cubicBezTo>
                    <a:lnTo>
                      <a:pt x="795" y="389"/>
                    </a:lnTo>
                    <a:cubicBezTo>
                      <a:pt x="883" y="283"/>
                      <a:pt x="951" y="194"/>
                      <a:pt x="1023" y="55"/>
                    </a:cubicBezTo>
                    <a:cubicBezTo>
                      <a:pt x="1040" y="34"/>
                      <a:pt x="1023" y="17"/>
                      <a:pt x="100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54"/>
              <p:cNvSpPr/>
              <p:nvPr/>
            </p:nvSpPr>
            <p:spPr>
              <a:xfrm flipH="1">
                <a:off x="4957434" y="3782825"/>
                <a:ext cx="12664" cy="195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75" extrusionOk="0">
                    <a:moveTo>
                      <a:pt x="125" y="1"/>
                    </a:moveTo>
                    <a:cubicBezTo>
                      <a:pt x="115" y="1"/>
                      <a:pt x="106" y="13"/>
                      <a:pt x="106" y="25"/>
                    </a:cubicBezTo>
                    <a:cubicBezTo>
                      <a:pt x="72" y="97"/>
                      <a:pt x="51" y="169"/>
                      <a:pt x="17" y="219"/>
                    </a:cubicBezTo>
                    <a:cubicBezTo>
                      <a:pt x="0" y="236"/>
                      <a:pt x="0" y="257"/>
                      <a:pt x="17" y="274"/>
                    </a:cubicBezTo>
                    <a:lnTo>
                      <a:pt x="34" y="274"/>
                    </a:lnTo>
                    <a:cubicBezTo>
                      <a:pt x="51" y="274"/>
                      <a:pt x="72" y="274"/>
                      <a:pt x="72" y="257"/>
                    </a:cubicBezTo>
                    <a:cubicBezTo>
                      <a:pt x="106" y="185"/>
                      <a:pt x="140" y="114"/>
                      <a:pt x="178" y="46"/>
                    </a:cubicBezTo>
                    <a:cubicBezTo>
                      <a:pt x="178" y="25"/>
                      <a:pt x="157" y="8"/>
                      <a:pt x="140" y="8"/>
                    </a:cubicBezTo>
                    <a:cubicBezTo>
                      <a:pt x="135" y="3"/>
                      <a:pt x="130" y="1"/>
                      <a:pt x="125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54"/>
              <p:cNvSpPr/>
              <p:nvPr/>
            </p:nvSpPr>
            <p:spPr>
              <a:xfrm flipH="1">
                <a:off x="4977568" y="3780976"/>
                <a:ext cx="8751" cy="16293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29" extrusionOk="0">
                    <a:moveTo>
                      <a:pt x="89" y="0"/>
                    </a:moveTo>
                    <a:cubicBezTo>
                      <a:pt x="68" y="0"/>
                      <a:pt x="51" y="0"/>
                      <a:pt x="51" y="17"/>
                    </a:cubicBezTo>
                    <a:lnTo>
                      <a:pt x="17" y="178"/>
                    </a:lnTo>
                    <a:cubicBezTo>
                      <a:pt x="0" y="195"/>
                      <a:pt x="17" y="211"/>
                      <a:pt x="34" y="211"/>
                    </a:cubicBezTo>
                    <a:lnTo>
                      <a:pt x="51" y="228"/>
                    </a:lnTo>
                    <a:cubicBezTo>
                      <a:pt x="68" y="228"/>
                      <a:pt x="68" y="211"/>
                      <a:pt x="89" y="195"/>
                    </a:cubicBezTo>
                    <a:lnTo>
                      <a:pt x="123" y="34"/>
                    </a:lnTo>
                    <a:cubicBezTo>
                      <a:pt x="123" y="17"/>
                      <a:pt x="106" y="0"/>
                      <a:pt x="8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54"/>
              <p:cNvSpPr/>
              <p:nvPr/>
            </p:nvSpPr>
            <p:spPr>
              <a:xfrm flipH="1">
                <a:off x="4936374" y="3739426"/>
                <a:ext cx="71290" cy="3336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69" extrusionOk="0">
                    <a:moveTo>
                      <a:pt x="228" y="1"/>
                    </a:moveTo>
                    <a:cubicBezTo>
                      <a:pt x="156" y="1"/>
                      <a:pt x="89" y="22"/>
                      <a:pt x="51" y="73"/>
                    </a:cubicBezTo>
                    <a:cubicBezTo>
                      <a:pt x="0" y="145"/>
                      <a:pt x="51" y="250"/>
                      <a:pt x="123" y="301"/>
                    </a:cubicBezTo>
                    <a:cubicBezTo>
                      <a:pt x="211" y="339"/>
                      <a:pt x="283" y="390"/>
                      <a:pt x="368" y="424"/>
                    </a:cubicBezTo>
                    <a:cubicBezTo>
                      <a:pt x="474" y="452"/>
                      <a:pt x="587" y="468"/>
                      <a:pt x="696" y="468"/>
                    </a:cubicBezTo>
                    <a:cubicBezTo>
                      <a:pt x="735" y="468"/>
                      <a:pt x="774" y="466"/>
                      <a:pt x="812" y="462"/>
                    </a:cubicBezTo>
                    <a:cubicBezTo>
                      <a:pt x="845" y="462"/>
                      <a:pt x="896" y="445"/>
                      <a:pt x="934" y="424"/>
                    </a:cubicBezTo>
                    <a:cubicBezTo>
                      <a:pt x="968" y="407"/>
                      <a:pt x="1002" y="356"/>
                      <a:pt x="1002" y="318"/>
                    </a:cubicBezTo>
                    <a:cubicBezTo>
                      <a:pt x="1002" y="250"/>
                      <a:pt x="934" y="195"/>
                      <a:pt x="879" y="161"/>
                    </a:cubicBezTo>
                    <a:cubicBezTo>
                      <a:pt x="685" y="56"/>
                      <a:pt x="457" y="1"/>
                      <a:pt x="228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54"/>
              <p:cNvSpPr/>
              <p:nvPr/>
            </p:nvSpPr>
            <p:spPr>
              <a:xfrm flipH="1">
                <a:off x="4876185" y="3898011"/>
                <a:ext cx="31376" cy="2789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2" extrusionOk="0">
                    <a:moveTo>
                      <a:pt x="229" y="1"/>
                    </a:moveTo>
                    <a:cubicBezTo>
                      <a:pt x="187" y="1"/>
                      <a:pt x="144" y="15"/>
                      <a:pt x="106" y="46"/>
                    </a:cubicBezTo>
                    <a:cubicBezTo>
                      <a:pt x="17" y="96"/>
                      <a:pt x="1" y="240"/>
                      <a:pt x="55" y="308"/>
                    </a:cubicBezTo>
                    <a:cubicBezTo>
                      <a:pt x="98" y="364"/>
                      <a:pt x="164" y="391"/>
                      <a:pt x="228" y="391"/>
                    </a:cubicBezTo>
                    <a:cubicBezTo>
                      <a:pt x="266" y="391"/>
                      <a:pt x="303" y="382"/>
                      <a:pt x="334" y="363"/>
                    </a:cubicBezTo>
                    <a:cubicBezTo>
                      <a:pt x="423" y="308"/>
                      <a:pt x="440" y="168"/>
                      <a:pt x="372" y="80"/>
                    </a:cubicBezTo>
                    <a:cubicBezTo>
                      <a:pt x="341" y="28"/>
                      <a:pt x="286" y="1"/>
                      <a:pt x="229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40"/>
          <p:cNvSpPr/>
          <p:nvPr/>
        </p:nvSpPr>
        <p:spPr>
          <a:xfrm>
            <a:off x="1934697" y="2232415"/>
            <a:ext cx="5501048" cy="1690916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40"/>
          <p:cNvSpPr txBox="1">
            <a:spLocks noGrp="1"/>
          </p:cNvSpPr>
          <p:nvPr>
            <p:ph type="title"/>
          </p:nvPr>
        </p:nvSpPr>
        <p:spPr>
          <a:xfrm>
            <a:off x="678986" y="166915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chemeClr val="dk1"/>
                </a:solidFill>
              </a:rPr>
              <a:t>objectives</a:t>
            </a:r>
            <a:endParaRPr sz="6000" dirty="0">
              <a:solidFill>
                <a:schemeClr val="lt2"/>
              </a:solidFill>
            </a:endParaRPr>
          </a:p>
        </p:txBody>
      </p:sp>
      <p:sp>
        <p:nvSpPr>
          <p:cNvPr id="1069" name="Google Shape;1069;p40"/>
          <p:cNvSpPr txBox="1">
            <a:spLocks noGrp="1"/>
          </p:cNvSpPr>
          <p:nvPr>
            <p:ph type="title" idx="2"/>
          </p:nvPr>
        </p:nvSpPr>
        <p:spPr>
          <a:xfrm>
            <a:off x="389002" y="1349529"/>
            <a:ext cx="8592438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By the end of the lesson, </a:t>
            </a:r>
            <a:r>
              <a:rPr lang="en-GB" sz="2800" dirty="0" smtClean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students </a:t>
            </a: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will be able </a:t>
            </a:r>
            <a:r>
              <a:rPr lang="en-GB" sz="2800" dirty="0">
                <a:solidFill>
                  <a:schemeClr val="dk1"/>
                </a:solidFill>
                <a:latin typeface="Calibri" panose="020F0502020204030204" pitchFamily="34" charset="0"/>
                <a:ea typeface="Archivo"/>
                <a:cs typeface="Calibri" panose="020F0502020204030204" pitchFamily="34" charset="0"/>
                <a:sym typeface="Archivo"/>
              </a:rPr>
              <a:t>to use:</a:t>
            </a:r>
            <a:endParaRPr lang="en-US" sz="2800" dirty="0">
              <a:solidFill>
                <a:schemeClr val="dk1"/>
              </a:solidFill>
              <a:latin typeface="Calibri" panose="020F0502020204030204" pitchFamily="34" charset="0"/>
              <a:ea typeface="Archivo"/>
              <a:cs typeface="Calibri" panose="020F0502020204030204" pitchFamily="34" charset="0"/>
              <a:sym typeface="Archivo"/>
            </a:endParaRPr>
          </a:p>
        </p:txBody>
      </p:sp>
      <p:sp>
        <p:nvSpPr>
          <p:cNvPr id="1076" name="Google Shape;1076;p40"/>
          <p:cNvSpPr txBox="1">
            <a:spLocks noGrp="1"/>
          </p:cNvSpPr>
          <p:nvPr>
            <p:ph type="subTitle" idx="1"/>
          </p:nvPr>
        </p:nvSpPr>
        <p:spPr>
          <a:xfrm>
            <a:off x="2684207" y="2357433"/>
            <a:ext cx="4897315" cy="1440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uture simple</a:t>
            </a:r>
            <a:endParaRPr lang="en" sz="28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Char char="-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ight for future possibility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7" name="Google Shape;1077;p40"/>
          <p:cNvSpPr txBox="1">
            <a:spLocks noGrp="1"/>
          </p:cNvSpPr>
          <p:nvPr>
            <p:ph type="subTitle" idx="9"/>
          </p:nvPr>
        </p:nvSpPr>
        <p:spPr>
          <a:xfrm>
            <a:off x="8071950" y="176390"/>
            <a:ext cx="21441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smtClean="0"/>
              <a:t>G</a:t>
            </a:r>
            <a:r>
              <a:rPr lang="en" sz="1400" dirty="0" smtClean="0"/>
              <a:t>rammar</a:t>
            </a:r>
            <a:endParaRPr sz="1400" dirty="0"/>
          </a:p>
        </p:txBody>
      </p:sp>
      <p:grpSp>
        <p:nvGrpSpPr>
          <p:cNvPr id="1081" name="Google Shape;1081;p40"/>
          <p:cNvGrpSpPr/>
          <p:nvPr/>
        </p:nvGrpSpPr>
        <p:grpSpPr>
          <a:xfrm rot="290843">
            <a:off x="777289" y="574546"/>
            <a:ext cx="839497" cy="521778"/>
            <a:chOff x="4005481" y="2034693"/>
            <a:chExt cx="839517" cy="521790"/>
          </a:xfrm>
        </p:grpSpPr>
        <p:sp>
          <p:nvSpPr>
            <p:cNvPr id="1082" name="Google Shape;1082;p40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animBg="1"/>
      <p:bldP spid="1068" grpId="0"/>
      <p:bldP spid="1069" grpId="0"/>
      <p:bldP spid="1076" grpId="0" uiExpand="1" build="p"/>
      <p:bldP spid="107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1"/>
          <p:cNvSpPr txBox="1">
            <a:spLocks noGrp="1"/>
          </p:cNvSpPr>
          <p:nvPr>
            <p:ph type="title"/>
          </p:nvPr>
        </p:nvSpPr>
        <p:spPr>
          <a:xfrm>
            <a:off x="1474535" y="33888"/>
            <a:ext cx="8526482" cy="11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smtClean="0">
                <a:solidFill>
                  <a:schemeClr val="dk1"/>
                </a:solidFill>
              </a:rPr>
              <a:t>FILL IN THE LYRICS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1098" name="Google Shape;1098;p41"/>
          <p:cNvSpPr txBox="1">
            <a:spLocks noGrp="1"/>
          </p:cNvSpPr>
          <p:nvPr>
            <p:ph type="subTitle" idx="1"/>
          </p:nvPr>
        </p:nvSpPr>
        <p:spPr>
          <a:xfrm>
            <a:off x="133274" y="1915819"/>
            <a:ext cx="3828596" cy="12343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I... ____ always love you</a:t>
            </a:r>
          </a:p>
          <a:p>
            <a:pPr marL="0" lv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 ____ always ____ you *4</a:t>
            </a:r>
          </a:p>
          <a:p>
            <a:pPr marL="0" lv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I, I will always love you.</a:t>
            </a:r>
          </a:p>
        </p:txBody>
      </p:sp>
      <p:grpSp>
        <p:nvGrpSpPr>
          <p:cNvPr id="1099" name="Google Shape;1099;p41"/>
          <p:cNvGrpSpPr/>
          <p:nvPr/>
        </p:nvGrpSpPr>
        <p:grpSpPr>
          <a:xfrm>
            <a:off x="94985" y="-190004"/>
            <a:ext cx="2327581" cy="2088460"/>
            <a:chOff x="653125" y="672458"/>
            <a:chExt cx="3971943" cy="3814818"/>
          </a:xfrm>
        </p:grpSpPr>
        <p:sp>
          <p:nvSpPr>
            <p:cNvPr id="1100" name="Google Shape;1100;p41"/>
            <p:cNvSpPr/>
            <p:nvPr/>
          </p:nvSpPr>
          <p:spPr>
            <a:xfrm>
              <a:off x="653125" y="3785079"/>
              <a:ext cx="3971943" cy="702197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1"/>
            <p:cNvSpPr/>
            <p:nvPr/>
          </p:nvSpPr>
          <p:spPr>
            <a:xfrm>
              <a:off x="904678" y="1788432"/>
              <a:ext cx="3352636" cy="2164552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1"/>
            <p:cNvGrpSpPr/>
            <p:nvPr/>
          </p:nvGrpSpPr>
          <p:grpSpPr>
            <a:xfrm rot="290825">
              <a:off x="762392" y="1156781"/>
              <a:ext cx="895188" cy="556392"/>
              <a:chOff x="4005481" y="2034693"/>
              <a:chExt cx="839517" cy="521790"/>
            </a:xfrm>
          </p:grpSpPr>
          <p:sp>
            <p:nvSpPr>
              <p:cNvPr id="1103" name="Google Shape;1103;p41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1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1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1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1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41"/>
            <p:cNvGrpSpPr/>
            <p:nvPr/>
          </p:nvGrpSpPr>
          <p:grpSpPr>
            <a:xfrm rot="294359">
              <a:off x="2817156" y="716074"/>
              <a:ext cx="1064621" cy="1040972"/>
              <a:chOff x="5852375" y="2141000"/>
              <a:chExt cx="998325" cy="976149"/>
            </a:xfrm>
          </p:grpSpPr>
          <p:sp>
            <p:nvSpPr>
              <p:cNvPr id="1109" name="Google Shape;1109;p41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1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1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1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1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41"/>
            <p:cNvGrpSpPr/>
            <p:nvPr/>
          </p:nvGrpSpPr>
          <p:grpSpPr>
            <a:xfrm>
              <a:off x="740607" y="1749922"/>
              <a:ext cx="568979" cy="633339"/>
              <a:chOff x="1517975" y="2501659"/>
              <a:chExt cx="533552" cy="593959"/>
            </a:xfrm>
          </p:grpSpPr>
          <p:sp>
            <p:nvSpPr>
              <p:cNvPr id="1115" name="Google Shape;1115;p41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1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1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1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41"/>
            <p:cNvGrpSpPr/>
            <p:nvPr/>
          </p:nvGrpSpPr>
          <p:grpSpPr>
            <a:xfrm>
              <a:off x="682234" y="2441528"/>
              <a:ext cx="3797476" cy="1842583"/>
              <a:chOff x="1010840" y="2818113"/>
              <a:chExt cx="2599409" cy="1261266"/>
            </a:xfrm>
          </p:grpSpPr>
          <p:grpSp>
            <p:nvGrpSpPr>
              <p:cNvPr id="1121" name="Google Shape;1121;p41"/>
              <p:cNvGrpSpPr/>
              <p:nvPr/>
            </p:nvGrpSpPr>
            <p:grpSpPr>
              <a:xfrm rot="899958">
                <a:off x="1119082" y="2953225"/>
                <a:ext cx="1174360" cy="991070"/>
                <a:chOff x="1537800" y="2048150"/>
                <a:chExt cx="288800" cy="243725"/>
              </a:xfrm>
            </p:grpSpPr>
            <p:sp>
              <p:nvSpPr>
                <p:cNvPr id="1122" name="Google Shape;1122;p41"/>
                <p:cNvSpPr/>
                <p:nvPr/>
              </p:nvSpPr>
              <p:spPr>
                <a:xfrm>
                  <a:off x="1537800" y="2048150"/>
                  <a:ext cx="288800" cy="24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2" h="9749" extrusionOk="0">
                      <a:moveTo>
                        <a:pt x="4310" y="1"/>
                      </a:moveTo>
                      <a:cubicBezTo>
                        <a:pt x="3699" y="1"/>
                        <a:pt x="3086" y="98"/>
                        <a:pt x="2503" y="289"/>
                      </a:cubicBezTo>
                      <a:cubicBezTo>
                        <a:pt x="1725" y="572"/>
                        <a:pt x="985" y="1029"/>
                        <a:pt x="546" y="1735"/>
                      </a:cubicBezTo>
                      <a:cubicBezTo>
                        <a:pt x="1" y="2631"/>
                        <a:pt x="34" y="3759"/>
                        <a:pt x="195" y="4799"/>
                      </a:cubicBezTo>
                      <a:cubicBezTo>
                        <a:pt x="495" y="6718"/>
                        <a:pt x="1302" y="8726"/>
                        <a:pt x="2976" y="9748"/>
                      </a:cubicBezTo>
                      <a:lnTo>
                        <a:pt x="11552" y="7969"/>
                      </a:lnTo>
                      <a:cubicBezTo>
                        <a:pt x="11150" y="6367"/>
                        <a:pt x="10639" y="4744"/>
                        <a:pt x="9756" y="3354"/>
                      </a:cubicBezTo>
                      <a:cubicBezTo>
                        <a:pt x="8860" y="1946"/>
                        <a:pt x="7558" y="746"/>
                        <a:pt x="5973" y="255"/>
                      </a:cubicBezTo>
                      <a:cubicBezTo>
                        <a:pt x="5438" y="85"/>
                        <a:pt x="4875" y="1"/>
                        <a:pt x="431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41"/>
                <p:cNvSpPr/>
                <p:nvPr/>
              </p:nvSpPr>
              <p:spPr>
                <a:xfrm>
                  <a:off x="1544875" y="2048300"/>
                  <a:ext cx="1189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6" h="8631" extrusionOk="0">
                      <a:moveTo>
                        <a:pt x="4016" y="0"/>
                      </a:moveTo>
                      <a:cubicBezTo>
                        <a:pt x="3699" y="0"/>
                        <a:pt x="3382" y="21"/>
                        <a:pt x="3065" y="72"/>
                      </a:cubicBezTo>
                      <a:cubicBezTo>
                        <a:pt x="2799" y="2134"/>
                        <a:pt x="1675" y="4053"/>
                        <a:pt x="1" y="5283"/>
                      </a:cubicBezTo>
                      <a:cubicBezTo>
                        <a:pt x="246" y="6501"/>
                        <a:pt x="702" y="7697"/>
                        <a:pt x="1442" y="8631"/>
                      </a:cubicBezTo>
                      <a:cubicBezTo>
                        <a:pt x="3733" y="6484"/>
                        <a:pt x="4756" y="3047"/>
                        <a:pt x="401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" name="Google Shape;1124;p41"/>
              <p:cNvGrpSpPr/>
              <p:nvPr/>
            </p:nvGrpSpPr>
            <p:grpSpPr>
              <a:xfrm>
                <a:off x="1862756" y="2818113"/>
                <a:ext cx="1747492" cy="1129008"/>
                <a:chOff x="8238625" y="1177275"/>
                <a:chExt cx="429750" cy="277650"/>
              </a:xfrm>
            </p:grpSpPr>
            <p:grpSp>
              <p:nvGrpSpPr>
                <p:cNvPr id="1125" name="Google Shape;1125;p41"/>
                <p:cNvGrpSpPr/>
                <p:nvPr/>
              </p:nvGrpSpPr>
              <p:grpSpPr>
                <a:xfrm>
                  <a:off x="8238625" y="1177275"/>
                  <a:ext cx="429750" cy="277650"/>
                  <a:chOff x="4314600" y="1926675"/>
                  <a:chExt cx="429750" cy="277650"/>
                </a:xfrm>
              </p:grpSpPr>
              <p:sp>
                <p:nvSpPr>
                  <p:cNvPr id="1126" name="Google Shape;1126;p41"/>
                  <p:cNvSpPr/>
                  <p:nvPr/>
                </p:nvSpPr>
                <p:spPr>
                  <a:xfrm>
                    <a:off x="4314600" y="1926675"/>
                    <a:ext cx="429750" cy="27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90" h="11106" extrusionOk="0">
                        <a:moveTo>
                          <a:pt x="12737" y="0"/>
                        </a:moveTo>
                        <a:cubicBezTo>
                          <a:pt x="12142" y="0"/>
                          <a:pt x="11588" y="406"/>
                          <a:pt x="11273" y="922"/>
                        </a:cubicBezTo>
                        <a:cubicBezTo>
                          <a:pt x="10939" y="1450"/>
                          <a:pt x="10816" y="2101"/>
                          <a:pt x="10689" y="2718"/>
                        </a:cubicBezTo>
                        <a:cubicBezTo>
                          <a:pt x="10282" y="2404"/>
                          <a:pt x="9756" y="2235"/>
                          <a:pt x="9232" y="2235"/>
                        </a:cubicBezTo>
                        <a:cubicBezTo>
                          <a:pt x="8966" y="2235"/>
                          <a:pt x="8702" y="2278"/>
                          <a:pt x="8454" y="2367"/>
                        </a:cubicBezTo>
                        <a:cubicBezTo>
                          <a:pt x="7731" y="2646"/>
                          <a:pt x="7152" y="3318"/>
                          <a:pt x="7012" y="4075"/>
                        </a:cubicBezTo>
                        <a:cubicBezTo>
                          <a:pt x="6376" y="3513"/>
                          <a:pt x="5591" y="3209"/>
                          <a:pt x="4831" y="3209"/>
                        </a:cubicBezTo>
                        <a:cubicBezTo>
                          <a:pt x="4516" y="3209"/>
                          <a:pt x="4205" y="3261"/>
                          <a:pt x="3910" y="3369"/>
                        </a:cubicBezTo>
                        <a:cubicBezTo>
                          <a:pt x="2908" y="3741"/>
                          <a:pt x="2152" y="4742"/>
                          <a:pt x="2097" y="5799"/>
                        </a:cubicBezTo>
                        <a:cubicBezTo>
                          <a:pt x="1922" y="5618"/>
                          <a:pt x="1684" y="5537"/>
                          <a:pt x="1436" y="5537"/>
                        </a:cubicBezTo>
                        <a:cubicBezTo>
                          <a:pt x="1036" y="5537"/>
                          <a:pt x="609" y="5746"/>
                          <a:pt x="372" y="6082"/>
                        </a:cubicBezTo>
                        <a:cubicBezTo>
                          <a:pt x="0" y="6628"/>
                          <a:pt x="17" y="7367"/>
                          <a:pt x="161" y="8001"/>
                        </a:cubicBezTo>
                        <a:cubicBezTo>
                          <a:pt x="317" y="8652"/>
                          <a:pt x="584" y="9269"/>
                          <a:pt x="968" y="10098"/>
                        </a:cubicBezTo>
                        <a:cubicBezTo>
                          <a:pt x="3436" y="10742"/>
                          <a:pt x="5981" y="11105"/>
                          <a:pt x="8568" y="11105"/>
                        </a:cubicBezTo>
                        <a:cubicBezTo>
                          <a:pt x="10783" y="11105"/>
                          <a:pt x="13030" y="10839"/>
                          <a:pt x="15288" y="10254"/>
                        </a:cubicBezTo>
                        <a:cubicBezTo>
                          <a:pt x="16433" y="8284"/>
                          <a:pt x="17084" y="6010"/>
                          <a:pt x="17173" y="3741"/>
                        </a:cubicBezTo>
                        <a:cubicBezTo>
                          <a:pt x="17190" y="3090"/>
                          <a:pt x="17156" y="2418"/>
                          <a:pt x="16907" y="1822"/>
                        </a:cubicBezTo>
                        <a:cubicBezTo>
                          <a:pt x="16662" y="1222"/>
                          <a:pt x="16150" y="710"/>
                          <a:pt x="15499" y="588"/>
                        </a:cubicBezTo>
                        <a:cubicBezTo>
                          <a:pt x="15434" y="577"/>
                          <a:pt x="15368" y="572"/>
                          <a:pt x="15301" y="572"/>
                        </a:cubicBezTo>
                        <a:cubicBezTo>
                          <a:pt x="14723" y="572"/>
                          <a:pt x="14132" y="970"/>
                          <a:pt x="14037" y="1539"/>
                        </a:cubicBezTo>
                        <a:cubicBezTo>
                          <a:pt x="14037" y="710"/>
                          <a:pt x="13458" y="42"/>
                          <a:pt x="12841" y="4"/>
                        </a:cubicBezTo>
                        <a:cubicBezTo>
                          <a:pt x="12806" y="2"/>
                          <a:pt x="12772" y="0"/>
                          <a:pt x="127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7" name="Google Shape;1127;p41"/>
                  <p:cNvSpPr/>
                  <p:nvPr/>
                </p:nvSpPr>
                <p:spPr>
                  <a:xfrm>
                    <a:off x="4315975" y="2006975"/>
                    <a:ext cx="132525" cy="12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1" h="4859" extrusionOk="0">
                        <a:moveTo>
                          <a:pt x="4772" y="0"/>
                        </a:moveTo>
                        <a:cubicBezTo>
                          <a:pt x="4455" y="0"/>
                          <a:pt x="4138" y="51"/>
                          <a:pt x="3855" y="157"/>
                        </a:cubicBezTo>
                        <a:cubicBezTo>
                          <a:pt x="3344" y="351"/>
                          <a:pt x="2904" y="685"/>
                          <a:pt x="2587" y="1125"/>
                        </a:cubicBezTo>
                        <a:cubicBezTo>
                          <a:pt x="2959" y="1725"/>
                          <a:pt x="3432" y="2710"/>
                          <a:pt x="2904" y="3365"/>
                        </a:cubicBezTo>
                        <a:cubicBezTo>
                          <a:pt x="2651" y="3673"/>
                          <a:pt x="2215" y="3778"/>
                          <a:pt x="1738" y="3778"/>
                        </a:cubicBezTo>
                        <a:cubicBezTo>
                          <a:pt x="1156" y="3778"/>
                          <a:pt x="514" y="3622"/>
                          <a:pt x="68" y="3487"/>
                        </a:cubicBezTo>
                        <a:cubicBezTo>
                          <a:pt x="17" y="3733"/>
                          <a:pt x="0" y="3999"/>
                          <a:pt x="34" y="4261"/>
                        </a:cubicBezTo>
                        <a:cubicBezTo>
                          <a:pt x="502" y="4509"/>
                          <a:pt x="1313" y="4859"/>
                          <a:pt x="2165" y="4859"/>
                        </a:cubicBezTo>
                        <a:cubicBezTo>
                          <a:pt x="2821" y="4859"/>
                          <a:pt x="3500" y="4652"/>
                          <a:pt x="4066" y="4033"/>
                        </a:cubicBezTo>
                        <a:cubicBezTo>
                          <a:pt x="5300" y="2659"/>
                          <a:pt x="5017" y="880"/>
                          <a:pt x="477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28" name="Google Shape;1128;p41"/>
                <p:cNvSpPr/>
                <p:nvPr/>
              </p:nvSpPr>
              <p:spPr>
                <a:xfrm>
                  <a:off x="8551822" y="1177275"/>
                  <a:ext cx="99575" cy="6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" h="2478" extrusionOk="0">
                      <a:moveTo>
                        <a:pt x="255" y="1"/>
                      </a:moveTo>
                      <a:cubicBezTo>
                        <a:pt x="160" y="1"/>
                        <a:pt x="76" y="13"/>
                        <a:pt x="1" y="29"/>
                      </a:cubicBezTo>
                      <a:cubicBezTo>
                        <a:pt x="212" y="768"/>
                        <a:pt x="829" y="2421"/>
                        <a:pt x="2080" y="2476"/>
                      </a:cubicBezTo>
                      <a:cubicBezTo>
                        <a:pt x="2111" y="2477"/>
                        <a:pt x="2142" y="2478"/>
                        <a:pt x="2172" y="2478"/>
                      </a:cubicBezTo>
                      <a:cubicBezTo>
                        <a:pt x="3203" y="2478"/>
                        <a:pt x="3744" y="1649"/>
                        <a:pt x="3982" y="1119"/>
                      </a:cubicBezTo>
                      <a:cubicBezTo>
                        <a:pt x="3716" y="853"/>
                        <a:pt x="3399" y="663"/>
                        <a:pt x="3031" y="591"/>
                      </a:cubicBezTo>
                      <a:cubicBezTo>
                        <a:pt x="2966" y="580"/>
                        <a:pt x="2900" y="575"/>
                        <a:pt x="2833" y="575"/>
                      </a:cubicBezTo>
                      <a:cubicBezTo>
                        <a:pt x="2255" y="575"/>
                        <a:pt x="1664" y="973"/>
                        <a:pt x="1569" y="1542"/>
                      </a:cubicBezTo>
                      <a:cubicBezTo>
                        <a:pt x="1569" y="713"/>
                        <a:pt x="990" y="45"/>
                        <a:pt x="373" y="7"/>
                      </a:cubicBezTo>
                      <a:cubicBezTo>
                        <a:pt x="332" y="3"/>
                        <a:pt x="292" y="1"/>
                        <a:pt x="2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29" name="Google Shape;1129;p41"/>
            <p:cNvSpPr/>
            <p:nvPr/>
          </p:nvSpPr>
          <p:spPr>
            <a:xfrm>
              <a:off x="3458486" y="4099606"/>
              <a:ext cx="920353" cy="231496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0" name="Google Shape;1130;p41"/>
            <p:cNvGrpSpPr/>
            <p:nvPr/>
          </p:nvGrpSpPr>
          <p:grpSpPr>
            <a:xfrm>
              <a:off x="1098146" y="1215600"/>
              <a:ext cx="3081910" cy="3115275"/>
              <a:chOff x="2656398" y="2109651"/>
              <a:chExt cx="1630813" cy="1648468"/>
            </a:xfrm>
          </p:grpSpPr>
          <p:sp>
            <p:nvSpPr>
              <p:cNvPr id="1131" name="Google Shape;1131;p41"/>
              <p:cNvSpPr/>
              <p:nvPr/>
            </p:nvSpPr>
            <p:spPr>
              <a:xfrm>
                <a:off x="3184200" y="2703836"/>
                <a:ext cx="148606" cy="11571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97" extrusionOk="0">
                    <a:moveTo>
                      <a:pt x="1674" y="0"/>
                    </a:moveTo>
                    <a:cubicBezTo>
                      <a:pt x="1125" y="123"/>
                      <a:pt x="563" y="228"/>
                      <a:pt x="0" y="317"/>
                    </a:cubicBezTo>
                    <a:cubicBezTo>
                      <a:pt x="34" y="829"/>
                      <a:pt x="140" y="1319"/>
                      <a:pt x="368" y="2097"/>
                    </a:cubicBezTo>
                    <a:cubicBezTo>
                      <a:pt x="1163" y="2008"/>
                      <a:pt x="1936" y="1864"/>
                      <a:pt x="2693" y="1708"/>
                    </a:cubicBezTo>
                    <a:lnTo>
                      <a:pt x="1674" y="0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1"/>
              <p:cNvSpPr/>
              <p:nvPr/>
            </p:nvSpPr>
            <p:spPr>
              <a:xfrm>
                <a:off x="3276572" y="2651359"/>
                <a:ext cx="275030" cy="231546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4196" extrusionOk="0">
                    <a:moveTo>
                      <a:pt x="3627" y="0"/>
                    </a:moveTo>
                    <a:cubicBezTo>
                      <a:pt x="2447" y="385"/>
                      <a:pt x="1230" y="702"/>
                      <a:pt x="0" y="951"/>
                    </a:cubicBezTo>
                    <a:cubicBezTo>
                      <a:pt x="106" y="2042"/>
                      <a:pt x="402" y="3132"/>
                      <a:pt x="913" y="4189"/>
                    </a:cubicBezTo>
                    <a:cubicBezTo>
                      <a:pt x="1022" y="4193"/>
                      <a:pt x="1131" y="4195"/>
                      <a:pt x="1240" y="4195"/>
                    </a:cubicBezTo>
                    <a:cubicBezTo>
                      <a:pt x="2509" y="4195"/>
                      <a:pt x="3800" y="3908"/>
                      <a:pt x="4983" y="3487"/>
                    </a:cubicBezTo>
                    <a:lnTo>
                      <a:pt x="3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1"/>
              <p:cNvSpPr/>
              <p:nvPr/>
            </p:nvSpPr>
            <p:spPr>
              <a:xfrm>
                <a:off x="3448460" y="2769666"/>
                <a:ext cx="31068" cy="28474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16" extrusionOk="0">
                    <a:moveTo>
                      <a:pt x="302" y="0"/>
                    </a:moveTo>
                    <a:cubicBezTo>
                      <a:pt x="204" y="0"/>
                      <a:pt x="105" y="48"/>
                      <a:pt x="55" y="126"/>
                    </a:cubicBezTo>
                    <a:cubicBezTo>
                      <a:pt x="0" y="248"/>
                      <a:pt x="34" y="409"/>
                      <a:pt x="140" y="481"/>
                    </a:cubicBezTo>
                    <a:cubicBezTo>
                      <a:pt x="177" y="505"/>
                      <a:pt x="223" y="516"/>
                      <a:pt x="270" y="516"/>
                    </a:cubicBezTo>
                    <a:cubicBezTo>
                      <a:pt x="357" y="516"/>
                      <a:pt x="448" y="478"/>
                      <a:pt x="495" y="409"/>
                    </a:cubicBezTo>
                    <a:cubicBezTo>
                      <a:pt x="562" y="303"/>
                      <a:pt x="545" y="92"/>
                      <a:pt x="406" y="20"/>
                    </a:cubicBezTo>
                    <a:cubicBezTo>
                      <a:pt x="373" y="7"/>
                      <a:pt x="338" y="0"/>
                      <a:pt x="302" y="0"/>
                    </a:cubicBezTo>
                    <a:close/>
                  </a:path>
                </a:pathLst>
              </a:custGeom>
              <a:solidFill>
                <a:srgbClr val="5D7A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1"/>
              <p:cNvSpPr/>
              <p:nvPr/>
            </p:nvSpPr>
            <p:spPr>
              <a:xfrm>
                <a:off x="3417449" y="2663002"/>
                <a:ext cx="134149" cy="18083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3277" extrusionOk="0">
                    <a:moveTo>
                      <a:pt x="2202" y="2676"/>
                    </a:moveTo>
                    <a:lnTo>
                      <a:pt x="2430" y="3276"/>
                    </a:lnTo>
                    <a:lnTo>
                      <a:pt x="2430" y="3276"/>
                    </a:lnTo>
                    <a:lnTo>
                      <a:pt x="2202" y="2676"/>
                    </a:lnTo>
                    <a:close/>
                    <a:moveTo>
                      <a:pt x="423" y="1"/>
                    </a:moveTo>
                    <a:cubicBezTo>
                      <a:pt x="279" y="34"/>
                      <a:pt x="139" y="68"/>
                      <a:pt x="0" y="123"/>
                    </a:cubicBezTo>
                    <a:lnTo>
                      <a:pt x="0" y="123"/>
                    </a:lnTo>
                    <a:cubicBezTo>
                      <a:pt x="139" y="68"/>
                      <a:pt x="279" y="34"/>
                      <a:pt x="423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1"/>
              <p:cNvSpPr/>
              <p:nvPr/>
            </p:nvSpPr>
            <p:spPr>
              <a:xfrm>
                <a:off x="3392010" y="2663002"/>
                <a:ext cx="159588" cy="180833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277" extrusionOk="0">
                    <a:moveTo>
                      <a:pt x="884" y="1"/>
                    </a:moveTo>
                    <a:lnTo>
                      <a:pt x="884" y="1"/>
                    </a:lnTo>
                    <a:cubicBezTo>
                      <a:pt x="740" y="34"/>
                      <a:pt x="600" y="68"/>
                      <a:pt x="461" y="123"/>
                    </a:cubicBezTo>
                    <a:cubicBezTo>
                      <a:pt x="338" y="229"/>
                      <a:pt x="195" y="318"/>
                      <a:pt x="55" y="368"/>
                    </a:cubicBezTo>
                    <a:cubicBezTo>
                      <a:pt x="495" y="897"/>
                      <a:pt x="617" y="1674"/>
                      <a:pt x="389" y="2325"/>
                    </a:cubicBezTo>
                    <a:cubicBezTo>
                      <a:pt x="300" y="2570"/>
                      <a:pt x="178" y="2782"/>
                      <a:pt x="0" y="2976"/>
                    </a:cubicBezTo>
                    <a:cubicBezTo>
                      <a:pt x="529" y="3010"/>
                      <a:pt x="1078" y="3099"/>
                      <a:pt x="1606" y="3171"/>
                    </a:cubicBezTo>
                    <a:cubicBezTo>
                      <a:pt x="1691" y="3187"/>
                      <a:pt x="1797" y="3187"/>
                      <a:pt x="1902" y="3204"/>
                    </a:cubicBezTo>
                    <a:cubicBezTo>
                      <a:pt x="2152" y="3238"/>
                      <a:pt x="2380" y="3259"/>
                      <a:pt x="2625" y="3259"/>
                    </a:cubicBezTo>
                    <a:lnTo>
                      <a:pt x="2625" y="3276"/>
                    </a:lnTo>
                    <a:lnTo>
                      <a:pt x="2891" y="3276"/>
                    </a:lnTo>
                    <a:lnTo>
                      <a:pt x="2663" y="2676"/>
                    </a:lnTo>
                    <a:lnTo>
                      <a:pt x="1902" y="1936"/>
                    </a:lnTo>
                    <a:cubicBezTo>
                      <a:pt x="1902" y="1936"/>
                      <a:pt x="1780" y="1991"/>
                      <a:pt x="1535" y="2097"/>
                    </a:cubicBezTo>
                    <a:cubicBezTo>
                      <a:pt x="1568" y="2181"/>
                      <a:pt x="1551" y="2270"/>
                      <a:pt x="1518" y="2342"/>
                    </a:cubicBezTo>
                    <a:cubicBezTo>
                      <a:pt x="1463" y="2414"/>
                      <a:pt x="1374" y="2448"/>
                      <a:pt x="1289" y="2448"/>
                    </a:cubicBezTo>
                    <a:cubicBezTo>
                      <a:pt x="1251" y="2448"/>
                      <a:pt x="1201" y="2431"/>
                      <a:pt x="1163" y="2414"/>
                    </a:cubicBezTo>
                    <a:cubicBezTo>
                      <a:pt x="1129" y="2393"/>
                      <a:pt x="1095" y="2342"/>
                      <a:pt x="1078" y="2308"/>
                    </a:cubicBezTo>
                    <a:cubicBezTo>
                      <a:pt x="1023" y="2325"/>
                      <a:pt x="951" y="2359"/>
                      <a:pt x="901" y="2376"/>
                    </a:cubicBezTo>
                    <a:cubicBezTo>
                      <a:pt x="1112" y="1180"/>
                      <a:pt x="512" y="423"/>
                      <a:pt x="512" y="423"/>
                    </a:cubicBezTo>
                    <a:cubicBezTo>
                      <a:pt x="706" y="263"/>
                      <a:pt x="812" y="106"/>
                      <a:pt x="884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1"/>
              <p:cNvSpPr/>
              <p:nvPr/>
            </p:nvSpPr>
            <p:spPr>
              <a:xfrm>
                <a:off x="3323200" y="2863087"/>
                <a:ext cx="23397" cy="19424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52" extrusionOk="0">
                    <a:moveTo>
                      <a:pt x="351" y="1"/>
                    </a:moveTo>
                    <a:cubicBezTo>
                      <a:pt x="262" y="56"/>
                      <a:pt x="174" y="90"/>
                      <a:pt x="68" y="124"/>
                    </a:cubicBezTo>
                    <a:cubicBezTo>
                      <a:pt x="51" y="140"/>
                      <a:pt x="34" y="179"/>
                      <a:pt x="0" y="195"/>
                    </a:cubicBezTo>
                    <a:cubicBezTo>
                      <a:pt x="17" y="246"/>
                      <a:pt x="51" y="301"/>
                      <a:pt x="68" y="352"/>
                    </a:cubicBezTo>
                    <a:lnTo>
                      <a:pt x="423" y="352"/>
                    </a:lnTo>
                    <a:cubicBezTo>
                      <a:pt x="385" y="246"/>
                      <a:pt x="368" y="124"/>
                      <a:pt x="351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1"/>
              <p:cNvSpPr/>
              <p:nvPr/>
            </p:nvSpPr>
            <p:spPr>
              <a:xfrm>
                <a:off x="3451495" y="2778660"/>
                <a:ext cx="27095" cy="1942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52" extrusionOk="0">
                    <a:moveTo>
                      <a:pt x="457" y="1"/>
                    </a:moveTo>
                    <a:lnTo>
                      <a:pt x="457" y="1"/>
                    </a:lnTo>
                    <a:cubicBezTo>
                      <a:pt x="351" y="69"/>
                      <a:pt x="190" y="124"/>
                      <a:pt x="0" y="212"/>
                    </a:cubicBezTo>
                    <a:cubicBezTo>
                      <a:pt x="17" y="246"/>
                      <a:pt x="51" y="297"/>
                      <a:pt x="85" y="318"/>
                    </a:cubicBezTo>
                    <a:cubicBezTo>
                      <a:pt x="123" y="335"/>
                      <a:pt x="173" y="352"/>
                      <a:pt x="211" y="352"/>
                    </a:cubicBezTo>
                    <a:cubicBezTo>
                      <a:pt x="296" y="352"/>
                      <a:pt x="385" y="318"/>
                      <a:pt x="440" y="246"/>
                    </a:cubicBezTo>
                    <a:cubicBezTo>
                      <a:pt x="473" y="174"/>
                      <a:pt x="490" y="85"/>
                      <a:pt x="457" y="1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1"/>
              <p:cNvSpPr/>
              <p:nvPr/>
            </p:nvSpPr>
            <p:spPr>
              <a:xfrm>
                <a:off x="2776029" y="2313488"/>
                <a:ext cx="676427" cy="625107"/>
              </a:xfrm>
              <a:custGeom>
                <a:avLst/>
                <a:gdLst/>
                <a:ahLst/>
                <a:cxnLst/>
                <a:rect l="l" t="t" r="r" b="b"/>
                <a:pathLst>
                  <a:path w="12258" h="11328" extrusionOk="0">
                    <a:moveTo>
                      <a:pt x="9675" y="0"/>
                    </a:moveTo>
                    <a:cubicBezTo>
                      <a:pt x="9596" y="0"/>
                      <a:pt x="9517" y="4"/>
                      <a:pt x="9439" y="12"/>
                    </a:cubicBezTo>
                    <a:cubicBezTo>
                      <a:pt x="8716" y="83"/>
                      <a:pt x="8031" y="434"/>
                      <a:pt x="7431" y="857"/>
                    </a:cubicBezTo>
                    <a:cubicBezTo>
                      <a:pt x="6814" y="468"/>
                      <a:pt x="6163" y="168"/>
                      <a:pt x="5478" y="100"/>
                    </a:cubicBezTo>
                    <a:cubicBezTo>
                      <a:pt x="5403" y="94"/>
                      <a:pt x="5326" y="91"/>
                      <a:pt x="5250" y="91"/>
                    </a:cubicBezTo>
                    <a:cubicBezTo>
                      <a:pt x="4632" y="91"/>
                      <a:pt x="4007" y="288"/>
                      <a:pt x="3522" y="679"/>
                    </a:cubicBezTo>
                    <a:cubicBezTo>
                      <a:pt x="2993" y="1119"/>
                      <a:pt x="2659" y="1808"/>
                      <a:pt x="2676" y="2493"/>
                    </a:cubicBezTo>
                    <a:cubicBezTo>
                      <a:pt x="2414" y="2493"/>
                      <a:pt x="2254" y="2564"/>
                      <a:pt x="2148" y="2687"/>
                    </a:cubicBezTo>
                    <a:cubicBezTo>
                      <a:pt x="2059" y="2831"/>
                      <a:pt x="2025" y="3004"/>
                      <a:pt x="2076" y="3148"/>
                    </a:cubicBezTo>
                    <a:cubicBezTo>
                      <a:pt x="1303" y="3148"/>
                      <a:pt x="563" y="3655"/>
                      <a:pt x="280" y="4344"/>
                    </a:cubicBezTo>
                    <a:cubicBezTo>
                      <a:pt x="1" y="5029"/>
                      <a:pt x="140" y="5857"/>
                      <a:pt x="546" y="6491"/>
                    </a:cubicBezTo>
                    <a:cubicBezTo>
                      <a:pt x="935" y="7108"/>
                      <a:pt x="1569" y="7565"/>
                      <a:pt x="2254" y="7865"/>
                    </a:cubicBezTo>
                    <a:cubicBezTo>
                      <a:pt x="1814" y="8410"/>
                      <a:pt x="1814" y="9238"/>
                      <a:pt x="2220" y="9783"/>
                    </a:cubicBezTo>
                    <a:cubicBezTo>
                      <a:pt x="2536" y="10225"/>
                      <a:pt x="3075" y="10481"/>
                      <a:pt x="3613" y="10481"/>
                    </a:cubicBezTo>
                    <a:cubicBezTo>
                      <a:pt x="3766" y="10481"/>
                      <a:pt x="3919" y="10460"/>
                      <a:pt x="4067" y="10417"/>
                    </a:cubicBezTo>
                    <a:cubicBezTo>
                      <a:pt x="4067" y="10544"/>
                      <a:pt x="4122" y="10667"/>
                      <a:pt x="4227" y="10734"/>
                    </a:cubicBezTo>
                    <a:cubicBezTo>
                      <a:pt x="4316" y="10806"/>
                      <a:pt x="4422" y="10861"/>
                      <a:pt x="4544" y="10878"/>
                    </a:cubicBezTo>
                    <a:cubicBezTo>
                      <a:pt x="4599" y="10887"/>
                      <a:pt x="4655" y="10891"/>
                      <a:pt x="4712" y="10891"/>
                    </a:cubicBezTo>
                    <a:cubicBezTo>
                      <a:pt x="4878" y="10891"/>
                      <a:pt x="5051" y="10855"/>
                      <a:pt x="5195" y="10789"/>
                    </a:cubicBezTo>
                    <a:cubicBezTo>
                      <a:pt x="5373" y="11073"/>
                      <a:pt x="5601" y="11246"/>
                      <a:pt x="5846" y="11301"/>
                    </a:cubicBezTo>
                    <a:cubicBezTo>
                      <a:pt x="5920" y="11320"/>
                      <a:pt x="5994" y="11328"/>
                      <a:pt x="6066" y="11328"/>
                    </a:cubicBezTo>
                    <a:cubicBezTo>
                      <a:pt x="6255" y="11328"/>
                      <a:pt x="6438" y="11271"/>
                      <a:pt x="6603" y="11195"/>
                    </a:cubicBezTo>
                    <a:cubicBezTo>
                      <a:pt x="6814" y="11073"/>
                      <a:pt x="7025" y="10895"/>
                      <a:pt x="7203" y="10734"/>
                    </a:cubicBezTo>
                    <a:cubicBezTo>
                      <a:pt x="7359" y="11018"/>
                      <a:pt x="7748" y="11195"/>
                      <a:pt x="8120" y="11212"/>
                    </a:cubicBezTo>
                    <a:cubicBezTo>
                      <a:pt x="8505" y="11212"/>
                      <a:pt x="8860" y="11051"/>
                      <a:pt x="9177" y="10840"/>
                    </a:cubicBezTo>
                    <a:cubicBezTo>
                      <a:pt x="9473" y="10629"/>
                      <a:pt x="9739" y="10350"/>
                      <a:pt x="9984" y="10084"/>
                    </a:cubicBezTo>
                    <a:cubicBezTo>
                      <a:pt x="10741" y="9822"/>
                      <a:pt x="11324" y="9310"/>
                      <a:pt x="11552" y="8659"/>
                    </a:cubicBezTo>
                    <a:cubicBezTo>
                      <a:pt x="11780" y="8008"/>
                      <a:pt x="11658" y="7231"/>
                      <a:pt x="11218" y="6702"/>
                    </a:cubicBezTo>
                    <a:cubicBezTo>
                      <a:pt x="11797" y="6474"/>
                      <a:pt x="12258" y="5806"/>
                      <a:pt x="12203" y="5134"/>
                    </a:cubicBezTo>
                    <a:cubicBezTo>
                      <a:pt x="12152" y="4483"/>
                      <a:pt x="11713" y="3799"/>
                      <a:pt x="11041" y="3727"/>
                    </a:cubicBezTo>
                    <a:cubicBezTo>
                      <a:pt x="11324" y="3253"/>
                      <a:pt x="11480" y="2864"/>
                      <a:pt x="11607" y="2353"/>
                    </a:cubicBezTo>
                    <a:cubicBezTo>
                      <a:pt x="11713" y="1842"/>
                      <a:pt x="11658" y="1263"/>
                      <a:pt x="11375" y="823"/>
                    </a:cubicBezTo>
                    <a:cubicBezTo>
                      <a:pt x="11016" y="271"/>
                      <a:pt x="10343" y="0"/>
                      <a:pt x="9675" y="0"/>
                    </a:cubicBezTo>
                    <a:close/>
                  </a:path>
                </a:pathLst>
              </a:custGeom>
              <a:solidFill>
                <a:srgbClr val="5C1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1"/>
              <p:cNvSpPr/>
              <p:nvPr/>
            </p:nvSpPr>
            <p:spPr>
              <a:xfrm>
                <a:off x="3158762" y="2794994"/>
                <a:ext cx="62356" cy="10407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886" extrusionOk="0">
                    <a:moveTo>
                      <a:pt x="973" y="1"/>
                    </a:moveTo>
                    <a:lnTo>
                      <a:pt x="22" y="22"/>
                    </a:lnTo>
                    <a:cubicBezTo>
                      <a:pt x="1" y="635"/>
                      <a:pt x="1" y="1252"/>
                      <a:pt x="56" y="1886"/>
                    </a:cubicBezTo>
                    <a:cubicBezTo>
                      <a:pt x="56" y="1886"/>
                      <a:pt x="1078" y="1746"/>
                      <a:pt x="1129" y="1730"/>
                    </a:cubicBezTo>
                    <a:cubicBezTo>
                      <a:pt x="1078" y="1146"/>
                      <a:pt x="1024" y="584"/>
                      <a:pt x="973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1"/>
              <p:cNvSpPr/>
              <p:nvPr/>
            </p:nvSpPr>
            <p:spPr>
              <a:xfrm>
                <a:off x="3159921" y="2794994"/>
                <a:ext cx="52534" cy="2152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9" extrusionOk="0">
                    <a:moveTo>
                      <a:pt x="952" y="1"/>
                    </a:moveTo>
                    <a:lnTo>
                      <a:pt x="1" y="22"/>
                    </a:lnTo>
                    <a:lnTo>
                      <a:pt x="1" y="39"/>
                    </a:lnTo>
                    <a:lnTo>
                      <a:pt x="1" y="22"/>
                    </a:lnTo>
                    <a:lnTo>
                      <a:pt x="952" y="1"/>
                    </a:lnTo>
                    <a:lnTo>
                      <a:pt x="952" y="1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1"/>
              <p:cNvSpPr/>
              <p:nvPr/>
            </p:nvSpPr>
            <p:spPr>
              <a:xfrm>
                <a:off x="3159921" y="2794994"/>
                <a:ext cx="55348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56" extrusionOk="0">
                    <a:moveTo>
                      <a:pt x="952" y="1"/>
                    </a:moveTo>
                    <a:lnTo>
                      <a:pt x="1" y="22"/>
                    </a:lnTo>
                    <a:lnTo>
                      <a:pt x="1" y="39"/>
                    </a:lnTo>
                    <a:lnTo>
                      <a:pt x="1" y="635"/>
                    </a:lnTo>
                    <a:cubicBezTo>
                      <a:pt x="123" y="656"/>
                      <a:pt x="246" y="656"/>
                      <a:pt x="369" y="656"/>
                    </a:cubicBezTo>
                    <a:cubicBezTo>
                      <a:pt x="580" y="656"/>
                      <a:pt x="791" y="635"/>
                      <a:pt x="1003" y="584"/>
                    </a:cubicBezTo>
                    <a:cubicBezTo>
                      <a:pt x="986" y="390"/>
                      <a:pt x="969" y="195"/>
                      <a:pt x="952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1"/>
              <p:cNvSpPr/>
              <p:nvPr/>
            </p:nvSpPr>
            <p:spPr>
              <a:xfrm>
                <a:off x="3309460" y="2610470"/>
                <a:ext cx="63239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949" extrusionOk="0">
                    <a:moveTo>
                      <a:pt x="363" y="1"/>
                    </a:moveTo>
                    <a:cubicBezTo>
                      <a:pt x="295" y="1"/>
                      <a:pt x="226" y="12"/>
                      <a:pt x="161" y="35"/>
                    </a:cubicBezTo>
                    <a:lnTo>
                      <a:pt x="0" y="1815"/>
                    </a:lnTo>
                    <a:cubicBezTo>
                      <a:pt x="100" y="1907"/>
                      <a:pt x="230" y="1948"/>
                      <a:pt x="364" y="1948"/>
                    </a:cubicBezTo>
                    <a:cubicBezTo>
                      <a:pt x="537" y="1948"/>
                      <a:pt x="717" y="1879"/>
                      <a:pt x="845" y="1760"/>
                    </a:cubicBezTo>
                    <a:cubicBezTo>
                      <a:pt x="1074" y="1549"/>
                      <a:pt x="1145" y="1215"/>
                      <a:pt x="1129" y="915"/>
                    </a:cubicBezTo>
                    <a:cubicBezTo>
                      <a:pt x="1129" y="652"/>
                      <a:pt x="1040" y="407"/>
                      <a:pt x="862" y="213"/>
                    </a:cubicBezTo>
                    <a:cubicBezTo>
                      <a:pt x="735" y="83"/>
                      <a:pt x="550" y="1"/>
                      <a:pt x="363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1"/>
              <p:cNvSpPr/>
              <p:nvPr/>
            </p:nvSpPr>
            <p:spPr>
              <a:xfrm>
                <a:off x="3309460" y="2710568"/>
                <a:ext cx="938" cy="99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1"/>
              <p:cNvSpPr/>
              <p:nvPr/>
            </p:nvSpPr>
            <p:spPr>
              <a:xfrm>
                <a:off x="3309460" y="2610525"/>
                <a:ext cx="31288" cy="10688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37" extrusionOk="0">
                    <a:moveTo>
                      <a:pt x="372" y="1"/>
                    </a:moveTo>
                    <a:cubicBezTo>
                      <a:pt x="300" y="1"/>
                      <a:pt x="228" y="17"/>
                      <a:pt x="161" y="34"/>
                    </a:cubicBezTo>
                    <a:lnTo>
                      <a:pt x="0" y="1814"/>
                    </a:lnTo>
                    <a:lnTo>
                      <a:pt x="17" y="1831"/>
                    </a:lnTo>
                    <a:cubicBezTo>
                      <a:pt x="72" y="1886"/>
                      <a:pt x="161" y="1919"/>
                      <a:pt x="228" y="1936"/>
                    </a:cubicBezTo>
                    <a:cubicBezTo>
                      <a:pt x="566" y="1214"/>
                      <a:pt x="495" y="318"/>
                      <a:pt x="461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1"/>
              <p:cNvSpPr/>
              <p:nvPr/>
            </p:nvSpPr>
            <p:spPr>
              <a:xfrm>
                <a:off x="3322041" y="2707312"/>
                <a:ext cx="22459" cy="20583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73" extrusionOk="0">
                    <a:moveTo>
                      <a:pt x="224" y="1"/>
                    </a:moveTo>
                    <a:cubicBezTo>
                      <a:pt x="147" y="1"/>
                      <a:pt x="67" y="39"/>
                      <a:pt x="38" y="111"/>
                    </a:cubicBezTo>
                    <a:cubicBezTo>
                      <a:pt x="0" y="199"/>
                      <a:pt x="38" y="322"/>
                      <a:pt x="127" y="360"/>
                    </a:cubicBezTo>
                    <a:cubicBezTo>
                      <a:pt x="149" y="369"/>
                      <a:pt x="172" y="373"/>
                      <a:pt x="195" y="373"/>
                    </a:cubicBezTo>
                    <a:cubicBezTo>
                      <a:pt x="262" y="373"/>
                      <a:pt x="331" y="337"/>
                      <a:pt x="372" y="271"/>
                    </a:cubicBezTo>
                    <a:cubicBezTo>
                      <a:pt x="406" y="199"/>
                      <a:pt x="389" y="60"/>
                      <a:pt x="267" y="5"/>
                    </a:cubicBezTo>
                    <a:cubicBezTo>
                      <a:pt x="253" y="2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1"/>
              <p:cNvSpPr/>
              <p:nvPr/>
            </p:nvSpPr>
            <p:spPr>
              <a:xfrm>
                <a:off x="2941185" y="2555014"/>
                <a:ext cx="392568" cy="256764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53" extrusionOk="0">
                    <a:moveTo>
                      <a:pt x="3648" y="1"/>
                    </a:moveTo>
                    <a:cubicBezTo>
                      <a:pt x="3310" y="584"/>
                      <a:pt x="2714" y="1007"/>
                      <a:pt x="2042" y="1129"/>
                    </a:cubicBezTo>
                    <a:cubicBezTo>
                      <a:pt x="2114" y="1235"/>
                      <a:pt x="2130" y="1324"/>
                      <a:pt x="2097" y="1391"/>
                    </a:cubicBezTo>
                    <a:cubicBezTo>
                      <a:pt x="2068" y="1452"/>
                      <a:pt x="1999" y="1501"/>
                      <a:pt x="1935" y="1501"/>
                    </a:cubicBezTo>
                    <a:cubicBezTo>
                      <a:pt x="1924" y="1501"/>
                      <a:pt x="1913" y="1500"/>
                      <a:pt x="1902" y="1497"/>
                    </a:cubicBezTo>
                    <a:cubicBezTo>
                      <a:pt x="1813" y="1480"/>
                      <a:pt x="1746" y="1391"/>
                      <a:pt x="1691" y="1324"/>
                    </a:cubicBezTo>
                    <a:cubicBezTo>
                      <a:pt x="1532" y="1155"/>
                      <a:pt x="1309" y="1076"/>
                      <a:pt x="1084" y="1076"/>
                    </a:cubicBezTo>
                    <a:cubicBezTo>
                      <a:pt x="907" y="1076"/>
                      <a:pt x="730" y="1125"/>
                      <a:pt x="583" y="1218"/>
                    </a:cubicBezTo>
                    <a:cubicBezTo>
                      <a:pt x="228" y="1429"/>
                      <a:pt x="34" y="1835"/>
                      <a:pt x="17" y="2220"/>
                    </a:cubicBezTo>
                    <a:cubicBezTo>
                      <a:pt x="0" y="2486"/>
                      <a:pt x="72" y="2748"/>
                      <a:pt x="228" y="2942"/>
                    </a:cubicBezTo>
                    <a:cubicBezTo>
                      <a:pt x="423" y="3137"/>
                      <a:pt x="723" y="3209"/>
                      <a:pt x="985" y="3209"/>
                    </a:cubicBezTo>
                    <a:cubicBezTo>
                      <a:pt x="1763" y="3209"/>
                      <a:pt x="1974" y="2892"/>
                      <a:pt x="1974" y="2892"/>
                    </a:cubicBezTo>
                    <a:cubicBezTo>
                      <a:pt x="2168" y="3365"/>
                      <a:pt x="2464" y="3788"/>
                      <a:pt x="2870" y="4105"/>
                    </a:cubicBezTo>
                    <a:cubicBezTo>
                      <a:pt x="3305" y="4453"/>
                      <a:pt x="3870" y="4653"/>
                      <a:pt x="4433" y="4653"/>
                    </a:cubicBezTo>
                    <a:cubicBezTo>
                      <a:pt x="4668" y="4653"/>
                      <a:pt x="4903" y="4618"/>
                      <a:pt x="5127" y="4544"/>
                    </a:cubicBezTo>
                    <a:cubicBezTo>
                      <a:pt x="5740" y="4333"/>
                      <a:pt x="6251" y="3860"/>
                      <a:pt x="6568" y="3314"/>
                    </a:cubicBezTo>
                    <a:cubicBezTo>
                      <a:pt x="6957" y="2659"/>
                      <a:pt x="7114" y="1869"/>
                      <a:pt x="7008" y="1112"/>
                    </a:cubicBezTo>
                    <a:cubicBezTo>
                      <a:pt x="6640" y="863"/>
                      <a:pt x="6357" y="529"/>
                      <a:pt x="6251" y="144"/>
                    </a:cubicBezTo>
                    <a:cubicBezTo>
                      <a:pt x="5859" y="451"/>
                      <a:pt x="5403" y="690"/>
                      <a:pt x="4926" y="690"/>
                    </a:cubicBezTo>
                    <a:cubicBezTo>
                      <a:pt x="4910" y="690"/>
                      <a:pt x="4894" y="690"/>
                      <a:pt x="4878" y="690"/>
                    </a:cubicBezTo>
                    <a:cubicBezTo>
                      <a:pt x="4387" y="690"/>
                      <a:pt x="3927" y="423"/>
                      <a:pt x="3648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1"/>
              <p:cNvSpPr/>
              <p:nvPr/>
            </p:nvSpPr>
            <p:spPr>
              <a:xfrm>
                <a:off x="3275359" y="2679280"/>
                <a:ext cx="47898" cy="4894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87" extrusionOk="0">
                    <a:moveTo>
                      <a:pt x="499" y="1"/>
                    </a:moveTo>
                    <a:cubicBezTo>
                      <a:pt x="392" y="1"/>
                      <a:pt x="279" y="37"/>
                      <a:pt x="195" y="111"/>
                    </a:cubicBezTo>
                    <a:cubicBezTo>
                      <a:pt x="56" y="217"/>
                      <a:pt x="1" y="445"/>
                      <a:pt x="73" y="602"/>
                    </a:cubicBezTo>
                    <a:cubicBezTo>
                      <a:pt x="140" y="768"/>
                      <a:pt x="316" y="886"/>
                      <a:pt x="480" y="886"/>
                    </a:cubicBezTo>
                    <a:cubicBezTo>
                      <a:pt x="491" y="886"/>
                      <a:pt x="502" y="886"/>
                      <a:pt x="512" y="885"/>
                    </a:cubicBezTo>
                    <a:cubicBezTo>
                      <a:pt x="550" y="885"/>
                      <a:pt x="584" y="868"/>
                      <a:pt x="618" y="868"/>
                    </a:cubicBezTo>
                    <a:cubicBezTo>
                      <a:pt x="724" y="657"/>
                      <a:pt x="812" y="445"/>
                      <a:pt x="867" y="217"/>
                    </a:cubicBezTo>
                    <a:cubicBezTo>
                      <a:pt x="829" y="162"/>
                      <a:pt x="779" y="111"/>
                      <a:pt x="707" y="56"/>
                    </a:cubicBezTo>
                    <a:cubicBezTo>
                      <a:pt x="649" y="19"/>
                      <a:pt x="575" y="1"/>
                      <a:pt x="499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1"/>
              <p:cNvSpPr/>
              <p:nvPr/>
            </p:nvSpPr>
            <p:spPr>
              <a:xfrm>
                <a:off x="3069425" y="2690316"/>
                <a:ext cx="53472" cy="4922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892" extrusionOk="0">
                    <a:moveTo>
                      <a:pt x="488" y="1"/>
                    </a:moveTo>
                    <a:cubicBezTo>
                      <a:pt x="450" y="1"/>
                      <a:pt x="411" y="6"/>
                      <a:pt x="373" y="17"/>
                    </a:cubicBezTo>
                    <a:cubicBezTo>
                      <a:pt x="195" y="51"/>
                      <a:pt x="56" y="207"/>
                      <a:pt x="35" y="402"/>
                    </a:cubicBezTo>
                    <a:cubicBezTo>
                      <a:pt x="1" y="579"/>
                      <a:pt x="107" y="757"/>
                      <a:pt x="318" y="862"/>
                    </a:cubicBezTo>
                    <a:cubicBezTo>
                      <a:pt x="369" y="882"/>
                      <a:pt x="423" y="891"/>
                      <a:pt x="477" y="891"/>
                    </a:cubicBezTo>
                    <a:cubicBezTo>
                      <a:pt x="610" y="891"/>
                      <a:pt x="742" y="833"/>
                      <a:pt x="829" y="719"/>
                    </a:cubicBezTo>
                    <a:cubicBezTo>
                      <a:pt x="952" y="579"/>
                      <a:pt x="969" y="368"/>
                      <a:pt x="863" y="207"/>
                    </a:cubicBezTo>
                    <a:cubicBezTo>
                      <a:pt x="779" y="82"/>
                      <a:pt x="638" y="1"/>
                      <a:pt x="488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1"/>
              <p:cNvSpPr/>
              <p:nvPr/>
            </p:nvSpPr>
            <p:spPr>
              <a:xfrm>
                <a:off x="2974293" y="2651359"/>
                <a:ext cx="40890" cy="44091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99" extrusionOk="0">
                    <a:moveTo>
                      <a:pt x="634" y="0"/>
                    </a:moveTo>
                    <a:cubicBezTo>
                      <a:pt x="385" y="51"/>
                      <a:pt x="157" y="195"/>
                      <a:pt x="0" y="368"/>
                    </a:cubicBezTo>
                    <a:cubicBezTo>
                      <a:pt x="0" y="385"/>
                      <a:pt x="0" y="406"/>
                      <a:pt x="17" y="423"/>
                    </a:cubicBezTo>
                    <a:cubicBezTo>
                      <a:pt x="17" y="431"/>
                      <a:pt x="26" y="436"/>
                      <a:pt x="34" y="436"/>
                    </a:cubicBezTo>
                    <a:cubicBezTo>
                      <a:pt x="43" y="436"/>
                      <a:pt x="51" y="431"/>
                      <a:pt x="51" y="423"/>
                    </a:cubicBezTo>
                    <a:cubicBezTo>
                      <a:pt x="185" y="275"/>
                      <a:pt x="354" y="165"/>
                      <a:pt x="539" y="101"/>
                    </a:cubicBezTo>
                    <a:lnTo>
                      <a:pt x="539" y="101"/>
                    </a:lnTo>
                    <a:cubicBezTo>
                      <a:pt x="478" y="183"/>
                      <a:pt x="440" y="284"/>
                      <a:pt x="440" y="385"/>
                    </a:cubicBezTo>
                    <a:lnTo>
                      <a:pt x="440" y="423"/>
                    </a:lnTo>
                    <a:cubicBezTo>
                      <a:pt x="457" y="562"/>
                      <a:pt x="546" y="723"/>
                      <a:pt x="668" y="791"/>
                    </a:cubicBezTo>
                    <a:cubicBezTo>
                      <a:pt x="674" y="796"/>
                      <a:pt x="679" y="798"/>
                      <a:pt x="685" y="798"/>
                    </a:cubicBezTo>
                    <a:cubicBezTo>
                      <a:pt x="697" y="798"/>
                      <a:pt x="709" y="791"/>
                      <a:pt x="723" y="791"/>
                    </a:cubicBezTo>
                    <a:cubicBezTo>
                      <a:pt x="740" y="774"/>
                      <a:pt x="723" y="740"/>
                      <a:pt x="702" y="740"/>
                    </a:cubicBezTo>
                    <a:cubicBezTo>
                      <a:pt x="596" y="668"/>
                      <a:pt x="529" y="545"/>
                      <a:pt x="512" y="423"/>
                    </a:cubicBezTo>
                    <a:lnTo>
                      <a:pt x="512" y="385"/>
                    </a:lnTo>
                    <a:cubicBezTo>
                      <a:pt x="512" y="262"/>
                      <a:pt x="563" y="140"/>
                      <a:pt x="651" y="68"/>
                    </a:cubicBezTo>
                    <a:lnTo>
                      <a:pt x="651" y="68"/>
                    </a:lnTo>
                    <a:cubicBezTo>
                      <a:pt x="651" y="68"/>
                      <a:pt x="651" y="68"/>
                      <a:pt x="651" y="68"/>
                    </a:cubicBezTo>
                    <a:cubicBezTo>
                      <a:pt x="668" y="51"/>
                      <a:pt x="668" y="34"/>
                      <a:pt x="668" y="17"/>
                    </a:cubicBezTo>
                    <a:cubicBezTo>
                      <a:pt x="651" y="17"/>
                      <a:pt x="651" y="0"/>
                      <a:pt x="634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1"/>
              <p:cNvSpPr/>
              <p:nvPr/>
            </p:nvSpPr>
            <p:spPr>
              <a:xfrm>
                <a:off x="3139394" y="2673707"/>
                <a:ext cx="126478" cy="6804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1233" extrusionOk="0">
                    <a:moveTo>
                      <a:pt x="2275" y="1"/>
                    </a:moveTo>
                    <a:cubicBezTo>
                      <a:pt x="1535" y="1"/>
                      <a:pt x="795" y="69"/>
                      <a:pt x="1" y="191"/>
                    </a:cubicBezTo>
                    <a:cubicBezTo>
                      <a:pt x="35" y="580"/>
                      <a:pt x="284" y="952"/>
                      <a:pt x="635" y="1125"/>
                    </a:cubicBezTo>
                    <a:cubicBezTo>
                      <a:pt x="790" y="1196"/>
                      <a:pt x="964" y="1233"/>
                      <a:pt x="1138" y="1233"/>
                    </a:cubicBezTo>
                    <a:cubicBezTo>
                      <a:pt x="1357" y="1233"/>
                      <a:pt x="1577" y="1175"/>
                      <a:pt x="1763" y="1058"/>
                    </a:cubicBezTo>
                    <a:cubicBezTo>
                      <a:pt x="2097" y="846"/>
                      <a:pt x="2292" y="457"/>
                      <a:pt x="2275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1"/>
              <p:cNvSpPr/>
              <p:nvPr/>
            </p:nvSpPr>
            <p:spPr>
              <a:xfrm>
                <a:off x="3139394" y="2673707"/>
                <a:ext cx="125540" cy="2527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58" extrusionOk="0">
                    <a:moveTo>
                      <a:pt x="2275" y="1"/>
                    </a:moveTo>
                    <a:cubicBezTo>
                      <a:pt x="1535" y="1"/>
                      <a:pt x="795" y="69"/>
                      <a:pt x="1" y="191"/>
                    </a:cubicBezTo>
                    <a:cubicBezTo>
                      <a:pt x="18" y="280"/>
                      <a:pt x="35" y="369"/>
                      <a:pt x="73" y="457"/>
                    </a:cubicBezTo>
                    <a:cubicBezTo>
                      <a:pt x="812" y="441"/>
                      <a:pt x="1535" y="352"/>
                      <a:pt x="2275" y="229"/>
                    </a:cubicBezTo>
                    <a:lnTo>
                      <a:pt x="2275" y="1"/>
                    </a:ln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1"/>
              <p:cNvSpPr/>
              <p:nvPr/>
            </p:nvSpPr>
            <p:spPr>
              <a:xfrm>
                <a:off x="3172557" y="2717962"/>
                <a:ext cx="59266" cy="2406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436" extrusionOk="0">
                    <a:moveTo>
                      <a:pt x="532" y="0"/>
                    </a:moveTo>
                    <a:cubicBezTo>
                      <a:pt x="330" y="0"/>
                      <a:pt x="137" y="104"/>
                      <a:pt x="0" y="289"/>
                    </a:cubicBezTo>
                    <a:cubicBezTo>
                      <a:pt x="17" y="306"/>
                      <a:pt x="17" y="306"/>
                      <a:pt x="34" y="323"/>
                    </a:cubicBezTo>
                    <a:cubicBezTo>
                      <a:pt x="192" y="399"/>
                      <a:pt x="363" y="436"/>
                      <a:pt x="532" y="436"/>
                    </a:cubicBezTo>
                    <a:cubicBezTo>
                      <a:pt x="720" y="436"/>
                      <a:pt x="907" y="391"/>
                      <a:pt x="1074" y="306"/>
                    </a:cubicBezTo>
                    <a:cubicBezTo>
                      <a:pt x="968" y="150"/>
                      <a:pt x="807" y="23"/>
                      <a:pt x="617" y="6"/>
                    </a:cubicBezTo>
                    <a:cubicBezTo>
                      <a:pt x="589" y="2"/>
                      <a:pt x="560" y="0"/>
                      <a:pt x="532" y="0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1"/>
              <p:cNvSpPr/>
              <p:nvPr/>
            </p:nvSpPr>
            <p:spPr>
              <a:xfrm>
                <a:off x="3004367" y="2721659"/>
                <a:ext cx="22459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407" h="368" extrusionOk="0">
                    <a:moveTo>
                      <a:pt x="207" y="1"/>
                    </a:moveTo>
                    <a:cubicBezTo>
                      <a:pt x="136" y="1"/>
                      <a:pt x="64" y="47"/>
                      <a:pt x="34" y="117"/>
                    </a:cubicBezTo>
                    <a:cubicBezTo>
                      <a:pt x="1" y="206"/>
                      <a:pt x="34" y="311"/>
                      <a:pt x="123" y="345"/>
                    </a:cubicBezTo>
                    <a:cubicBezTo>
                      <a:pt x="148" y="361"/>
                      <a:pt x="175" y="367"/>
                      <a:pt x="201" y="367"/>
                    </a:cubicBezTo>
                    <a:cubicBezTo>
                      <a:pt x="268" y="367"/>
                      <a:pt x="332" y="325"/>
                      <a:pt x="368" y="273"/>
                    </a:cubicBezTo>
                    <a:cubicBezTo>
                      <a:pt x="406" y="189"/>
                      <a:pt x="389" y="45"/>
                      <a:pt x="263" y="11"/>
                    </a:cubicBezTo>
                    <a:cubicBezTo>
                      <a:pt x="245" y="4"/>
                      <a:pt x="226" y="1"/>
                      <a:pt x="207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1"/>
              <p:cNvSpPr/>
              <p:nvPr/>
            </p:nvSpPr>
            <p:spPr>
              <a:xfrm>
                <a:off x="3086917" y="2594744"/>
                <a:ext cx="62356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466" extrusionOk="0">
                    <a:moveTo>
                      <a:pt x="801" y="0"/>
                    </a:moveTo>
                    <a:cubicBezTo>
                      <a:pt x="573" y="0"/>
                      <a:pt x="361" y="51"/>
                      <a:pt x="161" y="143"/>
                    </a:cubicBezTo>
                    <a:cubicBezTo>
                      <a:pt x="107" y="164"/>
                      <a:pt x="73" y="198"/>
                      <a:pt x="35" y="232"/>
                    </a:cubicBezTo>
                    <a:cubicBezTo>
                      <a:pt x="18" y="249"/>
                      <a:pt x="1" y="303"/>
                      <a:pt x="1" y="354"/>
                    </a:cubicBezTo>
                    <a:cubicBezTo>
                      <a:pt x="18" y="426"/>
                      <a:pt x="107" y="460"/>
                      <a:pt x="195" y="460"/>
                    </a:cubicBezTo>
                    <a:cubicBezTo>
                      <a:pt x="227" y="464"/>
                      <a:pt x="259" y="466"/>
                      <a:pt x="291" y="466"/>
                    </a:cubicBezTo>
                    <a:cubicBezTo>
                      <a:pt x="422" y="466"/>
                      <a:pt x="561" y="436"/>
                      <a:pt x="690" y="409"/>
                    </a:cubicBezTo>
                    <a:cubicBezTo>
                      <a:pt x="863" y="375"/>
                      <a:pt x="952" y="354"/>
                      <a:pt x="1024" y="303"/>
                    </a:cubicBezTo>
                    <a:cubicBezTo>
                      <a:pt x="1091" y="249"/>
                      <a:pt x="1129" y="143"/>
                      <a:pt x="1074" y="75"/>
                    </a:cubicBezTo>
                    <a:cubicBezTo>
                      <a:pt x="1041" y="20"/>
                      <a:pt x="952" y="3"/>
                      <a:pt x="901" y="3"/>
                    </a:cubicBezTo>
                    <a:cubicBezTo>
                      <a:pt x="867" y="1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1"/>
              <p:cNvSpPr/>
              <p:nvPr/>
            </p:nvSpPr>
            <p:spPr>
              <a:xfrm>
                <a:off x="3093704" y="2627300"/>
                <a:ext cx="62301" cy="2411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437" extrusionOk="0">
                    <a:moveTo>
                      <a:pt x="46" y="1"/>
                    </a:moveTo>
                    <a:cubicBezTo>
                      <a:pt x="37" y="1"/>
                      <a:pt x="28" y="5"/>
                      <a:pt x="17" y="14"/>
                    </a:cubicBezTo>
                    <a:cubicBezTo>
                      <a:pt x="0" y="14"/>
                      <a:pt x="0" y="30"/>
                      <a:pt x="0" y="47"/>
                    </a:cubicBezTo>
                    <a:lnTo>
                      <a:pt x="212" y="419"/>
                    </a:lnTo>
                    <a:cubicBezTo>
                      <a:pt x="212" y="436"/>
                      <a:pt x="229" y="436"/>
                      <a:pt x="229" y="436"/>
                    </a:cubicBezTo>
                    <a:lnTo>
                      <a:pt x="267" y="436"/>
                    </a:lnTo>
                    <a:cubicBezTo>
                      <a:pt x="372" y="331"/>
                      <a:pt x="512" y="276"/>
                      <a:pt x="651" y="259"/>
                    </a:cubicBezTo>
                    <a:cubicBezTo>
                      <a:pt x="679" y="256"/>
                      <a:pt x="705" y="254"/>
                      <a:pt x="732" y="254"/>
                    </a:cubicBezTo>
                    <a:cubicBezTo>
                      <a:pt x="859" y="254"/>
                      <a:pt x="972" y="288"/>
                      <a:pt x="1074" y="347"/>
                    </a:cubicBezTo>
                    <a:cubicBezTo>
                      <a:pt x="1095" y="347"/>
                      <a:pt x="1112" y="347"/>
                      <a:pt x="1129" y="331"/>
                    </a:cubicBezTo>
                    <a:cubicBezTo>
                      <a:pt x="1129" y="314"/>
                      <a:pt x="1129" y="293"/>
                      <a:pt x="1112" y="276"/>
                    </a:cubicBezTo>
                    <a:cubicBezTo>
                      <a:pt x="991" y="219"/>
                      <a:pt x="862" y="183"/>
                      <a:pt x="728" y="183"/>
                    </a:cubicBezTo>
                    <a:cubicBezTo>
                      <a:pt x="703" y="183"/>
                      <a:pt x="677" y="184"/>
                      <a:pt x="651" y="187"/>
                    </a:cubicBezTo>
                    <a:cubicBezTo>
                      <a:pt x="512" y="208"/>
                      <a:pt x="372" y="259"/>
                      <a:pt x="250" y="347"/>
                    </a:cubicBezTo>
                    <a:lnTo>
                      <a:pt x="72" y="14"/>
                    </a:lnTo>
                    <a:cubicBezTo>
                      <a:pt x="64" y="5"/>
                      <a:pt x="55" y="1"/>
                      <a:pt x="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1"/>
              <p:cNvSpPr/>
              <p:nvPr/>
            </p:nvSpPr>
            <p:spPr>
              <a:xfrm>
                <a:off x="3108382" y="2627631"/>
                <a:ext cx="11754" cy="17934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25" extrusionOk="0">
                    <a:moveTo>
                      <a:pt x="49" y="1"/>
                    </a:moveTo>
                    <a:cubicBezTo>
                      <a:pt x="44" y="1"/>
                      <a:pt x="39" y="3"/>
                      <a:pt x="35" y="8"/>
                    </a:cubicBezTo>
                    <a:cubicBezTo>
                      <a:pt x="18" y="8"/>
                      <a:pt x="1" y="24"/>
                      <a:pt x="18" y="41"/>
                    </a:cubicBezTo>
                    <a:cubicBezTo>
                      <a:pt x="51" y="130"/>
                      <a:pt x="89" y="219"/>
                      <a:pt x="123" y="308"/>
                    </a:cubicBezTo>
                    <a:cubicBezTo>
                      <a:pt x="140" y="308"/>
                      <a:pt x="157" y="325"/>
                      <a:pt x="157" y="325"/>
                    </a:cubicBezTo>
                    <a:lnTo>
                      <a:pt x="174" y="308"/>
                    </a:lnTo>
                    <a:cubicBezTo>
                      <a:pt x="195" y="308"/>
                      <a:pt x="212" y="287"/>
                      <a:pt x="195" y="270"/>
                    </a:cubicBezTo>
                    <a:cubicBezTo>
                      <a:pt x="157" y="181"/>
                      <a:pt x="123" y="96"/>
                      <a:pt x="68" y="24"/>
                    </a:cubicBezTo>
                    <a:cubicBezTo>
                      <a:pt x="68" y="13"/>
                      <a:pt x="60" y="1"/>
                      <a:pt x="4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1"/>
              <p:cNvSpPr/>
              <p:nvPr/>
            </p:nvSpPr>
            <p:spPr>
              <a:xfrm>
                <a:off x="3122839" y="2628017"/>
                <a:ext cx="8001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46" extrusionOk="0">
                    <a:moveTo>
                      <a:pt x="39" y="1"/>
                    </a:moveTo>
                    <a:cubicBezTo>
                      <a:pt x="18" y="17"/>
                      <a:pt x="1" y="34"/>
                      <a:pt x="18" y="51"/>
                    </a:cubicBezTo>
                    <a:lnTo>
                      <a:pt x="73" y="229"/>
                    </a:lnTo>
                    <a:cubicBezTo>
                      <a:pt x="90" y="246"/>
                      <a:pt x="90" y="246"/>
                      <a:pt x="106" y="246"/>
                    </a:cubicBezTo>
                    <a:lnTo>
                      <a:pt x="123" y="246"/>
                    </a:lnTo>
                    <a:cubicBezTo>
                      <a:pt x="144" y="246"/>
                      <a:pt x="144" y="229"/>
                      <a:pt x="144" y="212"/>
                    </a:cubicBezTo>
                    <a:lnTo>
                      <a:pt x="90" y="17"/>
                    </a:lnTo>
                    <a:cubicBezTo>
                      <a:pt x="73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1"/>
              <p:cNvSpPr/>
              <p:nvPr/>
            </p:nvSpPr>
            <p:spPr>
              <a:xfrm>
                <a:off x="3267688" y="2591874"/>
                <a:ext cx="62356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466" extrusionOk="0">
                    <a:moveTo>
                      <a:pt x="341" y="0"/>
                    </a:moveTo>
                    <a:cubicBezTo>
                      <a:pt x="304" y="0"/>
                      <a:pt x="267" y="2"/>
                      <a:pt x="229" y="5"/>
                    </a:cubicBezTo>
                    <a:cubicBezTo>
                      <a:pt x="161" y="5"/>
                      <a:pt x="89" y="5"/>
                      <a:pt x="55" y="55"/>
                    </a:cubicBezTo>
                    <a:cubicBezTo>
                      <a:pt x="1" y="127"/>
                      <a:pt x="34" y="250"/>
                      <a:pt x="106" y="301"/>
                    </a:cubicBezTo>
                    <a:cubicBezTo>
                      <a:pt x="178" y="355"/>
                      <a:pt x="267" y="372"/>
                      <a:pt x="440" y="406"/>
                    </a:cubicBezTo>
                    <a:cubicBezTo>
                      <a:pt x="571" y="437"/>
                      <a:pt x="711" y="466"/>
                      <a:pt x="846" y="466"/>
                    </a:cubicBezTo>
                    <a:cubicBezTo>
                      <a:pt x="876" y="466"/>
                      <a:pt x="905" y="464"/>
                      <a:pt x="935" y="461"/>
                    </a:cubicBezTo>
                    <a:cubicBezTo>
                      <a:pt x="1023" y="444"/>
                      <a:pt x="1112" y="427"/>
                      <a:pt x="1129" y="339"/>
                    </a:cubicBezTo>
                    <a:cubicBezTo>
                      <a:pt x="1129" y="301"/>
                      <a:pt x="1112" y="250"/>
                      <a:pt x="1091" y="216"/>
                    </a:cubicBezTo>
                    <a:cubicBezTo>
                      <a:pt x="1057" y="178"/>
                      <a:pt x="1023" y="161"/>
                      <a:pt x="968" y="144"/>
                    </a:cubicBezTo>
                    <a:cubicBezTo>
                      <a:pt x="773" y="54"/>
                      <a:pt x="564" y="0"/>
                      <a:pt x="34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1"/>
              <p:cNvSpPr/>
              <p:nvPr/>
            </p:nvSpPr>
            <p:spPr>
              <a:xfrm>
                <a:off x="3260018" y="2624044"/>
                <a:ext cx="63239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441" extrusionOk="0">
                    <a:moveTo>
                      <a:pt x="1124" y="1"/>
                    </a:moveTo>
                    <a:cubicBezTo>
                      <a:pt x="1107" y="1"/>
                      <a:pt x="1090" y="1"/>
                      <a:pt x="1074" y="18"/>
                    </a:cubicBezTo>
                    <a:lnTo>
                      <a:pt x="896" y="352"/>
                    </a:lnTo>
                    <a:cubicBezTo>
                      <a:pt x="773" y="267"/>
                      <a:pt x="634" y="212"/>
                      <a:pt x="490" y="195"/>
                    </a:cubicBezTo>
                    <a:cubicBezTo>
                      <a:pt x="464" y="192"/>
                      <a:pt x="437" y="191"/>
                      <a:pt x="410" y="191"/>
                    </a:cubicBezTo>
                    <a:cubicBezTo>
                      <a:pt x="280" y="191"/>
                      <a:pt x="150" y="224"/>
                      <a:pt x="34" y="284"/>
                    </a:cubicBezTo>
                    <a:cubicBezTo>
                      <a:pt x="17" y="301"/>
                      <a:pt x="0" y="318"/>
                      <a:pt x="17" y="335"/>
                    </a:cubicBezTo>
                    <a:cubicBezTo>
                      <a:pt x="17" y="352"/>
                      <a:pt x="51" y="352"/>
                      <a:pt x="68" y="352"/>
                    </a:cubicBezTo>
                    <a:cubicBezTo>
                      <a:pt x="171" y="297"/>
                      <a:pt x="282" y="261"/>
                      <a:pt x="404" y="261"/>
                    </a:cubicBezTo>
                    <a:cubicBezTo>
                      <a:pt x="432" y="261"/>
                      <a:pt x="461" y="263"/>
                      <a:pt x="490" y="267"/>
                    </a:cubicBezTo>
                    <a:cubicBezTo>
                      <a:pt x="617" y="284"/>
                      <a:pt x="757" y="335"/>
                      <a:pt x="879" y="440"/>
                    </a:cubicBezTo>
                    <a:lnTo>
                      <a:pt x="913" y="440"/>
                    </a:lnTo>
                    <a:lnTo>
                      <a:pt x="934" y="423"/>
                    </a:lnTo>
                    <a:lnTo>
                      <a:pt x="1145" y="56"/>
                    </a:lnTo>
                    <a:cubicBezTo>
                      <a:pt x="1145" y="35"/>
                      <a:pt x="1145" y="18"/>
                      <a:pt x="112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1"/>
              <p:cNvSpPr/>
              <p:nvPr/>
            </p:nvSpPr>
            <p:spPr>
              <a:xfrm>
                <a:off x="3296824" y="2624044"/>
                <a:ext cx="11754" cy="1754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18" extrusionOk="0">
                    <a:moveTo>
                      <a:pt x="178" y="1"/>
                    </a:moveTo>
                    <a:cubicBezTo>
                      <a:pt x="161" y="1"/>
                      <a:pt x="140" y="1"/>
                      <a:pt x="140" y="18"/>
                    </a:cubicBezTo>
                    <a:cubicBezTo>
                      <a:pt x="90" y="106"/>
                      <a:pt x="56" y="195"/>
                      <a:pt x="18" y="284"/>
                    </a:cubicBezTo>
                    <a:cubicBezTo>
                      <a:pt x="1" y="301"/>
                      <a:pt x="18" y="318"/>
                      <a:pt x="35" y="318"/>
                    </a:cubicBezTo>
                    <a:lnTo>
                      <a:pt x="56" y="318"/>
                    </a:lnTo>
                    <a:cubicBezTo>
                      <a:pt x="56" y="318"/>
                      <a:pt x="73" y="318"/>
                      <a:pt x="73" y="301"/>
                    </a:cubicBezTo>
                    <a:cubicBezTo>
                      <a:pt x="123" y="229"/>
                      <a:pt x="161" y="140"/>
                      <a:pt x="195" y="56"/>
                    </a:cubicBezTo>
                    <a:cubicBezTo>
                      <a:pt x="212" y="35"/>
                      <a:pt x="195" y="18"/>
                      <a:pt x="17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1"/>
              <p:cNvSpPr/>
              <p:nvPr/>
            </p:nvSpPr>
            <p:spPr>
              <a:xfrm>
                <a:off x="3285181" y="2624983"/>
                <a:ext cx="7726" cy="13796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50" extrusionOk="0">
                    <a:moveTo>
                      <a:pt x="123" y="1"/>
                    </a:moveTo>
                    <a:cubicBezTo>
                      <a:pt x="106" y="1"/>
                      <a:pt x="89" y="1"/>
                      <a:pt x="72" y="18"/>
                    </a:cubicBezTo>
                    <a:lnTo>
                      <a:pt x="17" y="195"/>
                    </a:lnTo>
                    <a:cubicBezTo>
                      <a:pt x="1" y="212"/>
                      <a:pt x="17" y="250"/>
                      <a:pt x="34" y="250"/>
                    </a:cubicBezTo>
                    <a:lnTo>
                      <a:pt x="55" y="250"/>
                    </a:lnTo>
                    <a:cubicBezTo>
                      <a:pt x="72" y="250"/>
                      <a:pt x="72" y="229"/>
                      <a:pt x="89" y="229"/>
                    </a:cubicBezTo>
                    <a:lnTo>
                      <a:pt x="140" y="39"/>
                    </a:lnTo>
                    <a:cubicBezTo>
                      <a:pt x="140" y="18"/>
                      <a:pt x="140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1"/>
              <p:cNvSpPr/>
              <p:nvPr/>
            </p:nvSpPr>
            <p:spPr>
              <a:xfrm>
                <a:off x="3227793" y="2635301"/>
                <a:ext cx="11754" cy="21907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97" extrusionOk="0">
                    <a:moveTo>
                      <a:pt x="41" y="1"/>
                    </a:moveTo>
                    <a:cubicBezTo>
                      <a:pt x="33" y="1"/>
                      <a:pt x="25" y="2"/>
                      <a:pt x="18" y="8"/>
                    </a:cubicBezTo>
                    <a:cubicBezTo>
                      <a:pt x="1" y="25"/>
                      <a:pt x="1" y="42"/>
                      <a:pt x="18" y="63"/>
                    </a:cubicBezTo>
                    <a:cubicBezTo>
                      <a:pt x="90" y="148"/>
                      <a:pt x="123" y="253"/>
                      <a:pt x="144" y="380"/>
                    </a:cubicBezTo>
                    <a:cubicBezTo>
                      <a:pt x="144" y="397"/>
                      <a:pt x="161" y="397"/>
                      <a:pt x="178" y="397"/>
                    </a:cubicBezTo>
                    <a:cubicBezTo>
                      <a:pt x="195" y="397"/>
                      <a:pt x="212" y="380"/>
                      <a:pt x="212" y="359"/>
                    </a:cubicBezTo>
                    <a:cubicBezTo>
                      <a:pt x="195" y="236"/>
                      <a:pt x="144" y="114"/>
                      <a:pt x="73" y="8"/>
                    </a:cubicBezTo>
                    <a:cubicBezTo>
                      <a:pt x="73" y="8"/>
                      <a:pt x="58" y="1"/>
                      <a:pt x="41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1"/>
              <p:cNvSpPr/>
              <p:nvPr/>
            </p:nvSpPr>
            <p:spPr>
              <a:xfrm>
                <a:off x="3012092" y="2434444"/>
                <a:ext cx="330543" cy="142095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2575" extrusionOk="0">
                    <a:moveTo>
                      <a:pt x="3227" y="1"/>
                    </a:moveTo>
                    <a:cubicBezTo>
                      <a:pt x="2626" y="1"/>
                      <a:pt x="2022" y="167"/>
                      <a:pt x="1517" y="478"/>
                    </a:cubicBezTo>
                    <a:cubicBezTo>
                      <a:pt x="757" y="956"/>
                      <a:pt x="211" y="1712"/>
                      <a:pt x="0" y="2574"/>
                    </a:cubicBezTo>
                    <a:cubicBezTo>
                      <a:pt x="406" y="1657"/>
                      <a:pt x="1162" y="901"/>
                      <a:pt x="2097" y="584"/>
                    </a:cubicBezTo>
                    <a:cubicBezTo>
                      <a:pt x="2462" y="451"/>
                      <a:pt x="2851" y="385"/>
                      <a:pt x="3240" y="385"/>
                    </a:cubicBezTo>
                    <a:cubicBezTo>
                      <a:pt x="3826" y="385"/>
                      <a:pt x="4414" y="534"/>
                      <a:pt x="4933" y="829"/>
                    </a:cubicBezTo>
                    <a:cubicBezTo>
                      <a:pt x="5372" y="1078"/>
                      <a:pt x="5761" y="1429"/>
                      <a:pt x="5989" y="1869"/>
                    </a:cubicBezTo>
                    <a:cubicBezTo>
                      <a:pt x="5617" y="989"/>
                      <a:pt x="4899" y="356"/>
                      <a:pt x="4053" y="110"/>
                    </a:cubicBezTo>
                    <a:cubicBezTo>
                      <a:pt x="3785" y="37"/>
                      <a:pt x="3506" y="1"/>
                      <a:pt x="32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1"/>
              <p:cNvSpPr/>
              <p:nvPr/>
            </p:nvSpPr>
            <p:spPr>
              <a:xfrm>
                <a:off x="3144305" y="2326345"/>
                <a:ext cx="66992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943" extrusionOk="0">
                    <a:moveTo>
                      <a:pt x="1068" y="0"/>
                    </a:moveTo>
                    <a:cubicBezTo>
                      <a:pt x="1058" y="0"/>
                      <a:pt x="1049" y="3"/>
                      <a:pt x="1040" y="7"/>
                    </a:cubicBezTo>
                    <a:cubicBezTo>
                      <a:pt x="706" y="167"/>
                      <a:pt x="440" y="429"/>
                      <a:pt x="263" y="746"/>
                    </a:cubicBezTo>
                    <a:cubicBezTo>
                      <a:pt x="72" y="1097"/>
                      <a:pt x="1" y="1503"/>
                      <a:pt x="89" y="1892"/>
                    </a:cubicBezTo>
                    <a:lnTo>
                      <a:pt x="618" y="1943"/>
                    </a:lnTo>
                    <a:cubicBezTo>
                      <a:pt x="1023" y="1414"/>
                      <a:pt x="1214" y="730"/>
                      <a:pt x="1146" y="62"/>
                    </a:cubicBezTo>
                    <a:cubicBezTo>
                      <a:pt x="1133" y="20"/>
                      <a:pt x="1099" y="0"/>
                      <a:pt x="10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1"/>
              <p:cNvSpPr/>
              <p:nvPr/>
            </p:nvSpPr>
            <p:spPr>
              <a:xfrm>
                <a:off x="3157824" y="2362599"/>
                <a:ext cx="3410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401" extrusionOk="0">
                    <a:moveTo>
                      <a:pt x="584" y="1"/>
                    </a:moveTo>
                    <a:cubicBezTo>
                      <a:pt x="567" y="1"/>
                      <a:pt x="546" y="1"/>
                      <a:pt x="546" y="18"/>
                    </a:cubicBezTo>
                    <a:cubicBezTo>
                      <a:pt x="407" y="478"/>
                      <a:pt x="250" y="935"/>
                      <a:pt x="18" y="1357"/>
                    </a:cubicBezTo>
                    <a:cubicBezTo>
                      <a:pt x="1" y="1374"/>
                      <a:pt x="18" y="1391"/>
                      <a:pt x="39" y="1391"/>
                    </a:cubicBezTo>
                    <a:cubicBezTo>
                      <a:pt x="44" y="1398"/>
                      <a:pt x="49" y="1400"/>
                      <a:pt x="54" y="1400"/>
                    </a:cubicBezTo>
                    <a:cubicBezTo>
                      <a:pt x="66" y="1400"/>
                      <a:pt x="78" y="1386"/>
                      <a:pt x="90" y="1374"/>
                    </a:cubicBezTo>
                    <a:cubicBezTo>
                      <a:pt x="301" y="952"/>
                      <a:pt x="478" y="512"/>
                      <a:pt x="601" y="39"/>
                    </a:cubicBezTo>
                    <a:cubicBezTo>
                      <a:pt x="618" y="18"/>
                      <a:pt x="601" y="1"/>
                      <a:pt x="584" y="1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1"/>
              <p:cNvSpPr/>
              <p:nvPr/>
            </p:nvSpPr>
            <p:spPr>
              <a:xfrm>
                <a:off x="3059658" y="2334402"/>
                <a:ext cx="91493" cy="11478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080" extrusionOk="0">
                    <a:moveTo>
                      <a:pt x="127" y="0"/>
                    </a:moveTo>
                    <a:cubicBezTo>
                      <a:pt x="89" y="0"/>
                      <a:pt x="55" y="38"/>
                      <a:pt x="38" y="72"/>
                    </a:cubicBezTo>
                    <a:cubicBezTo>
                      <a:pt x="0" y="478"/>
                      <a:pt x="106" y="901"/>
                      <a:pt x="317" y="1251"/>
                    </a:cubicBezTo>
                    <a:cubicBezTo>
                      <a:pt x="550" y="1640"/>
                      <a:pt x="901" y="1923"/>
                      <a:pt x="1323" y="2080"/>
                    </a:cubicBezTo>
                    <a:lnTo>
                      <a:pt x="1657" y="1780"/>
                    </a:lnTo>
                    <a:cubicBezTo>
                      <a:pt x="1623" y="1357"/>
                      <a:pt x="1446" y="934"/>
                      <a:pt x="1163" y="617"/>
                    </a:cubicBezTo>
                    <a:cubicBezTo>
                      <a:pt x="901" y="317"/>
                      <a:pt x="529" y="106"/>
                      <a:pt x="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1"/>
              <p:cNvSpPr/>
              <p:nvPr/>
            </p:nvSpPr>
            <p:spPr>
              <a:xfrm>
                <a:off x="3092766" y="2380312"/>
                <a:ext cx="51596" cy="70192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72" extrusionOk="0">
                    <a:moveTo>
                      <a:pt x="36" y="1"/>
                    </a:moveTo>
                    <a:cubicBezTo>
                      <a:pt x="27" y="1"/>
                      <a:pt x="17" y="5"/>
                      <a:pt x="17" y="14"/>
                    </a:cubicBezTo>
                    <a:cubicBezTo>
                      <a:pt x="1" y="14"/>
                      <a:pt x="1" y="52"/>
                      <a:pt x="1" y="52"/>
                    </a:cubicBezTo>
                    <a:cubicBezTo>
                      <a:pt x="351" y="419"/>
                      <a:pt x="635" y="825"/>
                      <a:pt x="863" y="1248"/>
                    </a:cubicBezTo>
                    <a:cubicBezTo>
                      <a:pt x="875" y="1260"/>
                      <a:pt x="889" y="1272"/>
                      <a:pt x="902" y="1272"/>
                    </a:cubicBezTo>
                    <a:cubicBezTo>
                      <a:pt x="907" y="1272"/>
                      <a:pt x="913" y="1270"/>
                      <a:pt x="918" y="1265"/>
                    </a:cubicBezTo>
                    <a:cubicBezTo>
                      <a:pt x="935" y="1265"/>
                      <a:pt x="935" y="1248"/>
                      <a:pt x="935" y="1231"/>
                    </a:cubicBezTo>
                    <a:cubicBezTo>
                      <a:pt x="689" y="791"/>
                      <a:pt x="406" y="369"/>
                      <a:pt x="55" y="14"/>
                    </a:cubicBezTo>
                    <a:cubicBezTo>
                      <a:pt x="55" y="5"/>
                      <a:pt x="46" y="1"/>
                      <a:pt x="36" y="1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1"/>
              <p:cNvSpPr/>
              <p:nvPr/>
            </p:nvSpPr>
            <p:spPr>
              <a:xfrm>
                <a:off x="3113293" y="2424677"/>
                <a:ext cx="78635" cy="59652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081" extrusionOk="0">
                    <a:moveTo>
                      <a:pt x="960" y="1"/>
                    </a:moveTo>
                    <a:cubicBezTo>
                      <a:pt x="699" y="1"/>
                      <a:pt x="441" y="51"/>
                      <a:pt x="212" y="144"/>
                    </a:cubicBezTo>
                    <a:cubicBezTo>
                      <a:pt x="68" y="199"/>
                      <a:pt x="0" y="321"/>
                      <a:pt x="17" y="461"/>
                    </a:cubicBezTo>
                    <a:cubicBezTo>
                      <a:pt x="17" y="604"/>
                      <a:pt x="51" y="744"/>
                      <a:pt x="106" y="866"/>
                    </a:cubicBezTo>
                    <a:cubicBezTo>
                      <a:pt x="140" y="989"/>
                      <a:pt x="263" y="1078"/>
                      <a:pt x="385" y="1078"/>
                    </a:cubicBezTo>
                    <a:cubicBezTo>
                      <a:pt x="421" y="1080"/>
                      <a:pt x="457" y="1081"/>
                      <a:pt x="493" y="1081"/>
                    </a:cubicBezTo>
                    <a:cubicBezTo>
                      <a:pt x="740" y="1081"/>
                      <a:pt x="985" y="1031"/>
                      <a:pt x="1214" y="938"/>
                    </a:cubicBezTo>
                    <a:cubicBezTo>
                      <a:pt x="1319" y="900"/>
                      <a:pt x="1408" y="795"/>
                      <a:pt x="1408" y="672"/>
                    </a:cubicBezTo>
                    <a:cubicBezTo>
                      <a:pt x="1425" y="516"/>
                      <a:pt x="1408" y="355"/>
                      <a:pt x="1353" y="199"/>
                    </a:cubicBezTo>
                    <a:cubicBezTo>
                      <a:pt x="1319" y="93"/>
                      <a:pt x="1214" y="4"/>
                      <a:pt x="1074" y="4"/>
                    </a:cubicBezTo>
                    <a:cubicBezTo>
                      <a:pt x="1036" y="2"/>
                      <a:pt x="998" y="1"/>
                      <a:pt x="9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1"/>
              <p:cNvSpPr/>
              <p:nvPr/>
            </p:nvSpPr>
            <p:spPr>
              <a:xfrm>
                <a:off x="3114231" y="2421863"/>
                <a:ext cx="69088" cy="20307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368" extrusionOk="0">
                    <a:moveTo>
                      <a:pt x="968" y="0"/>
                    </a:moveTo>
                    <a:cubicBezTo>
                      <a:pt x="685" y="0"/>
                      <a:pt x="423" y="72"/>
                      <a:pt x="174" y="161"/>
                    </a:cubicBezTo>
                    <a:cubicBezTo>
                      <a:pt x="106" y="195"/>
                      <a:pt x="34" y="250"/>
                      <a:pt x="0" y="317"/>
                    </a:cubicBezTo>
                    <a:cubicBezTo>
                      <a:pt x="0" y="338"/>
                      <a:pt x="0" y="355"/>
                      <a:pt x="17" y="355"/>
                    </a:cubicBezTo>
                    <a:cubicBezTo>
                      <a:pt x="26" y="364"/>
                      <a:pt x="34" y="368"/>
                      <a:pt x="43" y="368"/>
                    </a:cubicBezTo>
                    <a:cubicBezTo>
                      <a:pt x="51" y="368"/>
                      <a:pt x="60" y="364"/>
                      <a:pt x="68" y="355"/>
                    </a:cubicBezTo>
                    <a:cubicBezTo>
                      <a:pt x="106" y="300"/>
                      <a:pt x="140" y="250"/>
                      <a:pt x="195" y="233"/>
                    </a:cubicBezTo>
                    <a:cubicBezTo>
                      <a:pt x="440" y="127"/>
                      <a:pt x="702" y="72"/>
                      <a:pt x="968" y="72"/>
                    </a:cubicBezTo>
                    <a:cubicBezTo>
                      <a:pt x="1002" y="72"/>
                      <a:pt x="1040" y="89"/>
                      <a:pt x="1057" y="89"/>
                    </a:cubicBezTo>
                    <a:cubicBezTo>
                      <a:pt x="1108" y="89"/>
                      <a:pt x="1163" y="106"/>
                      <a:pt x="1197" y="127"/>
                    </a:cubicBezTo>
                    <a:cubicBezTo>
                      <a:pt x="1201" y="132"/>
                      <a:pt x="1206" y="134"/>
                      <a:pt x="1211" y="134"/>
                    </a:cubicBezTo>
                    <a:cubicBezTo>
                      <a:pt x="1223" y="134"/>
                      <a:pt x="1236" y="121"/>
                      <a:pt x="1251" y="106"/>
                    </a:cubicBezTo>
                    <a:cubicBezTo>
                      <a:pt x="1251" y="106"/>
                      <a:pt x="1251" y="72"/>
                      <a:pt x="1230" y="72"/>
                    </a:cubicBezTo>
                    <a:cubicBezTo>
                      <a:pt x="1180" y="38"/>
                      <a:pt x="1125" y="21"/>
                      <a:pt x="1074" y="21"/>
                    </a:cubicBezTo>
                    <a:cubicBezTo>
                      <a:pt x="1040" y="21"/>
                      <a:pt x="1002" y="0"/>
                      <a:pt x="968" y="0"/>
                    </a:cubicBezTo>
                    <a:close/>
                  </a:path>
                </a:pathLst>
              </a:custGeom>
              <a:solidFill>
                <a:srgbClr val="FFB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1"/>
              <p:cNvSpPr/>
              <p:nvPr/>
            </p:nvSpPr>
            <p:spPr>
              <a:xfrm>
                <a:off x="3360999" y="2767955"/>
                <a:ext cx="693920" cy="20864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3781" extrusionOk="0">
                    <a:moveTo>
                      <a:pt x="12062" y="1"/>
                    </a:moveTo>
                    <a:cubicBezTo>
                      <a:pt x="12033" y="1"/>
                      <a:pt x="12002" y="9"/>
                      <a:pt x="11974" y="17"/>
                    </a:cubicBezTo>
                    <a:cubicBezTo>
                      <a:pt x="11535" y="157"/>
                      <a:pt x="11112" y="351"/>
                      <a:pt x="10706" y="563"/>
                    </a:cubicBezTo>
                    <a:lnTo>
                      <a:pt x="9861" y="546"/>
                    </a:lnTo>
                    <a:cubicBezTo>
                      <a:pt x="9738" y="596"/>
                      <a:pt x="9599" y="651"/>
                      <a:pt x="9459" y="685"/>
                    </a:cubicBezTo>
                    <a:cubicBezTo>
                      <a:pt x="8965" y="846"/>
                      <a:pt x="8437" y="913"/>
                      <a:pt x="7925" y="1019"/>
                    </a:cubicBezTo>
                    <a:cubicBezTo>
                      <a:pt x="6684" y="1260"/>
                      <a:pt x="5437" y="1396"/>
                      <a:pt x="4196" y="1396"/>
                    </a:cubicBezTo>
                    <a:cubicBezTo>
                      <a:pt x="3517" y="1396"/>
                      <a:pt x="2841" y="1355"/>
                      <a:pt x="2168" y="1269"/>
                    </a:cubicBezTo>
                    <a:cubicBezTo>
                      <a:pt x="1521" y="1189"/>
                      <a:pt x="874" y="1069"/>
                      <a:pt x="227" y="1069"/>
                    </a:cubicBezTo>
                    <a:cubicBezTo>
                      <a:pt x="151" y="1069"/>
                      <a:pt x="76" y="1071"/>
                      <a:pt x="0" y="1074"/>
                    </a:cubicBezTo>
                    <a:lnTo>
                      <a:pt x="406" y="3733"/>
                    </a:lnTo>
                    <a:cubicBezTo>
                      <a:pt x="835" y="3765"/>
                      <a:pt x="1263" y="3780"/>
                      <a:pt x="1691" y="3780"/>
                    </a:cubicBezTo>
                    <a:cubicBezTo>
                      <a:pt x="4788" y="3780"/>
                      <a:pt x="7845" y="2985"/>
                      <a:pt x="10850" y="2165"/>
                    </a:cubicBezTo>
                    <a:cubicBezTo>
                      <a:pt x="11323" y="2076"/>
                      <a:pt x="11746" y="1991"/>
                      <a:pt x="12169" y="1886"/>
                    </a:cubicBezTo>
                    <a:cubicBezTo>
                      <a:pt x="12207" y="1886"/>
                      <a:pt x="12257" y="1864"/>
                      <a:pt x="12274" y="1848"/>
                    </a:cubicBezTo>
                    <a:cubicBezTo>
                      <a:pt x="12312" y="1831"/>
                      <a:pt x="12346" y="1780"/>
                      <a:pt x="12346" y="1742"/>
                    </a:cubicBezTo>
                    <a:cubicBezTo>
                      <a:pt x="12329" y="1708"/>
                      <a:pt x="12291" y="1674"/>
                      <a:pt x="12257" y="1653"/>
                    </a:cubicBezTo>
                    <a:cubicBezTo>
                      <a:pt x="12224" y="1636"/>
                      <a:pt x="12169" y="1636"/>
                      <a:pt x="12135" y="1636"/>
                    </a:cubicBezTo>
                    <a:cubicBezTo>
                      <a:pt x="11940" y="1653"/>
                      <a:pt x="11746" y="1674"/>
                      <a:pt x="11552" y="1691"/>
                    </a:cubicBezTo>
                    <a:cubicBezTo>
                      <a:pt x="11835" y="1569"/>
                      <a:pt x="12169" y="1442"/>
                      <a:pt x="12452" y="1269"/>
                    </a:cubicBezTo>
                    <a:cubicBezTo>
                      <a:pt x="12486" y="1230"/>
                      <a:pt x="12524" y="1214"/>
                      <a:pt x="12541" y="1180"/>
                    </a:cubicBezTo>
                    <a:cubicBezTo>
                      <a:pt x="12557" y="1146"/>
                      <a:pt x="12574" y="1091"/>
                      <a:pt x="12541" y="1057"/>
                    </a:cubicBezTo>
                    <a:cubicBezTo>
                      <a:pt x="12522" y="1030"/>
                      <a:pt x="12495" y="1020"/>
                      <a:pt x="12467" y="1020"/>
                    </a:cubicBezTo>
                    <a:cubicBezTo>
                      <a:pt x="12438" y="1020"/>
                      <a:pt x="12407" y="1030"/>
                      <a:pt x="12380" y="1040"/>
                    </a:cubicBezTo>
                    <a:cubicBezTo>
                      <a:pt x="12029" y="1108"/>
                      <a:pt x="11695" y="1214"/>
                      <a:pt x="11361" y="1319"/>
                    </a:cubicBezTo>
                    <a:cubicBezTo>
                      <a:pt x="11657" y="1146"/>
                      <a:pt x="11995" y="985"/>
                      <a:pt x="12312" y="791"/>
                    </a:cubicBezTo>
                    <a:cubicBezTo>
                      <a:pt x="12363" y="757"/>
                      <a:pt x="12397" y="740"/>
                      <a:pt x="12418" y="702"/>
                    </a:cubicBezTo>
                    <a:cubicBezTo>
                      <a:pt x="12452" y="651"/>
                      <a:pt x="12452" y="596"/>
                      <a:pt x="12435" y="563"/>
                    </a:cubicBezTo>
                    <a:cubicBezTo>
                      <a:pt x="12397" y="546"/>
                      <a:pt x="12363" y="529"/>
                      <a:pt x="12329" y="529"/>
                    </a:cubicBezTo>
                    <a:cubicBezTo>
                      <a:pt x="12313" y="526"/>
                      <a:pt x="12297" y="524"/>
                      <a:pt x="12280" y="524"/>
                    </a:cubicBezTo>
                    <a:cubicBezTo>
                      <a:pt x="12208" y="524"/>
                      <a:pt x="12135" y="552"/>
                      <a:pt x="12063" y="580"/>
                    </a:cubicBezTo>
                    <a:cubicBezTo>
                      <a:pt x="11763" y="702"/>
                      <a:pt x="11484" y="808"/>
                      <a:pt x="11184" y="935"/>
                    </a:cubicBezTo>
                    <a:cubicBezTo>
                      <a:pt x="11412" y="757"/>
                      <a:pt x="11640" y="596"/>
                      <a:pt x="11869" y="440"/>
                    </a:cubicBezTo>
                    <a:cubicBezTo>
                      <a:pt x="11974" y="368"/>
                      <a:pt x="12101" y="301"/>
                      <a:pt x="12152" y="174"/>
                    </a:cubicBezTo>
                    <a:cubicBezTo>
                      <a:pt x="12169" y="123"/>
                      <a:pt x="12169" y="68"/>
                      <a:pt x="12135" y="34"/>
                    </a:cubicBezTo>
                    <a:cubicBezTo>
                      <a:pt x="12118" y="9"/>
                      <a:pt x="12091" y="1"/>
                      <a:pt x="1206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1"/>
              <p:cNvSpPr/>
              <p:nvPr/>
            </p:nvSpPr>
            <p:spPr>
              <a:xfrm>
                <a:off x="3853817" y="2798029"/>
                <a:ext cx="126202" cy="85643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552" extrusionOk="0">
                    <a:moveTo>
                      <a:pt x="2287" y="1552"/>
                    </a:moveTo>
                    <a:lnTo>
                      <a:pt x="2287" y="1552"/>
                    </a:lnTo>
                    <a:lnTo>
                      <a:pt x="2287" y="1552"/>
                    </a:lnTo>
                    <a:lnTo>
                      <a:pt x="2287" y="1552"/>
                    </a:lnTo>
                    <a:close/>
                    <a:moveTo>
                      <a:pt x="490" y="157"/>
                    </a:moveTo>
                    <a:cubicBezTo>
                      <a:pt x="334" y="212"/>
                      <a:pt x="156" y="246"/>
                      <a:pt x="0" y="284"/>
                    </a:cubicBezTo>
                    <a:lnTo>
                      <a:pt x="0" y="284"/>
                    </a:lnTo>
                    <a:cubicBezTo>
                      <a:pt x="156" y="246"/>
                      <a:pt x="334" y="212"/>
                      <a:pt x="490" y="157"/>
                    </a:cubicBezTo>
                    <a:close/>
                    <a:moveTo>
                      <a:pt x="507" y="157"/>
                    </a:moveTo>
                    <a:lnTo>
                      <a:pt x="507" y="157"/>
                    </a:lnTo>
                    <a:lnTo>
                      <a:pt x="507" y="157"/>
                    </a:lnTo>
                    <a:close/>
                    <a:moveTo>
                      <a:pt x="930" y="1"/>
                    </a:moveTo>
                    <a:cubicBezTo>
                      <a:pt x="807" y="51"/>
                      <a:pt x="668" y="106"/>
                      <a:pt x="528" y="140"/>
                    </a:cubicBezTo>
                    <a:lnTo>
                      <a:pt x="528" y="140"/>
                    </a:lnTo>
                    <a:lnTo>
                      <a:pt x="528" y="140"/>
                    </a:lnTo>
                    <a:cubicBezTo>
                      <a:pt x="668" y="106"/>
                      <a:pt x="807" y="51"/>
                      <a:pt x="930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1"/>
              <p:cNvSpPr/>
              <p:nvPr/>
            </p:nvSpPr>
            <p:spPr>
              <a:xfrm>
                <a:off x="3853817" y="2798029"/>
                <a:ext cx="126202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920" extrusionOk="0">
                    <a:moveTo>
                      <a:pt x="930" y="1"/>
                    </a:moveTo>
                    <a:cubicBezTo>
                      <a:pt x="807" y="51"/>
                      <a:pt x="668" y="106"/>
                      <a:pt x="528" y="140"/>
                    </a:cubicBezTo>
                    <a:cubicBezTo>
                      <a:pt x="507" y="140"/>
                      <a:pt x="507" y="157"/>
                      <a:pt x="507" y="157"/>
                    </a:cubicBezTo>
                    <a:lnTo>
                      <a:pt x="490" y="157"/>
                    </a:lnTo>
                    <a:cubicBezTo>
                      <a:pt x="334" y="212"/>
                      <a:pt x="156" y="246"/>
                      <a:pt x="0" y="284"/>
                    </a:cubicBezTo>
                    <a:lnTo>
                      <a:pt x="845" y="1920"/>
                    </a:lnTo>
                    <a:cubicBezTo>
                      <a:pt x="1213" y="1814"/>
                      <a:pt x="1564" y="1725"/>
                      <a:pt x="1919" y="1620"/>
                    </a:cubicBezTo>
                    <a:cubicBezTo>
                      <a:pt x="2041" y="1603"/>
                      <a:pt x="2164" y="1569"/>
                      <a:pt x="2287" y="1552"/>
                    </a:cubicBezTo>
                    <a:cubicBezTo>
                      <a:pt x="2130" y="1286"/>
                      <a:pt x="1953" y="1041"/>
                      <a:pt x="1775" y="791"/>
                    </a:cubicBezTo>
                    <a:lnTo>
                      <a:pt x="1758" y="812"/>
                    </a:lnTo>
                    <a:lnTo>
                      <a:pt x="930" y="1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1"/>
              <p:cNvSpPr/>
              <p:nvPr/>
            </p:nvSpPr>
            <p:spPr>
              <a:xfrm>
                <a:off x="3497129" y="2839800"/>
                <a:ext cx="39787" cy="4028"/>
              </a:xfrm>
              <a:custGeom>
                <a:avLst/>
                <a:gdLst/>
                <a:ahLst/>
                <a:cxnLst/>
                <a:rect l="l" t="t" r="r" b="b"/>
                <a:pathLst>
                  <a:path w="721" h="73" extrusionOk="0">
                    <a:moveTo>
                      <a:pt x="0" y="1"/>
                    </a:moveTo>
                    <a:cubicBezTo>
                      <a:pt x="248" y="34"/>
                      <a:pt x="476" y="55"/>
                      <a:pt x="720" y="72"/>
                    </a:cubicBezTo>
                    <a:lnTo>
                      <a:pt x="720" y="55"/>
                    </a:lnTo>
                    <a:cubicBezTo>
                      <a:pt x="476" y="55"/>
                      <a:pt x="248" y="34"/>
                      <a:pt x="0" y="1"/>
                    </a:cubicBezTo>
                    <a:close/>
                  </a:path>
                </a:pathLst>
              </a:custGeom>
              <a:solidFill>
                <a:srgbClr val="5163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1"/>
              <p:cNvSpPr/>
              <p:nvPr/>
            </p:nvSpPr>
            <p:spPr>
              <a:xfrm>
                <a:off x="3496964" y="2839800"/>
                <a:ext cx="86581" cy="13321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414" extrusionOk="0">
                    <a:moveTo>
                      <a:pt x="0" y="0"/>
                    </a:moveTo>
                    <a:cubicBezTo>
                      <a:pt x="161" y="846"/>
                      <a:pt x="444" y="1657"/>
                      <a:pt x="829" y="2414"/>
                    </a:cubicBezTo>
                    <a:cubicBezTo>
                      <a:pt x="1078" y="2397"/>
                      <a:pt x="1323" y="2359"/>
                      <a:pt x="1568" y="2342"/>
                    </a:cubicBezTo>
                    <a:lnTo>
                      <a:pt x="723" y="72"/>
                    </a:lnTo>
                    <a:cubicBezTo>
                      <a:pt x="478" y="55"/>
                      <a:pt x="250" y="34"/>
                      <a:pt x="0" y="0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1"/>
              <p:cNvSpPr/>
              <p:nvPr/>
            </p:nvSpPr>
            <p:spPr>
              <a:xfrm>
                <a:off x="3905079" y="2762106"/>
                <a:ext cx="69088" cy="80787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464" extrusionOk="0">
                    <a:moveTo>
                      <a:pt x="1112" y="1"/>
                    </a:moveTo>
                    <a:cubicBezTo>
                      <a:pt x="1079" y="18"/>
                      <a:pt x="1041" y="52"/>
                      <a:pt x="1007" y="90"/>
                    </a:cubicBezTo>
                    <a:cubicBezTo>
                      <a:pt x="707" y="318"/>
                      <a:pt x="373" y="512"/>
                      <a:pt x="1" y="652"/>
                    </a:cubicBezTo>
                    <a:lnTo>
                      <a:pt x="829" y="1463"/>
                    </a:lnTo>
                    <a:cubicBezTo>
                      <a:pt x="1007" y="1231"/>
                      <a:pt x="1024" y="914"/>
                      <a:pt x="901" y="669"/>
                    </a:cubicBezTo>
                    <a:cubicBezTo>
                      <a:pt x="1024" y="491"/>
                      <a:pt x="1146" y="335"/>
                      <a:pt x="1218" y="174"/>
                    </a:cubicBezTo>
                    <a:cubicBezTo>
                      <a:pt x="1235" y="140"/>
                      <a:pt x="1252" y="90"/>
                      <a:pt x="1235" y="52"/>
                    </a:cubicBezTo>
                    <a:cubicBezTo>
                      <a:pt x="1218" y="1"/>
                      <a:pt x="1163" y="1"/>
                      <a:pt x="111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1"/>
              <p:cNvSpPr/>
              <p:nvPr/>
            </p:nvSpPr>
            <p:spPr>
              <a:xfrm>
                <a:off x="3905079" y="2798029"/>
                <a:ext cx="1269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" extrusionOk="0">
                    <a:moveTo>
                      <a:pt x="2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1"/>
              <p:cNvSpPr/>
              <p:nvPr/>
            </p:nvSpPr>
            <p:spPr>
              <a:xfrm>
                <a:off x="3905079" y="2794994"/>
                <a:ext cx="46740" cy="4789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68" extrusionOk="0">
                    <a:moveTo>
                      <a:pt x="145" y="1"/>
                    </a:moveTo>
                    <a:cubicBezTo>
                      <a:pt x="107" y="22"/>
                      <a:pt x="56" y="39"/>
                      <a:pt x="22" y="56"/>
                    </a:cubicBezTo>
                    <a:lnTo>
                      <a:pt x="1" y="56"/>
                    </a:lnTo>
                    <a:lnTo>
                      <a:pt x="829" y="867"/>
                    </a:lnTo>
                    <a:lnTo>
                      <a:pt x="846" y="846"/>
                    </a:lnTo>
                    <a:cubicBezTo>
                      <a:pt x="618" y="550"/>
                      <a:pt x="390" y="267"/>
                      <a:pt x="145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1"/>
              <p:cNvSpPr/>
              <p:nvPr/>
            </p:nvSpPr>
            <p:spPr>
              <a:xfrm>
                <a:off x="3903258" y="2760009"/>
                <a:ext cx="71848" cy="84484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531" extrusionOk="0">
                    <a:moveTo>
                      <a:pt x="1179" y="1"/>
                    </a:moveTo>
                    <a:cubicBezTo>
                      <a:pt x="1162" y="1"/>
                      <a:pt x="1145" y="1"/>
                      <a:pt x="1145" y="22"/>
                    </a:cubicBezTo>
                    <a:cubicBezTo>
                      <a:pt x="1074" y="22"/>
                      <a:pt x="1040" y="56"/>
                      <a:pt x="1006" y="90"/>
                    </a:cubicBezTo>
                    <a:cubicBezTo>
                      <a:pt x="723" y="339"/>
                      <a:pt x="389" y="512"/>
                      <a:pt x="34" y="656"/>
                    </a:cubicBezTo>
                    <a:cubicBezTo>
                      <a:pt x="17" y="673"/>
                      <a:pt x="0" y="690"/>
                      <a:pt x="17" y="707"/>
                    </a:cubicBezTo>
                    <a:cubicBezTo>
                      <a:pt x="17" y="724"/>
                      <a:pt x="34" y="724"/>
                      <a:pt x="55" y="724"/>
                    </a:cubicBezTo>
                    <a:cubicBezTo>
                      <a:pt x="423" y="584"/>
                      <a:pt x="757" y="390"/>
                      <a:pt x="1057" y="145"/>
                    </a:cubicBezTo>
                    <a:cubicBezTo>
                      <a:pt x="1091" y="106"/>
                      <a:pt x="1129" y="90"/>
                      <a:pt x="1162" y="73"/>
                    </a:cubicBezTo>
                    <a:lnTo>
                      <a:pt x="1179" y="73"/>
                    </a:lnTo>
                    <a:cubicBezTo>
                      <a:pt x="1196" y="73"/>
                      <a:pt x="1196" y="73"/>
                      <a:pt x="1217" y="90"/>
                    </a:cubicBezTo>
                    <a:cubicBezTo>
                      <a:pt x="1234" y="90"/>
                      <a:pt x="1234" y="90"/>
                      <a:pt x="1234" y="106"/>
                    </a:cubicBezTo>
                    <a:lnTo>
                      <a:pt x="1234" y="128"/>
                    </a:lnTo>
                    <a:cubicBezTo>
                      <a:pt x="1234" y="145"/>
                      <a:pt x="1234" y="178"/>
                      <a:pt x="1217" y="195"/>
                    </a:cubicBezTo>
                    <a:cubicBezTo>
                      <a:pt x="1145" y="356"/>
                      <a:pt x="1040" y="512"/>
                      <a:pt x="900" y="690"/>
                    </a:cubicBezTo>
                    <a:cubicBezTo>
                      <a:pt x="900" y="690"/>
                      <a:pt x="879" y="707"/>
                      <a:pt x="900" y="724"/>
                    </a:cubicBezTo>
                    <a:cubicBezTo>
                      <a:pt x="951" y="829"/>
                      <a:pt x="968" y="935"/>
                      <a:pt x="968" y="1041"/>
                    </a:cubicBezTo>
                    <a:cubicBezTo>
                      <a:pt x="968" y="1201"/>
                      <a:pt x="934" y="1358"/>
                      <a:pt x="845" y="1480"/>
                    </a:cubicBezTo>
                    <a:cubicBezTo>
                      <a:pt x="828" y="1501"/>
                      <a:pt x="828" y="1518"/>
                      <a:pt x="845" y="1518"/>
                    </a:cubicBezTo>
                    <a:cubicBezTo>
                      <a:pt x="854" y="1527"/>
                      <a:pt x="862" y="1531"/>
                      <a:pt x="871" y="1531"/>
                    </a:cubicBezTo>
                    <a:cubicBezTo>
                      <a:pt x="880" y="1531"/>
                      <a:pt x="890" y="1527"/>
                      <a:pt x="900" y="1518"/>
                    </a:cubicBezTo>
                    <a:cubicBezTo>
                      <a:pt x="985" y="1374"/>
                      <a:pt x="1040" y="1218"/>
                      <a:pt x="1040" y="1041"/>
                    </a:cubicBezTo>
                    <a:cubicBezTo>
                      <a:pt x="1040" y="925"/>
                      <a:pt x="1025" y="810"/>
                      <a:pt x="963" y="709"/>
                    </a:cubicBezTo>
                    <a:lnTo>
                      <a:pt x="963" y="709"/>
                    </a:lnTo>
                    <a:cubicBezTo>
                      <a:pt x="1097" y="542"/>
                      <a:pt x="1199" y="402"/>
                      <a:pt x="1285" y="233"/>
                    </a:cubicBezTo>
                    <a:cubicBezTo>
                      <a:pt x="1302" y="195"/>
                      <a:pt x="1302" y="161"/>
                      <a:pt x="1302" y="128"/>
                    </a:cubicBezTo>
                    <a:lnTo>
                      <a:pt x="1302" y="73"/>
                    </a:lnTo>
                    <a:cubicBezTo>
                      <a:pt x="1285" y="56"/>
                      <a:pt x="1268" y="39"/>
                      <a:pt x="1251" y="22"/>
                    </a:cubicBezTo>
                    <a:cubicBezTo>
                      <a:pt x="1234" y="1"/>
                      <a:pt x="1196" y="1"/>
                      <a:pt x="1179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1"/>
              <p:cNvSpPr/>
              <p:nvPr/>
            </p:nvSpPr>
            <p:spPr>
              <a:xfrm>
                <a:off x="2656398" y="3564652"/>
                <a:ext cx="74938" cy="39511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16" extrusionOk="0">
                    <a:moveTo>
                      <a:pt x="1357" y="1"/>
                    </a:moveTo>
                    <a:lnTo>
                      <a:pt x="1357" y="1"/>
                    </a:lnTo>
                    <a:cubicBezTo>
                      <a:pt x="990" y="127"/>
                      <a:pt x="634" y="233"/>
                      <a:pt x="267" y="356"/>
                    </a:cubicBezTo>
                    <a:cubicBezTo>
                      <a:pt x="195" y="373"/>
                      <a:pt x="123" y="406"/>
                      <a:pt x="72" y="461"/>
                    </a:cubicBezTo>
                    <a:cubicBezTo>
                      <a:pt x="17" y="512"/>
                      <a:pt x="0" y="601"/>
                      <a:pt x="39" y="656"/>
                    </a:cubicBezTo>
                    <a:cubicBezTo>
                      <a:pt x="72" y="701"/>
                      <a:pt x="123" y="716"/>
                      <a:pt x="174" y="716"/>
                    </a:cubicBezTo>
                    <a:cubicBezTo>
                      <a:pt x="200" y="716"/>
                      <a:pt x="226" y="712"/>
                      <a:pt x="250" y="707"/>
                    </a:cubicBezTo>
                    <a:cubicBezTo>
                      <a:pt x="584" y="690"/>
                      <a:pt x="918" y="601"/>
                      <a:pt x="1235" y="478"/>
                    </a:cubicBezTo>
                    <a:lnTo>
                      <a:pt x="1357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1"/>
              <p:cNvSpPr/>
              <p:nvPr/>
            </p:nvSpPr>
            <p:spPr>
              <a:xfrm>
                <a:off x="2668041" y="3552071"/>
                <a:ext cx="74000" cy="31399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569" extrusionOk="0">
                    <a:moveTo>
                      <a:pt x="1341" y="0"/>
                    </a:moveTo>
                    <a:cubicBezTo>
                      <a:pt x="1163" y="123"/>
                      <a:pt x="969" y="195"/>
                      <a:pt x="757" y="229"/>
                    </a:cubicBezTo>
                    <a:cubicBezTo>
                      <a:pt x="546" y="284"/>
                      <a:pt x="356" y="301"/>
                      <a:pt x="145" y="355"/>
                    </a:cubicBezTo>
                    <a:cubicBezTo>
                      <a:pt x="73" y="372"/>
                      <a:pt x="1" y="406"/>
                      <a:pt x="1" y="461"/>
                    </a:cubicBezTo>
                    <a:cubicBezTo>
                      <a:pt x="1" y="495"/>
                      <a:pt x="39" y="529"/>
                      <a:pt x="73" y="546"/>
                    </a:cubicBezTo>
                    <a:cubicBezTo>
                      <a:pt x="90" y="567"/>
                      <a:pt x="145" y="567"/>
                      <a:pt x="178" y="567"/>
                    </a:cubicBezTo>
                    <a:cubicBezTo>
                      <a:pt x="205" y="568"/>
                      <a:pt x="231" y="569"/>
                      <a:pt x="257" y="569"/>
                    </a:cubicBezTo>
                    <a:cubicBezTo>
                      <a:pt x="599" y="569"/>
                      <a:pt x="944" y="470"/>
                      <a:pt x="1286" y="372"/>
                    </a:cubicBezTo>
                    <a:lnTo>
                      <a:pt x="1341" y="0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1"/>
              <p:cNvSpPr/>
              <p:nvPr/>
            </p:nvSpPr>
            <p:spPr>
              <a:xfrm>
                <a:off x="2662247" y="2902982"/>
                <a:ext cx="378110" cy="722118"/>
              </a:xfrm>
              <a:custGeom>
                <a:avLst/>
                <a:gdLst/>
                <a:ahLst/>
                <a:cxnLst/>
                <a:rect l="l" t="t" r="r" b="b"/>
                <a:pathLst>
                  <a:path w="6852" h="13086" extrusionOk="0">
                    <a:moveTo>
                      <a:pt x="6323" y="1"/>
                    </a:moveTo>
                    <a:cubicBezTo>
                      <a:pt x="6167" y="123"/>
                      <a:pt x="6040" y="246"/>
                      <a:pt x="5901" y="390"/>
                    </a:cubicBezTo>
                    <a:cubicBezTo>
                      <a:pt x="4404" y="1975"/>
                      <a:pt x="3753" y="4156"/>
                      <a:pt x="3103" y="6324"/>
                    </a:cubicBezTo>
                    <a:cubicBezTo>
                      <a:pt x="2608" y="7976"/>
                      <a:pt x="2185" y="9650"/>
                      <a:pt x="1640" y="11307"/>
                    </a:cubicBezTo>
                    <a:cubicBezTo>
                      <a:pt x="1534" y="11624"/>
                      <a:pt x="1306" y="11886"/>
                      <a:pt x="1040" y="12118"/>
                    </a:cubicBezTo>
                    <a:cubicBezTo>
                      <a:pt x="795" y="12330"/>
                      <a:pt x="512" y="12503"/>
                      <a:pt x="228" y="12681"/>
                    </a:cubicBezTo>
                    <a:cubicBezTo>
                      <a:pt x="161" y="12714"/>
                      <a:pt x="89" y="12752"/>
                      <a:pt x="38" y="12820"/>
                    </a:cubicBezTo>
                    <a:cubicBezTo>
                      <a:pt x="0" y="12892"/>
                      <a:pt x="0" y="12998"/>
                      <a:pt x="55" y="13048"/>
                    </a:cubicBezTo>
                    <a:cubicBezTo>
                      <a:pt x="90" y="13077"/>
                      <a:pt x="130" y="13086"/>
                      <a:pt x="174" y="13086"/>
                    </a:cubicBezTo>
                    <a:cubicBezTo>
                      <a:pt x="214" y="13086"/>
                      <a:pt x="257" y="13078"/>
                      <a:pt x="300" y="13069"/>
                    </a:cubicBezTo>
                    <a:cubicBezTo>
                      <a:pt x="829" y="12926"/>
                      <a:pt x="1340" y="12752"/>
                      <a:pt x="1919" y="12592"/>
                    </a:cubicBezTo>
                    <a:cubicBezTo>
                      <a:pt x="2274" y="12769"/>
                      <a:pt x="2625" y="12943"/>
                      <a:pt x="3014" y="13015"/>
                    </a:cubicBezTo>
                    <a:cubicBezTo>
                      <a:pt x="3048" y="13015"/>
                      <a:pt x="3083" y="13022"/>
                      <a:pt x="3118" y="13022"/>
                    </a:cubicBezTo>
                    <a:cubicBezTo>
                      <a:pt x="3136" y="13022"/>
                      <a:pt x="3153" y="13020"/>
                      <a:pt x="3170" y="13015"/>
                    </a:cubicBezTo>
                    <a:cubicBezTo>
                      <a:pt x="3225" y="12998"/>
                      <a:pt x="3276" y="12943"/>
                      <a:pt x="3276" y="12892"/>
                    </a:cubicBezTo>
                    <a:cubicBezTo>
                      <a:pt x="3276" y="12837"/>
                      <a:pt x="3242" y="12803"/>
                      <a:pt x="3208" y="12769"/>
                    </a:cubicBezTo>
                    <a:cubicBezTo>
                      <a:pt x="3064" y="12647"/>
                      <a:pt x="2908" y="12558"/>
                      <a:pt x="2786" y="12414"/>
                    </a:cubicBezTo>
                    <a:cubicBezTo>
                      <a:pt x="4349" y="9494"/>
                      <a:pt x="5706" y="6463"/>
                      <a:pt x="6852" y="3365"/>
                    </a:cubicBezTo>
                    <a:lnTo>
                      <a:pt x="6323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1"/>
              <p:cNvSpPr/>
              <p:nvPr/>
            </p:nvSpPr>
            <p:spPr>
              <a:xfrm>
                <a:off x="2676925" y="3559134"/>
                <a:ext cx="56286" cy="42656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73" extrusionOk="0">
                    <a:moveTo>
                      <a:pt x="977" y="0"/>
                    </a:moveTo>
                    <a:cubicBezTo>
                      <a:pt x="968" y="0"/>
                      <a:pt x="960" y="6"/>
                      <a:pt x="951" y="16"/>
                    </a:cubicBezTo>
                    <a:cubicBezTo>
                      <a:pt x="896" y="67"/>
                      <a:pt x="829" y="139"/>
                      <a:pt x="757" y="189"/>
                    </a:cubicBezTo>
                    <a:cubicBezTo>
                      <a:pt x="529" y="384"/>
                      <a:pt x="279" y="544"/>
                      <a:pt x="17" y="701"/>
                    </a:cubicBezTo>
                    <a:cubicBezTo>
                      <a:pt x="0" y="718"/>
                      <a:pt x="0" y="735"/>
                      <a:pt x="0" y="756"/>
                    </a:cubicBezTo>
                    <a:cubicBezTo>
                      <a:pt x="17" y="773"/>
                      <a:pt x="34" y="773"/>
                      <a:pt x="51" y="773"/>
                    </a:cubicBezTo>
                    <a:cubicBezTo>
                      <a:pt x="317" y="612"/>
                      <a:pt x="579" y="456"/>
                      <a:pt x="808" y="244"/>
                    </a:cubicBezTo>
                    <a:cubicBezTo>
                      <a:pt x="880" y="189"/>
                      <a:pt x="935" y="122"/>
                      <a:pt x="1002" y="50"/>
                    </a:cubicBezTo>
                    <a:cubicBezTo>
                      <a:pt x="1019" y="50"/>
                      <a:pt x="1019" y="16"/>
                      <a:pt x="1002" y="16"/>
                    </a:cubicBezTo>
                    <a:cubicBezTo>
                      <a:pt x="994" y="6"/>
                      <a:pt x="985" y="0"/>
                      <a:pt x="977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1"/>
              <p:cNvSpPr/>
              <p:nvPr/>
            </p:nvSpPr>
            <p:spPr>
              <a:xfrm>
                <a:off x="3042165" y="2829978"/>
                <a:ext cx="345222" cy="22470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72" extrusionOk="0">
                    <a:moveTo>
                      <a:pt x="5322" y="1"/>
                    </a:moveTo>
                    <a:cubicBezTo>
                      <a:pt x="4438" y="145"/>
                      <a:pt x="3614" y="529"/>
                      <a:pt x="2769" y="812"/>
                    </a:cubicBezTo>
                    <a:cubicBezTo>
                      <a:pt x="2581" y="872"/>
                      <a:pt x="2397" y="893"/>
                      <a:pt x="2217" y="893"/>
                    </a:cubicBezTo>
                    <a:cubicBezTo>
                      <a:pt x="1758" y="893"/>
                      <a:pt x="1316" y="755"/>
                      <a:pt x="854" y="755"/>
                    </a:cubicBezTo>
                    <a:cubicBezTo>
                      <a:pt x="799" y="755"/>
                      <a:pt x="744" y="757"/>
                      <a:pt x="689" y="762"/>
                    </a:cubicBezTo>
                    <a:cubicBezTo>
                      <a:pt x="444" y="779"/>
                      <a:pt x="212" y="846"/>
                      <a:pt x="0" y="952"/>
                    </a:cubicBezTo>
                    <a:lnTo>
                      <a:pt x="161" y="4071"/>
                    </a:lnTo>
                    <a:lnTo>
                      <a:pt x="6256" y="3065"/>
                    </a:lnTo>
                    <a:lnTo>
                      <a:pt x="5322" y="1"/>
                    </a:ln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1"/>
              <p:cNvSpPr/>
              <p:nvPr/>
            </p:nvSpPr>
            <p:spPr>
              <a:xfrm>
                <a:off x="3011154" y="2827219"/>
                <a:ext cx="457904" cy="641331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11622" extrusionOk="0">
                    <a:moveTo>
                      <a:pt x="6340" y="0"/>
                    </a:moveTo>
                    <a:cubicBezTo>
                      <a:pt x="6234" y="17"/>
                      <a:pt x="6129" y="17"/>
                      <a:pt x="6023" y="34"/>
                    </a:cubicBezTo>
                    <a:cubicBezTo>
                      <a:pt x="5972" y="34"/>
                      <a:pt x="5934" y="51"/>
                      <a:pt x="5884" y="51"/>
                    </a:cubicBezTo>
                    <a:cubicBezTo>
                      <a:pt x="6078" y="1002"/>
                      <a:pt x="6268" y="1953"/>
                      <a:pt x="6463" y="2925"/>
                    </a:cubicBezTo>
                    <a:cubicBezTo>
                      <a:pt x="4599" y="3221"/>
                      <a:pt x="2731" y="3504"/>
                      <a:pt x="879" y="3787"/>
                    </a:cubicBezTo>
                    <a:cubicBezTo>
                      <a:pt x="829" y="2836"/>
                      <a:pt x="723" y="1902"/>
                      <a:pt x="562" y="1002"/>
                    </a:cubicBezTo>
                    <a:cubicBezTo>
                      <a:pt x="372" y="1091"/>
                      <a:pt x="178" y="1234"/>
                      <a:pt x="0" y="1374"/>
                    </a:cubicBezTo>
                    <a:cubicBezTo>
                      <a:pt x="161" y="4683"/>
                      <a:pt x="495" y="7976"/>
                      <a:pt x="1057" y="11272"/>
                    </a:cubicBezTo>
                    <a:cubicBezTo>
                      <a:pt x="1951" y="11506"/>
                      <a:pt x="2873" y="11622"/>
                      <a:pt x="3790" y="11622"/>
                    </a:cubicBezTo>
                    <a:cubicBezTo>
                      <a:pt x="5367" y="11622"/>
                      <a:pt x="6926" y="11279"/>
                      <a:pt x="8297" y="10600"/>
                    </a:cubicBezTo>
                    <a:cubicBezTo>
                      <a:pt x="8031" y="7025"/>
                      <a:pt x="7363" y="3453"/>
                      <a:pt x="6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1"/>
              <p:cNvSpPr/>
              <p:nvPr/>
            </p:nvSpPr>
            <p:spPr>
              <a:xfrm>
                <a:off x="3056843" y="3074870"/>
                <a:ext cx="373254" cy="352947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6396" extrusionOk="0">
                    <a:moveTo>
                      <a:pt x="6624" y="1"/>
                    </a:moveTo>
                    <a:cubicBezTo>
                      <a:pt x="4405" y="1852"/>
                      <a:pt x="3716" y="6184"/>
                      <a:pt x="3716" y="6184"/>
                    </a:cubicBezTo>
                    <a:cubicBezTo>
                      <a:pt x="1531" y="5622"/>
                      <a:pt x="495" y="5462"/>
                      <a:pt x="1" y="5428"/>
                    </a:cubicBezTo>
                    <a:lnTo>
                      <a:pt x="1" y="5428"/>
                    </a:lnTo>
                    <a:cubicBezTo>
                      <a:pt x="18" y="5478"/>
                      <a:pt x="18" y="5550"/>
                      <a:pt x="34" y="5601"/>
                    </a:cubicBezTo>
                    <a:cubicBezTo>
                      <a:pt x="318" y="5656"/>
                      <a:pt x="618" y="5707"/>
                      <a:pt x="897" y="5779"/>
                    </a:cubicBezTo>
                    <a:cubicBezTo>
                      <a:pt x="1886" y="5973"/>
                      <a:pt x="2887" y="6184"/>
                      <a:pt x="3893" y="6396"/>
                    </a:cubicBezTo>
                    <a:cubicBezTo>
                      <a:pt x="4561" y="4333"/>
                      <a:pt x="5335" y="2292"/>
                      <a:pt x="6763" y="690"/>
                    </a:cubicBezTo>
                    <a:cubicBezTo>
                      <a:pt x="6708" y="461"/>
                      <a:pt x="6674" y="233"/>
                      <a:pt x="6624" y="1"/>
                    </a:cubicBezTo>
                    <a:close/>
                  </a:path>
                </a:pathLst>
              </a:custGeom>
              <a:solidFill>
                <a:srgbClr val="EEB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1"/>
              <p:cNvSpPr/>
              <p:nvPr/>
            </p:nvSpPr>
            <p:spPr>
              <a:xfrm>
                <a:off x="3390134" y="2939843"/>
                <a:ext cx="39952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3015" extrusionOk="0">
                    <a:moveTo>
                      <a:pt x="34" y="1"/>
                    </a:moveTo>
                    <a:cubicBezTo>
                      <a:pt x="17" y="17"/>
                      <a:pt x="0" y="39"/>
                      <a:pt x="0" y="55"/>
                    </a:cubicBezTo>
                    <a:cubicBezTo>
                      <a:pt x="246" y="1023"/>
                      <a:pt x="478" y="2008"/>
                      <a:pt x="651" y="2976"/>
                    </a:cubicBezTo>
                    <a:cubicBezTo>
                      <a:pt x="651" y="2997"/>
                      <a:pt x="668" y="3014"/>
                      <a:pt x="689" y="3014"/>
                    </a:cubicBezTo>
                    <a:cubicBezTo>
                      <a:pt x="723" y="3014"/>
                      <a:pt x="723" y="2976"/>
                      <a:pt x="723" y="2959"/>
                    </a:cubicBezTo>
                    <a:cubicBezTo>
                      <a:pt x="529" y="1991"/>
                      <a:pt x="317" y="1006"/>
                      <a:pt x="72" y="39"/>
                    </a:cubicBezTo>
                    <a:cubicBezTo>
                      <a:pt x="72" y="17"/>
                      <a:pt x="55" y="1"/>
                      <a:pt x="3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1"/>
              <p:cNvSpPr/>
              <p:nvPr/>
            </p:nvSpPr>
            <p:spPr>
              <a:xfrm>
                <a:off x="3020921" y="3078456"/>
                <a:ext cx="38793" cy="298758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14" extrusionOk="0">
                    <a:moveTo>
                      <a:pt x="49" y="1"/>
                    </a:moveTo>
                    <a:cubicBezTo>
                      <a:pt x="44" y="1"/>
                      <a:pt x="39" y="3"/>
                      <a:pt x="35" y="8"/>
                    </a:cubicBezTo>
                    <a:cubicBezTo>
                      <a:pt x="18" y="8"/>
                      <a:pt x="1" y="25"/>
                      <a:pt x="1" y="41"/>
                    </a:cubicBezTo>
                    <a:cubicBezTo>
                      <a:pt x="157" y="1876"/>
                      <a:pt x="368" y="3672"/>
                      <a:pt x="635" y="5397"/>
                    </a:cubicBezTo>
                    <a:cubicBezTo>
                      <a:pt x="635" y="5413"/>
                      <a:pt x="652" y="5413"/>
                      <a:pt x="669" y="5413"/>
                    </a:cubicBezTo>
                    <a:cubicBezTo>
                      <a:pt x="685" y="5413"/>
                      <a:pt x="702" y="5397"/>
                      <a:pt x="702" y="5380"/>
                    </a:cubicBezTo>
                    <a:cubicBezTo>
                      <a:pt x="440" y="3672"/>
                      <a:pt x="229" y="1876"/>
                      <a:pt x="68" y="25"/>
                    </a:cubicBezTo>
                    <a:cubicBezTo>
                      <a:pt x="68" y="13"/>
                      <a:pt x="60" y="1"/>
                      <a:pt x="4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1"/>
              <p:cNvSpPr/>
              <p:nvPr/>
            </p:nvSpPr>
            <p:spPr>
              <a:xfrm>
                <a:off x="3966440" y="2988567"/>
                <a:ext cx="262448" cy="230277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173" extrusionOk="0">
                    <a:moveTo>
                      <a:pt x="2820" y="1"/>
                    </a:moveTo>
                    <a:cubicBezTo>
                      <a:pt x="2097" y="880"/>
                      <a:pt x="1091" y="1531"/>
                      <a:pt x="0" y="1814"/>
                    </a:cubicBezTo>
                    <a:lnTo>
                      <a:pt x="1023" y="4173"/>
                    </a:lnTo>
                    <a:cubicBezTo>
                      <a:pt x="1108" y="4122"/>
                      <a:pt x="1214" y="4084"/>
                      <a:pt x="1302" y="4033"/>
                    </a:cubicBezTo>
                    <a:cubicBezTo>
                      <a:pt x="2642" y="3327"/>
                      <a:pt x="3716" y="2182"/>
                      <a:pt x="4544" y="931"/>
                    </a:cubicBezTo>
                    <a:cubicBezTo>
                      <a:pt x="4616" y="825"/>
                      <a:pt x="4684" y="741"/>
                      <a:pt x="4755" y="669"/>
                    </a:cubicBezTo>
                    <a:cubicBezTo>
                      <a:pt x="3576" y="1"/>
                      <a:pt x="2820" y="1"/>
                      <a:pt x="2820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1"/>
              <p:cNvSpPr/>
              <p:nvPr/>
            </p:nvSpPr>
            <p:spPr>
              <a:xfrm>
                <a:off x="4012130" y="3064385"/>
                <a:ext cx="17548" cy="778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1" extrusionOk="0">
                    <a:moveTo>
                      <a:pt x="318" y="1"/>
                    </a:moveTo>
                    <a:cubicBezTo>
                      <a:pt x="212" y="51"/>
                      <a:pt x="107" y="106"/>
                      <a:pt x="1" y="140"/>
                    </a:cubicBezTo>
                    <a:lnTo>
                      <a:pt x="1" y="140"/>
                    </a:lnTo>
                    <a:cubicBezTo>
                      <a:pt x="107" y="106"/>
                      <a:pt x="212" y="51"/>
                      <a:pt x="318" y="1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1"/>
              <p:cNvSpPr/>
              <p:nvPr/>
            </p:nvSpPr>
            <p:spPr>
              <a:xfrm>
                <a:off x="4012130" y="3064385"/>
                <a:ext cx="67930" cy="13299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10" extrusionOk="0">
                    <a:moveTo>
                      <a:pt x="318" y="1"/>
                    </a:moveTo>
                    <a:cubicBezTo>
                      <a:pt x="212" y="51"/>
                      <a:pt x="107" y="106"/>
                      <a:pt x="1" y="140"/>
                    </a:cubicBezTo>
                    <a:cubicBezTo>
                      <a:pt x="157" y="952"/>
                      <a:pt x="440" y="1742"/>
                      <a:pt x="914" y="2410"/>
                    </a:cubicBezTo>
                    <a:cubicBezTo>
                      <a:pt x="1020" y="2342"/>
                      <a:pt x="1125" y="2270"/>
                      <a:pt x="1231" y="2198"/>
                    </a:cubicBezTo>
                    <a:cubicBezTo>
                      <a:pt x="757" y="1548"/>
                      <a:pt x="440" y="791"/>
                      <a:pt x="318" y="1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1"/>
              <p:cNvSpPr/>
              <p:nvPr/>
            </p:nvSpPr>
            <p:spPr>
              <a:xfrm>
                <a:off x="3635026" y="2929138"/>
                <a:ext cx="387933" cy="319286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5786" extrusionOk="0"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cubicBezTo>
                      <a:pt x="706" y="3525"/>
                      <a:pt x="1569" y="4861"/>
                      <a:pt x="2925" y="5410"/>
                    </a:cubicBezTo>
                    <a:cubicBezTo>
                      <a:pt x="3625" y="5688"/>
                      <a:pt x="4273" y="5786"/>
                      <a:pt x="4838" y="5786"/>
                    </a:cubicBezTo>
                    <a:cubicBezTo>
                      <a:pt x="6163" y="5786"/>
                      <a:pt x="7029" y="5250"/>
                      <a:pt x="7029" y="5250"/>
                    </a:cubicBezTo>
                    <a:cubicBezTo>
                      <a:pt x="6886" y="4037"/>
                      <a:pt x="6535" y="2836"/>
                      <a:pt x="5990" y="1746"/>
                    </a:cubicBezTo>
                    <a:cubicBezTo>
                      <a:pt x="5106" y="1357"/>
                      <a:pt x="4472" y="740"/>
                      <a:pt x="4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1"/>
              <p:cNvSpPr/>
              <p:nvPr/>
            </p:nvSpPr>
            <p:spPr>
              <a:xfrm>
                <a:off x="3680715" y="3084692"/>
                <a:ext cx="6843" cy="36917"/>
              </a:xfrm>
              <a:custGeom>
                <a:avLst/>
                <a:gdLst/>
                <a:ahLst/>
                <a:cxnLst/>
                <a:rect l="l" t="t" r="r" b="b"/>
                <a:pathLst>
                  <a:path w="124" h="669" extrusionOk="0">
                    <a:moveTo>
                      <a:pt x="35" y="0"/>
                    </a:moveTo>
                    <a:cubicBezTo>
                      <a:pt x="18" y="0"/>
                      <a:pt x="1" y="17"/>
                      <a:pt x="1" y="34"/>
                    </a:cubicBezTo>
                    <a:cubicBezTo>
                      <a:pt x="35" y="229"/>
                      <a:pt x="52" y="440"/>
                      <a:pt x="18" y="634"/>
                    </a:cubicBezTo>
                    <a:cubicBezTo>
                      <a:pt x="18" y="651"/>
                      <a:pt x="35" y="668"/>
                      <a:pt x="52" y="668"/>
                    </a:cubicBezTo>
                    <a:cubicBezTo>
                      <a:pt x="73" y="668"/>
                      <a:pt x="90" y="651"/>
                      <a:pt x="90" y="634"/>
                    </a:cubicBezTo>
                    <a:cubicBezTo>
                      <a:pt x="123" y="440"/>
                      <a:pt x="107" y="229"/>
                      <a:pt x="73" y="34"/>
                    </a:cubicBezTo>
                    <a:cubicBezTo>
                      <a:pt x="73" y="17"/>
                      <a:pt x="52" y="0"/>
                      <a:pt x="3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1"/>
              <p:cNvSpPr/>
              <p:nvPr/>
            </p:nvSpPr>
            <p:spPr>
              <a:xfrm>
                <a:off x="3805975" y="3142079"/>
                <a:ext cx="71185" cy="104957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902" extrusionOk="0">
                    <a:moveTo>
                      <a:pt x="1" y="0"/>
                    </a:moveTo>
                    <a:cubicBezTo>
                      <a:pt x="178" y="617"/>
                      <a:pt x="389" y="1213"/>
                      <a:pt x="635" y="1796"/>
                    </a:cubicBezTo>
                    <a:cubicBezTo>
                      <a:pt x="867" y="1847"/>
                      <a:pt x="1095" y="1885"/>
                      <a:pt x="1290" y="1902"/>
                    </a:cubicBezTo>
                    <a:cubicBezTo>
                      <a:pt x="1023" y="1391"/>
                      <a:pt x="812" y="862"/>
                      <a:pt x="618" y="317"/>
                    </a:cubicBezTo>
                    <a:cubicBezTo>
                      <a:pt x="495" y="351"/>
                      <a:pt x="389" y="368"/>
                      <a:pt x="318" y="368"/>
                    </a:cubicBezTo>
                    <a:cubicBezTo>
                      <a:pt x="267" y="368"/>
                      <a:pt x="233" y="368"/>
                      <a:pt x="195" y="351"/>
                    </a:cubicBezTo>
                    <a:cubicBezTo>
                      <a:pt x="144" y="317"/>
                      <a:pt x="106" y="228"/>
                      <a:pt x="72" y="156"/>
                    </a:cubicBezTo>
                    <a:cubicBezTo>
                      <a:pt x="56" y="106"/>
                      <a:pt x="22" y="51"/>
                      <a:pt x="1" y="0"/>
                    </a:cubicBezTo>
                    <a:close/>
                  </a:path>
                </a:pathLst>
              </a:custGeom>
              <a:solidFill>
                <a:srgbClr val="475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1"/>
              <p:cNvSpPr/>
              <p:nvPr/>
            </p:nvSpPr>
            <p:spPr>
              <a:xfrm>
                <a:off x="3635026" y="2929138"/>
                <a:ext cx="224648" cy="123664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241" extrusionOk="0">
                    <a:moveTo>
                      <a:pt x="4071" y="38"/>
                    </a:moveTo>
                    <a:lnTo>
                      <a:pt x="4071" y="55"/>
                    </a:lnTo>
                    <a:lnTo>
                      <a:pt x="4071" y="55"/>
                    </a:lnTo>
                    <a:lnTo>
                      <a:pt x="4071" y="38"/>
                    </a:lnTo>
                    <a:close/>
                    <a:moveTo>
                      <a:pt x="4071" y="38"/>
                    </a:moveTo>
                    <a:lnTo>
                      <a:pt x="4071" y="38"/>
                    </a:lnTo>
                    <a:lnTo>
                      <a:pt x="4071" y="38"/>
                    </a:lnTo>
                    <a:close/>
                    <a:moveTo>
                      <a:pt x="4050" y="21"/>
                    </a:moveTo>
                    <a:lnTo>
                      <a:pt x="4050" y="38"/>
                    </a:lnTo>
                    <a:lnTo>
                      <a:pt x="4050" y="21"/>
                    </a:lnTo>
                    <a:close/>
                    <a:moveTo>
                      <a:pt x="4050" y="21"/>
                    </a:moveTo>
                    <a:lnTo>
                      <a:pt x="4050" y="21"/>
                    </a:lnTo>
                    <a:lnTo>
                      <a:pt x="4050" y="21"/>
                    </a:lnTo>
                    <a:close/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lnTo>
                      <a:pt x="0" y="2240"/>
                    </a:lnTo>
                    <a:cubicBezTo>
                      <a:pt x="1302" y="1479"/>
                      <a:pt x="2608" y="723"/>
                      <a:pt x="4033" y="0"/>
                    </a:cubicBezTo>
                    <a:lnTo>
                      <a:pt x="405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1"/>
              <p:cNvSpPr/>
              <p:nvPr/>
            </p:nvSpPr>
            <p:spPr>
              <a:xfrm>
                <a:off x="3635026" y="2929138"/>
                <a:ext cx="224648" cy="15561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820" extrusionOk="0">
                    <a:moveTo>
                      <a:pt x="4033" y="0"/>
                    </a:moveTo>
                    <a:cubicBezTo>
                      <a:pt x="2608" y="723"/>
                      <a:pt x="1302" y="1479"/>
                      <a:pt x="0" y="2240"/>
                    </a:cubicBezTo>
                    <a:cubicBezTo>
                      <a:pt x="106" y="2430"/>
                      <a:pt x="212" y="2625"/>
                      <a:pt x="334" y="2819"/>
                    </a:cubicBezTo>
                    <a:lnTo>
                      <a:pt x="351" y="2819"/>
                    </a:lnTo>
                    <a:cubicBezTo>
                      <a:pt x="1057" y="2819"/>
                      <a:pt x="1763" y="2557"/>
                      <a:pt x="2397" y="2168"/>
                    </a:cubicBezTo>
                    <a:lnTo>
                      <a:pt x="1936" y="1129"/>
                    </a:lnTo>
                    <a:lnTo>
                      <a:pt x="4071" y="55"/>
                    </a:lnTo>
                    <a:lnTo>
                      <a:pt x="4071" y="38"/>
                    </a:lnTo>
                    <a:lnTo>
                      <a:pt x="4050" y="38"/>
                    </a:lnTo>
                    <a:lnTo>
                      <a:pt x="4050" y="21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1"/>
              <p:cNvSpPr/>
              <p:nvPr/>
            </p:nvSpPr>
            <p:spPr>
              <a:xfrm>
                <a:off x="4121994" y="2961308"/>
                <a:ext cx="165216" cy="64177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163" extrusionOk="0">
                    <a:moveTo>
                      <a:pt x="351" y="0"/>
                    </a:moveTo>
                    <a:cubicBezTo>
                      <a:pt x="246" y="178"/>
                      <a:pt x="123" y="334"/>
                      <a:pt x="1" y="495"/>
                    </a:cubicBezTo>
                    <a:cubicBezTo>
                      <a:pt x="614" y="791"/>
                      <a:pt x="1269" y="1002"/>
                      <a:pt x="1936" y="1163"/>
                    </a:cubicBezTo>
                    <a:cubicBezTo>
                      <a:pt x="2076" y="985"/>
                      <a:pt x="2237" y="880"/>
                      <a:pt x="2431" y="863"/>
                    </a:cubicBezTo>
                    <a:cubicBezTo>
                      <a:pt x="2537" y="846"/>
                      <a:pt x="2659" y="846"/>
                      <a:pt x="2782" y="812"/>
                    </a:cubicBezTo>
                    <a:cubicBezTo>
                      <a:pt x="2887" y="774"/>
                      <a:pt x="2993" y="651"/>
                      <a:pt x="2938" y="546"/>
                    </a:cubicBezTo>
                    <a:cubicBezTo>
                      <a:pt x="2904" y="440"/>
                      <a:pt x="2799" y="423"/>
                      <a:pt x="2693" y="389"/>
                    </a:cubicBezTo>
                    <a:cubicBezTo>
                      <a:pt x="1953" y="229"/>
                      <a:pt x="1231" y="72"/>
                      <a:pt x="3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1"/>
              <p:cNvSpPr/>
              <p:nvPr/>
            </p:nvSpPr>
            <p:spPr>
              <a:xfrm>
                <a:off x="3901382" y="3200350"/>
                <a:ext cx="248652" cy="279003"/>
              </a:xfrm>
              <a:custGeom>
                <a:avLst/>
                <a:gdLst/>
                <a:ahLst/>
                <a:cxnLst/>
                <a:rect l="l" t="t" r="r" b="b"/>
                <a:pathLst>
                  <a:path w="4506" h="5056" extrusionOk="0">
                    <a:moveTo>
                      <a:pt x="2008" y="1"/>
                    </a:moveTo>
                    <a:lnTo>
                      <a:pt x="0" y="1603"/>
                    </a:lnTo>
                    <a:cubicBezTo>
                      <a:pt x="740" y="2782"/>
                      <a:pt x="1708" y="3788"/>
                      <a:pt x="2781" y="4489"/>
                    </a:cubicBezTo>
                    <a:cubicBezTo>
                      <a:pt x="3010" y="4633"/>
                      <a:pt x="3238" y="4789"/>
                      <a:pt x="3415" y="4984"/>
                    </a:cubicBezTo>
                    <a:cubicBezTo>
                      <a:pt x="3432" y="5001"/>
                      <a:pt x="3449" y="5039"/>
                      <a:pt x="3470" y="5056"/>
                    </a:cubicBezTo>
                    <a:cubicBezTo>
                      <a:pt x="3470" y="5056"/>
                      <a:pt x="4210" y="5039"/>
                      <a:pt x="4506" y="3627"/>
                    </a:cubicBezTo>
                    <a:cubicBezTo>
                      <a:pt x="3398" y="2642"/>
                      <a:pt x="2519" y="1391"/>
                      <a:pt x="2008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4092859" y="3400490"/>
                <a:ext cx="91217" cy="148827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697" extrusionOk="0">
                    <a:moveTo>
                      <a:pt x="1036" y="0"/>
                    </a:moveTo>
                    <a:cubicBezTo>
                      <a:pt x="651" y="440"/>
                      <a:pt x="296" y="917"/>
                      <a:pt x="0" y="1429"/>
                    </a:cubicBezTo>
                    <a:cubicBezTo>
                      <a:pt x="140" y="1623"/>
                      <a:pt x="229" y="1868"/>
                      <a:pt x="191" y="2097"/>
                    </a:cubicBezTo>
                    <a:cubicBezTo>
                      <a:pt x="174" y="2219"/>
                      <a:pt x="123" y="2325"/>
                      <a:pt x="140" y="2447"/>
                    </a:cubicBezTo>
                    <a:cubicBezTo>
                      <a:pt x="140" y="2574"/>
                      <a:pt x="229" y="2697"/>
                      <a:pt x="351" y="2697"/>
                    </a:cubicBezTo>
                    <a:cubicBezTo>
                      <a:pt x="440" y="2680"/>
                      <a:pt x="508" y="2591"/>
                      <a:pt x="562" y="2502"/>
                    </a:cubicBezTo>
                    <a:cubicBezTo>
                      <a:pt x="930" y="1851"/>
                      <a:pt x="1302" y="1179"/>
                      <a:pt x="1653" y="495"/>
                    </a:cubicBezTo>
                    <a:cubicBezTo>
                      <a:pt x="1442" y="334"/>
                      <a:pt x="1230" y="178"/>
                      <a:pt x="10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3904141" y="2893050"/>
                <a:ext cx="74938" cy="8393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521" extrusionOk="0">
                    <a:moveTo>
                      <a:pt x="868" y="0"/>
                    </a:moveTo>
                    <a:cubicBezTo>
                      <a:pt x="598" y="0"/>
                      <a:pt x="1" y="532"/>
                      <a:pt x="1" y="532"/>
                    </a:cubicBezTo>
                    <a:lnTo>
                      <a:pt x="407" y="1521"/>
                    </a:lnTo>
                    <a:cubicBezTo>
                      <a:pt x="741" y="1271"/>
                      <a:pt x="1007" y="971"/>
                      <a:pt x="1235" y="637"/>
                    </a:cubicBezTo>
                    <a:cubicBezTo>
                      <a:pt x="1286" y="532"/>
                      <a:pt x="1358" y="426"/>
                      <a:pt x="1324" y="320"/>
                    </a:cubicBezTo>
                    <a:cubicBezTo>
                      <a:pt x="1324" y="286"/>
                      <a:pt x="1307" y="253"/>
                      <a:pt x="1286" y="215"/>
                    </a:cubicBezTo>
                    <a:cubicBezTo>
                      <a:pt x="1286" y="215"/>
                      <a:pt x="1146" y="58"/>
                      <a:pt x="901" y="3"/>
                    </a:cubicBezTo>
                    <a:cubicBezTo>
                      <a:pt x="891" y="1"/>
                      <a:pt x="880" y="0"/>
                      <a:pt x="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3741855" y="2894153"/>
                <a:ext cx="321880" cy="394665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7152" extrusionOk="0">
                    <a:moveTo>
                      <a:pt x="3508" y="0"/>
                    </a:moveTo>
                    <a:lnTo>
                      <a:pt x="0" y="1763"/>
                    </a:lnTo>
                    <a:lnTo>
                      <a:pt x="901" y="3859"/>
                    </a:lnTo>
                    <a:cubicBezTo>
                      <a:pt x="1023" y="4121"/>
                      <a:pt x="1129" y="4387"/>
                      <a:pt x="1234" y="4649"/>
                    </a:cubicBezTo>
                    <a:cubicBezTo>
                      <a:pt x="1268" y="4721"/>
                      <a:pt x="1306" y="4810"/>
                      <a:pt x="1357" y="4844"/>
                    </a:cubicBezTo>
                    <a:cubicBezTo>
                      <a:pt x="1394" y="4863"/>
                      <a:pt x="1433" y="4871"/>
                      <a:pt x="1476" y="4871"/>
                    </a:cubicBezTo>
                    <a:cubicBezTo>
                      <a:pt x="1557" y="4871"/>
                      <a:pt x="1653" y="4843"/>
                      <a:pt x="1780" y="4810"/>
                    </a:cubicBezTo>
                    <a:cubicBezTo>
                      <a:pt x="2063" y="5638"/>
                      <a:pt x="2431" y="6429"/>
                      <a:pt x="2891" y="7152"/>
                    </a:cubicBezTo>
                    <a:cubicBezTo>
                      <a:pt x="3931" y="6746"/>
                      <a:pt x="4899" y="6184"/>
                      <a:pt x="5833" y="5516"/>
                    </a:cubicBezTo>
                    <a:cubicBezTo>
                      <a:pt x="5322" y="4810"/>
                      <a:pt x="5038" y="3965"/>
                      <a:pt x="4882" y="3102"/>
                    </a:cubicBezTo>
                    <a:cubicBezTo>
                      <a:pt x="4704" y="2240"/>
                      <a:pt x="4316" y="812"/>
                      <a:pt x="35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3877103" y="2995575"/>
                <a:ext cx="62080" cy="24998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453" extrusionOk="0">
                    <a:moveTo>
                      <a:pt x="43" y="1"/>
                    </a:moveTo>
                    <a:cubicBezTo>
                      <a:pt x="35" y="1"/>
                      <a:pt x="26" y="5"/>
                      <a:pt x="18" y="13"/>
                    </a:cubicBezTo>
                    <a:cubicBezTo>
                      <a:pt x="1" y="13"/>
                      <a:pt x="1" y="47"/>
                      <a:pt x="18" y="47"/>
                    </a:cubicBezTo>
                    <a:cubicBezTo>
                      <a:pt x="212" y="313"/>
                      <a:pt x="508" y="453"/>
                      <a:pt x="825" y="453"/>
                    </a:cubicBezTo>
                    <a:cubicBezTo>
                      <a:pt x="914" y="453"/>
                      <a:pt x="1002" y="436"/>
                      <a:pt x="1091" y="419"/>
                    </a:cubicBezTo>
                    <a:cubicBezTo>
                      <a:pt x="1108" y="402"/>
                      <a:pt x="1125" y="381"/>
                      <a:pt x="1125" y="364"/>
                    </a:cubicBezTo>
                    <a:cubicBezTo>
                      <a:pt x="1113" y="352"/>
                      <a:pt x="1101" y="340"/>
                      <a:pt x="1089" y="340"/>
                    </a:cubicBezTo>
                    <a:cubicBezTo>
                      <a:pt x="1084" y="340"/>
                      <a:pt x="1079" y="342"/>
                      <a:pt x="1074" y="347"/>
                    </a:cubicBezTo>
                    <a:cubicBezTo>
                      <a:pt x="995" y="371"/>
                      <a:pt x="912" y="382"/>
                      <a:pt x="828" y="382"/>
                    </a:cubicBezTo>
                    <a:cubicBezTo>
                      <a:pt x="539" y="382"/>
                      <a:pt x="245" y="246"/>
                      <a:pt x="68" y="13"/>
                    </a:cubicBezTo>
                    <a:cubicBezTo>
                      <a:pt x="60" y="5"/>
                      <a:pt x="51" y="1"/>
                      <a:pt x="4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3789642" y="3105771"/>
                <a:ext cx="90334" cy="144082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611" extrusionOk="0">
                    <a:moveTo>
                      <a:pt x="49" y="0"/>
                    </a:moveTo>
                    <a:cubicBezTo>
                      <a:pt x="44" y="0"/>
                      <a:pt x="39" y="2"/>
                      <a:pt x="35" y="7"/>
                    </a:cubicBezTo>
                    <a:cubicBezTo>
                      <a:pt x="18" y="7"/>
                      <a:pt x="1" y="24"/>
                      <a:pt x="18" y="41"/>
                    </a:cubicBezTo>
                    <a:lnTo>
                      <a:pt x="335" y="836"/>
                    </a:lnTo>
                    <a:cubicBezTo>
                      <a:pt x="368" y="903"/>
                      <a:pt x="402" y="992"/>
                      <a:pt x="474" y="1047"/>
                    </a:cubicBezTo>
                    <a:cubicBezTo>
                      <a:pt x="512" y="1065"/>
                      <a:pt x="551" y="1073"/>
                      <a:pt x="592" y="1073"/>
                    </a:cubicBezTo>
                    <a:cubicBezTo>
                      <a:pt x="666" y="1073"/>
                      <a:pt x="750" y="1050"/>
                      <a:pt x="863" y="1026"/>
                    </a:cubicBezTo>
                    <a:cubicBezTo>
                      <a:pt x="863" y="1026"/>
                      <a:pt x="880" y="1009"/>
                      <a:pt x="897" y="1009"/>
                    </a:cubicBezTo>
                    <a:cubicBezTo>
                      <a:pt x="1074" y="1554"/>
                      <a:pt x="1303" y="2082"/>
                      <a:pt x="1565" y="2594"/>
                    </a:cubicBezTo>
                    <a:cubicBezTo>
                      <a:pt x="1565" y="2611"/>
                      <a:pt x="1586" y="2611"/>
                      <a:pt x="1603" y="2611"/>
                    </a:cubicBezTo>
                    <a:lnTo>
                      <a:pt x="1620" y="2611"/>
                    </a:lnTo>
                    <a:cubicBezTo>
                      <a:pt x="1636" y="2594"/>
                      <a:pt x="1636" y="2577"/>
                      <a:pt x="1636" y="2560"/>
                    </a:cubicBezTo>
                    <a:cubicBezTo>
                      <a:pt x="1353" y="2049"/>
                      <a:pt x="1125" y="1503"/>
                      <a:pt x="952" y="958"/>
                    </a:cubicBezTo>
                    <a:cubicBezTo>
                      <a:pt x="952" y="941"/>
                      <a:pt x="931" y="941"/>
                      <a:pt x="914" y="941"/>
                    </a:cubicBezTo>
                    <a:cubicBezTo>
                      <a:pt x="880" y="941"/>
                      <a:pt x="863" y="958"/>
                      <a:pt x="846" y="958"/>
                    </a:cubicBezTo>
                    <a:cubicBezTo>
                      <a:pt x="744" y="980"/>
                      <a:pt x="665" y="1001"/>
                      <a:pt x="602" y="1001"/>
                    </a:cubicBezTo>
                    <a:cubicBezTo>
                      <a:pt x="565" y="1001"/>
                      <a:pt x="534" y="994"/>
                      <a:pt x="508" y="975"/>
                    </a:cubicBezTo>
                    <a:cubicBezTo>
                      <a:pt x="457" y="941"/>
                      <a:pt x="440" y="886"/>
                      <a:pt x="402" y="814"/>
                    </a:cubicBezTo>
                    <a:lnTo>
                      <a:pt x="68" y="24"/>
                    </a:lnTo>
                    <a:cubicBezTo>
                      <a:pt x="68" y="12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3935429" y="289415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3935429" y="2894153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3936367" y="2895312"/>
                <a:ext cx="55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3741855" y="2894153"/>
                <a:ext cx="214825" cy="154677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2803" extrusionOk="0">
                    <a:moveTo>
                      <a:pt x="3508" y="0"/>
                    </a:moveTo>
                    <a:lnTo>
                      <a:pt x="2135" y="689"/>
                    </a:lnTo>
                    <a:lnTo>
                      <a:pt x="0" y="1763"/>
                    </a:lnTo>
                    <a:lnTo>
                      <a:pt x="461" y="2802"/>
                    </a:lnTo>
                    <a:cubicBezTo>
                      <a:pt x="740" y="2642"/>
                      <a:pt x="1023" y="2452"/>
                      <a:pt x="1289" y="2257"/>
                    </a:cubicBezTo>
                    <a:cubicBezTo>
                      <a:pt x="2135" y="1623"/>
                      <a:pt x="2925" y="883"/>
                      <a:pt x="3893" y="478"/>
                    </a:cubicBezTo>
                    <a:cubicBezTo>
                      <a:pt x="3787" y="300"/>
                      <a:pt x="3665" y="161"/>
                      <a:pt x="3525" y="21"/>
                    </a:cubicBez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3906293" y="2509269"/>
                <a:ext cx="246776" cy="129513"/>
              </a:xfrm>
              <a:custGeom>
                <a:avLst/>
                <a:gdLst/>
                <a:ahLst/>
                <a:cxnLst/>
                <a:rect l="l" t="t" r="r" b="b"/>
                <a:pathLst>
                  <a:path w="4472" h="2347" extrusionOk="0">
                    <a:moveTo>
                      <a:pt x="1224" y="0"/>
                    </a:moveTo>
                    <a:cubicBezTo>
                      <a:pt x="813" y="0"/>
                      <a:pt x="407" y="19"/>
                      <a:pt x="0" y="56"/>
                    </a:cubicBezTo>
                    <a:lnTo>
                      <a:pt x="0" y="1764"/>
                    </a:lnTo>
                    <a:cubicBezTo>
                      <a:pt x="357" y="1742"/>
                      <a:pt x="714" y="1719"/>
                      <a:pt x="1066" y="1719"/>
                    </a:cubicBezTo>
                    <a:cubicBezTo>
                      <a:pt x="1269" y="1719"/>
                      <a:pt x="1470" y="1727"/>
                      <a:pt x="1670" y="1747"/>
                    </a:cubicBezTo>
                    <a:cubicBezTo>
                      <a:pt x="2236" y="1819"/>
                      <a:pt x="2798" y="1958"/>
                      <a:pt x="3255" y="2275"/>
                    </a:cubicBezTo>
                    <a:cubicBezTo>
                      <a:pt x="3293" y="2309"/>
                      <a:pt x="3343" y="2326"/>
                      <a:pt x="3398" y="2347"/>
                    </a:cubicBezTo>
                    <a:cubicBezTo>
                      <a:pt x="3432" y="2347"/>
                      <a:pt x="3504" y="2326"/>
                      <a:pt x="3521" y="2292"/>
                    </a:cubicBezTo>
                    <a:cubicBezTo>
                      <a:pt x="3538" y="2241"/>
                      <a:pt x="3521" y="2186"/>
                      <a:pt x="3487" y="2153"/>
                    </a:cubicBezTo>
                    <a:cubicBezTo>
                      <a:pt x="3381" y="1958"/>
                      <a:pt x="3238" y="1798"/>
                      <a:pt x="3081" y="1658"/>
                    </a:cubicBezTo>
                    <a:cubicBezTo>
                      <a:pt x="3107" y="1657"/>
                      <a:pt x="3133" y="1656"/>
                      <a:pt x="3160" y="1656"/>
                    </a:cubicBezTo>
                    <a:cubicBezTo>
                      <a:pt x="3450" y="1656"/>
                      <a:pt x="3740" y="1740"/>
                      <a:pt x="4015" y="1852"/>
                    </a:cubicBezTo>
                    <a:cubicBezTo>
                      <a:pt x="4083" y="1886"/>
                      <a:pt x="4138" y="1903"/>
                      <a:pt x="4189" y="1924"/>
                    </a:cubicBezTo>
                    <a:cubicBezTo>
                      <a:pt x="4260" y="1924"/>
                      <a:pt x="4332" y="1903"/>
                      <a:pt x="4349" y="1836"/>
                    </a:cubicBezTo>
                    <a:cubicBezTo>
                      <a:pt x="4383" y="1798"/>
                      <a:pt x="4366" y="1747"/>
                      <a:pt x="4349" y="1692"/>
                    </a:cubicBezTo>
                    <a:cubicBezTo>
                      <a:pt x="4311" y="1658"/>
                      <a:pt x="4277" y="1624"/>
                      <a:pt x="4244" y="1586"/>
                    </a:cubicBezTo>
                    <a:cubicBezTo>
                      <a:pt x="4083" y="1464"/>
                      <a:pt x="3910" y="1358"/>
                      <a:pt x="3732" y="1269"/>
                    </a:cubicBezTo>
                    <a:lnTo>
                      <a:pt x="3732" y="1269"/>
                    </a:lnTo>
                    <a:lnTo>
                      <a:pt x="4277" y="1413"/>
                    </a:lnTo>
                    <a:cubicBezTo>
                      <a:pt x="4314" y="1413"/>
                      <a:pt x="4341" y="1420"/>
                      <a:pt x="4365" y="1420"/>
                    </a:cubicBezTo>
                    <a:cubicBezTo>
                      <a:pt x="4377" y="1420"/>
                      <a:pt x="4389" y="1419"/>
                      <a:pt x="4400" y="1413"/>
                    </a:cubicBezTo>
                    <a:cubicBezTo>
                      <a:pt x="4455" y="1375"/>
                      <a:pt x="4455" y="1324"/>
                      <a:pt x="4438" y="1269"/>
                    </a:cubicBezTo>
                    <a:cubicBezTo>
                      <a:pt x="4438" y="1235"/>
                      <a:pt x="4400" y="1202"/>
                      <a:pt x="4349" y="1164"/>
                    </a:cubicBezTo>
                    <a:cubicBezTo>
                      <a:pt x="4244" y="1058"/>
                      <a:pt x="4100" y="973"/>
                      <a:pt x="3960" y="901"/>
                    </a:cubicBezTo>
                    <a:lnTo>
                      <a:pt x="3960" y="901"/>
                    </a:lnTo>
                    <a:cubicBezTo>
                      <a:pt x="4066" y="918"/>
                      <a:pt x="4172" y="952"/>
                      <a:pt x="4277" y="973"/>
                    </a:cubicBezTo>
                    <a:cubicBezTo>
                      <a:pt x="4301" y="985"/>
                      <a:pt x="4344" y="997"/>
                      <a:pt x="4379" y="997"/>
                    </a:cubicBezTo>
                    <a:cubicBezTo>
                      <a:pt x="4394" y="997"/>
                      <a:pt x="4407" y="995"/>
                      <a:pt x="4417" y="990"/>
                    </a:cubicBezTo>
                    <a:cubicBezTo>
                      <a:pt x="4472" y="952"/>
                      <a:pt x="4472" y="885"/>
                      <a:pt x="4438" y="830"/>
                    </a:cubicBezTo>
                    <a:cubicBezTo>
                      <a:pt x="4417" y="796"/>
                      <a:pt x="4366" y="762"/>
                      <a:pt x="4332" y="741"/>
                    </a:cubicBezTo>
                    <a:cubicBezTo>
                      <a:pt x="4277" y="707"/>
                      <a:pt x="4227" y="673"/>
                      <a:pt x="4172" y="656"/>
                    </a:cubicBezTo>
                    <a:cubicBezTo>
                      <a:pt x="3910" y="318"/>
                      <a:pt x="3360" y="162"/>
                      <a:pt x="2959" y="107"/>
                    </a:cubicBezTo>
                    <a:cubicBezTo>
                      <a:pt x="2365" y="36"/>
                      <a:pt x="1791" y="0"/>
                      <a:pt x="1224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4093797" y="2547895"/>
                <a:ext cx="32944" cy="13023"/>
              </a:xfrm>
              <a:custGeom>
                <a:avLst/>
                <a:gdLst/>
                <a:ahLst/>
                <a:cxnLst/>
                <a:rect l="l" t="t" r="r" b="b"/>
                <a:pathLst>
                  <a:path w="597" h="236" extrusionOk="0">
                    <a:moveTo>
                      <a:pt x="20" y="0"/>
                    </a:moveTo>
                    <a:cubicBezTo>
                      <a:pt x="9" y="0"/>
                      <a:pt x="0" y="12"/>
                      <a:pt x="0" y="24"/>
                    </a:cubicBezTo>
                    <a:cubicBezTo>
                      <a:pt x="0" y="41"/>
                      <a:pt x="17" y="62"/>
                      <a:pt x="34" y="79"/>
                    </a:cubicBezTo>
                    <a:cubicBezTo>
                      <a:pt x="212" y="96"/>
                      <a:pt x="385" y="147"/>
                      <a:pt x="545" y="235"/>
                    </a:cubicBezTo>
                    <a:cubicBezTo>
                      <a:pt x="562" y="235"/>
                      <a:pt x="579" y="235"/>
                      <a:pt x="596" y="218"/>
                    </a:cubicBezTo>
                    <a:cubicBezTo>
                      <a:pt x="596" y="201"/>
                      <a:pt x="596" y="168"/>
                      <a:pt x="579" y="168"/>
                    </a:cubicBezTo>
                    <a:cubicBezTo>
                      <a:pt x="406" y="79"/>
                      <a:pt x="228" y="24"/>
                      <a:pt x="34" y="7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4084913" y="2568754"/>
                <a:ext cx="29192" cy="13078"/>
              </a:xfrm>
              <a:custGeom>
                <a:avLst/>
                <a:gdLst/>
                <a:ahLst/>
                <a:cxnLst/>
                <a:rect l="l" t="t" r="r" b="b"/>
                <a:pathLst>
                  <a:path w="529" h="237" extrusionOk="0">
                    <a:moveTo>
                      <a:pt x="56" y="1"/>
                    </a:moveTo>
                    <a:cubicBezTo>
                      <a:pt x="39" y="1"/>
                      <a:pt x="18" y="18"/>
                      <a:pt x="1" y="35"/>
                    </a:cubicBezTo>
                    <a:cubicBezTo>
                      <a:pt x="1" y="52"/>
                      <a:pt x="18" y="69"/>
                      <a:pt x="39" y="69"/>
                    </a:cubicBezTo>
                    <a:cubicBezTo>
                      <a:pt x="195" y="124"/>
                      <a:pt x="335" y="174"/>
                      <a:pt x="478" y="229"/>
                    </a:cubicBezTo>
                    <a:cubicBezTo>
                      <a:pt x="483" y="234"/>
                      <a:pt x="488" y="236"/>
                      <a:pt x="493" y="236"/>
                    </a:cubicBezTo>
                    <a:cubicBezTo>
                      <a:pt x="505" y="236"/>
                      <a:pt x="517" y="224"/>
                      <a:pt x="529" y="212"/>
                    </a:cubicBezTo>
                    <a:cubicBezTo>
                      <a:pt x="529" y="191"/>
                      <a:pt x="529" y="174"/>
                      <a:pt x="512" y="174"/>
                    </a:cubicBezTo>
                    <a:cubicBezTo>
                      <a:pt x="356" y="107"/>
                      <a:pt x="212" y="52"/>
                      <a:pt x="56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1"/>
              <p:cNvSpPr/>
              <p:nvPr/>
            </p:nvSpPr>
            <p:spPr>
              <a:xfrm>
                <a:off x="4087948" y="2529851"/>
                <a:ext cx="50437" cy="1754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318" extrusionOk="0">
                    <a:moveTo>
                      <a:pt x="34" y="0"/>
                    </a:moveTo>
                    <a:cubicBezTo>
                      <a:pt x="17" y="0"/>
                      <a:pt x="1" y="17"/>
                      <a:pt x="1" y="34"/>
                    </a:cubicBezTo>
                    <a:cubicBezTo>
                      <a:pt x="1" y="51"/>
                      <a:pt x="1" y="72"/>
                      <a:pt x="17" y="72"/>
                    </a:cubicBezTo>
                    <a:cubicBezTo>
                      <a:pt x="318" y="140"/>
                      <a:pt x="597" y="195"/>
                      <a:pt x="863" y="317"/>
                    </a:cubicBezTo>
                    <a:cubicBezTo>
                      <a:pt x="880" y="317"/>
                      <a:pt x="897" y="317"/>
                      <a:pt x="914" y="300"/>
                    </a:cubicBezTo>
                    <a:cubicBezTo>
                      <a:pt x="914" y="283"/>
                      <a:pt x="914" y="262"/>
                      <a:pt x="897" y="245"/>
                    </a:cubicBezTo>
                    <a:cubicBezTo>
                      <a:pt x="618" y="123"/>
                      <a:pt x="318" y="72"/>
                      <a:pt x="34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1"/>
              <p:cNvSpPr/>
              <p:nvPr/>
            </p:nvSpPr>
            <p:spPr>
              <a:xfrm>
                <a:off x="4042258" y="2513297"/>
                <a:ext cx="111745" cy="127361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308" extrusionOk="0">
                    <a:moveTo>
                      <a:pt x="495" y="0"/>
                    </a:moveTo>
                    <a:cubicBezTo>
                      <a:pt x="474" y="0"/>
                      <a:pt x="457" y="17"/>
                      <a:pt x="457" y="34"/>
                    </a:cubicBezTo>
                    <a:cubicBezTo>
                      <a:pt x="440" y="55"/>
                      <a:pt x="457" y="72"/>
                      <a:pt x="474" y="72"/>
                    </a:cubicBezTo>
                    <a:cubicBezTo>
                      <a:pt x="685" y="106"/>
                      <a:pt x="917" y="161"/>
                      <a:pt x="1146" y="245"/>
                    </a:cubicBezTo>
                    <a:cubicBezTo>
                      <a:pt x="1357" y="317"/>
                      <a:pt x="1551" y="440"/>
                      <a:pt x="1674" y="600"/>
                    </a:cubicBezTo>
                    <a:lnTo>
                      <a:pt x="1691" y="617"/>
                    </a:lnTo>
                    <a:cubicBezTo>
                      <a:pt x="1742" y="634"/>
                      <a:pt x="1796" y="668"/>
                      <a:pt x="1847" y="689"/>
                    </a:cubicBezTo>
                    <a:cubicBezTo>
                      <a:pt x="1885" y="723"/>
                      <a:pt x="1936" y="740"/>
                      <a:pt x="1953" y="774"/>
                    </a:cubicBezTo>
                    <a:lnTo>
                      <a:pt x="1953" y="828"/>
                    </a:lnTo>
                    <a:cubicBezTo>
                      <a:pt x="1953" y="845"/>
                      <a:pt x="1953" y="862"/>
                      <a:pt x="1936" y="879"/>
                    </a:cubicBezTo>
                    <a:lnTo>
                      <a:pt x="1902" y="879"/>
                    </a:lnTo>
                    <a:cubicBezTo>
                      <a:pt x="1885" y="879"/>
                      <a:pt x="1847" y="879"/>
                      <a:pt x="1813" y="862"/>
                    </a:cubicBezTo>
                    <a:cubicBezTo>
                      <a:pt x="1717" y="847"/>
                      <a:pt x="1620" y="817"/>
                      <a:pt x="1523" y="799"/>
                    </a:cubicBezTo>
                    <a:lnTo>
                      <a:pt x="1523" y="799"/>
                    </a:lnTo>
                    <a:cubicBezTo>
                      <a:pt x="1520" y="798"/>
                      <a:pt x="1517" y="796"/>
                      <a:pt x="1513" y="795"/>
                    </a:cubicBezTo>
                    <a:lnTo>
                      <a:pt x="1512" y="797"/>
                    </a:lnTo>
                    <a:lnTo>
                      <a:pt x="1512" y="797"/>
                    </a:lnTo>
                    <a:cubicBezTo>
                      <a:pt x="1507" y="796"/>
                      <a:pt x="1502" y="795"/>
                      <a:pt x="1496" y="795"/>
                    </a:cubicBezTo>
                    <a:cubicBezTo>
                      <a:pt x="1479" y="795"/>
                      <a:pt x="1463" y="795"/>
                      <a:pt x="1463" y="812"/>
                    </a:cubicBezTo>
                    <a:cubicBezTo>
                      <a:pt x="1463" y="828"/>
                      <a:pt x="1463" y="845"/>
                      <a:pt x="1479" y="862"/>
                    </a:cubicBezTo>
                    <a:cubicBezTo>
                      <a:pt x="1619" y="917"/>
                      <a:pt x="1742" y="1006"/>
                      <a:pt x="1868" y="1112"/>
                    </a:cubicBezTo>
                    <a:cubicBezTo>
                      <a:pt x="1902" y="1145"/>
                      <a:pt x="1936" y="1179"/>
                      <a:pt x="1953" y="1217"/>
                    </a:cubicBezTo>
                    <a:lnTo>
                      <a:pt x="1953" y="1251"/>
                    </a:lnTo>
                    <a:cubicBezTo>
                      <a:pt x="1953" y="1268"/>
                      <a:pt x="1936" y="1302"/>
                      <a:pt x="1919" y="1302"/>
                    </a:cubicBezTo>
                    <a:cubicBezTo>
                      <a:pt x="1919" y="1302"/>
                      <a:pt x="1902" y="1323"/>
                      <a:pt x="1885" y="1323"/>
                    </a:cubicBezTo>
                    <a:cubicBezTo>
                      <a:pt x="1868" y="1323"/>
                      <a:pt x="1847" y="1302"/>
                      <a:pt x="1830" y="1302"/>
                    </a:cubicBezTo>
                    <a:lnTo>
                      <a:pt x="1268" y="1162"/>
                    </a:lnTo>
                    <a:cubicBezTo>
                      <a:pt x="1251" y="1162"/>
                      <a:pt x="1234" y="1179"/>
                      <a:pt x="1234" y="1196"/>
                    </a:cubicBezTo>
                    <a:cubicBezTo>
                      <a:pt x="1234" y="1217"/>
                      <a:pt x="1234" y="1234"/>
                      <a:pt x="1251" y="1234"/>
                    </a:cubicBezTo>
                    <a:cubicBezTo>
                      <a:pt x="1425" y="1323"/>
                      <a:pt x="1602" y="1429"/>
                      <a:pt x="1742" y="1551"/>
                    </a:cubicBezTo>
                    <a:cubicBezTo>
                      <a:pt x="1796" y="1568"/>
                      <a:pt x="1830" y="1602"/>
                      <a:pt x="1847" y="1640"/>
                    </a:cubicBezTo>
                    <a:cubicBezTo>
                      <a:pt x="1868" y="1657"/>
                      <a:pt x="1868" y="1691"/>
                      <a:pt x="1868" y="1708"/>
                    </a:cubicBezTo>
                    <a:lnTo>
                      <a:pt x="1868" y="1746"/>
                    </a:lnTo>
                    <a:lnTo>
                      <a:pt x="1813" y="1796"/>
                    </a:lnTo>
                    <a:cubicBezTo>
                      <a:pt x="1796" y="1796"/>
                      <a:pt x="1780" y="1813"/>
                      <a:pt x="1742" y="1813"/>
                    </a:cubicBezTo>
                    <a:cubicBezTo>
                      <a:pt x="1691" y="1813"/>
                      <a:pt x="1619" y="1779"/>
                      <a:pt x="1568" y="1763"/>
                    </a:cubicBezTo>
                    <a:cubicBezTo>
                      <a:pt x="1285" y="1640"/>
                      <a:pt x="985" y="1551"/>
                      <a:pt x="706" y="1551"/>
                    </a:cubicBezTo>
                    <a:lnTo>
                      <a:pt x="617" y="1551"/>
                    </a:lnTo>
                    <a:cubicBezTo>
                      <a:pt x="600" y="1551"/>
                      <a:pt x="579" y="1568"/>
                      <a:pt x="579" y="1568"/>
                    </a:cubicBezTo>
                    <a:cubicBezTo>
                      <a:pt x="579" y="1585"/>
                      <a:pt x="579" y="1602"/>
                      <a:pt x="600" y="1619"/>
                    </a:cubicBezTo>
                    <a:cubicBezTo>
                      <a:pt x="757" y="1746"/>
                      <a:pt x="896" y="1919"/>
                      <a:pt x="985" y="2096"/>
                    </a:cubicBezTo>
                    <a:cubicBezTo>
                      <a:pt x="1002" y="2130"/>
                      <a:pt x="1023" y="2147"/>
                      <a:pt x="1023" y="2185"/>
                    </a:cubicBezTo>
                    <a:lnTo>
                      <a:pt x="1023" y="2202"/>
                    </a:lnTo>
                    <a:cubicBezTo>
                      <a:pt x="1023" y="2219"/>
                      <a:pt x="1002" y="2219"/>
                      <a:pt x="985" y="2219"/>
                    </a:cubicBezTo>
                    <a:cubicBezTo>
                      <a:pt x="985" y="2236"/>
                      <a:pt x="968" y="2236"/>
                      <a:pt x="951" y="2236"/>
                    </a:cubicBezTo>
                    <a:lnTo>
                      <a:pt x="934" y="2236"/>
                    </a:lnTo>
                    <a:cubicBezTo>
                      <a:pt x="896" y="2236"/>
                      <a:pt x="862" y="2202"/>
                      <a:pt x="812" y="2168"/>
                    </a:cubicBezTo>
                    <a:cubicBezTo>
                      <a:pt x="579" y="2008"/>
                      <a:pt x="317" y="1902"/>
                      <a:pt x="51" y="1813"/>
                    </a:cubicBezTo>
                    <a:cubicBezTo>
                      <a:pt x="34" y="1813"/>
                      <a:pt x="0" y="1813"/>
                      <a:pt x="0" y="1830"/>
                    </a:cubicBezTo>
                    <a:cubicBezTo>
                      <a:pt x="0" y="1851"/>
                      <a:pt x="0" y="1868"/>
                      <a:pt x="17" y="1885"/>
                    </a:cubicBezTo>
                    <a:cubicBezTo>
                      <a:pt x="283" y="1974"/>
                      <a:pt x="545" y="2080"/>
                      <a:pt x="774" y="2236"/>
                    </a:cubicBezTo>
                    <a:cubicBezTo>
                      <a:pt x="812" y="2253"/>
                      <a:pt x="862" y="2291"/>
                      <a:pt x="917" y="2308"/>
                    </a:cubicBezTo>
                    <a:lnTo>
                      <a:pt x="951" y="2308"/>
                    </a:lnTo>
                    <a:cubicBezTo>
                      <a:pt x="968" y="2308"/>
                      <a:pt x="1002" y="2308"/>
                      <a:pt x="1023" y="2291"/>
                    </a:cubicBezTo>
                    <a:cubicBezTo>
                      <a:pt x="1057" y="2274"/>
                      <a:pt x="1074" y="2253"/>
                      <a:pt x="1091" y="2236"/>
                    </a:cubicBezTo>
                    <a:lnTo>
                      <a:pt x="1091" y="2185"/>
                    </a:lnTo>
                    <a:cubicBezTo>
                      <a:pt x="1091" y="2130"/>
                      <a:pt x="1074" y="2096"/>
                      <a:pt x="1057" y="2063"/>
                    </a:cubicBezTo>
                    <a:cubicBezTo>
                      <a:pt x="965" y="1894"/>
                      <a:pt x="848" y="1737"/>
                      <a:pt x="702" y="1619"/>
                    </a:cubicBezTo>
                    <a:lnTo>
                      <a:pt x="706" y="1619"/>
                    </a:lnTo>
                    <a:cubicBezTo>
                      <a:pt x="985" y="1619"/>
                      <a:pt x="1268" y="1691"/>
                      <a:pt x="1551" y="1813"/>
                    </a:cubicBezTo>
                    <a:cubicBezTo>
                      <a:pt x="1602" y="1851"/>
                      <a:pt x="1657" y="1868"/>
                      <a:pt x="1725" y="1885"/>
                    </a:cubicBezTo>
                    <a:lnTo>
                      <a:pt x="1742" y="1885"/>
                    </a:lnTo>
                    <a:cubicBezTo>
                      <a:pt x="1780" y="1885"/>
                      <a:pt x="1813" y="1868"/>
                      <a:pt x="1847" y="1851"/>
                    </a:cubicBezTo>
                    <a:cubicBezTo>
                      <a:pt x="1885" y="1851"/>
                      <a:pt x="1902" y="1813"/>
                      <a:pt x="1919" y="1779"/>
                    </a:cubicBezTo>
                    <a:cubicBezTo>
                      <a:pt x="1936" y="1763"/>
                      <a:pt x="1936" y="1746"/>
                      <a:pt x="1936" y="1708"/>
                    </a:cubicBezTo>
                    <a:cubicBezTo>
                      <a:pt x="1936" y="1674"/>
                      <a:pt x="1919" y="1640"/>
                      <a:pt x="1902" y="1602"/>
                    </a:cubicBezTo>
                    <a:cubicBezTo>
                      <a:pt x="1885" y="1551"/>
                      <a:pt x="1830" y="1513"/>
                      <a:pt x="1796" y="1479"/>
                    </a:cubicBezTo>
                    <a:cubicBezTo>
                      <a:pt x="1714" y="1416"/>
                      <a:pt x="1628" y="1358"/>
                      <a:pt x="1539" y="1306"/>
                    </a:cubicBezTo>
                    <a:lnTo>
                      <a:pt x="1539" y="1306"/>
                    </a:lnTo>
                    <a:lnTo>
                      <a:pt x="1813" y="1374"/>
                    </a:lnTo>
                    <a:cubicBezTo>
                      <a:pt x="1830" y="1374"/>
                      <a:pt x="1868" y="1391"/>
                      <a:pt x="1885" y="1391"/>
                    </a:cubicBezTo>
                    <a:cubicBezTo>
                      <a:pt x="1919" y="1391"/>
                      <a:pt x="1936" y="1374"/>
                      <a:pt x="1953" y="1357"/>
                    </a:cubicBezTo>
                    <a:cubicBezTo>
                      <a:pt x="2008" y="1340"/>
                      <a:pt x="2025" y="1285"/>
                      <a:pt x="2025" y="1251"/>
                    </a:cubicBezTo>
                    <a:cubicBezTo>
                      <a:pt x="2025" y="1234"/>
                      <a:pt x="2025" y="1217"/>
                      <a:pt x="2008" y="1196"/>
                    </a:cubicBezTo>
                    <a:cubicBezTo>
                      <a:pt x="1991" y="1129"/>
                      <a:pt x="1953" y="1091"/>
                      <a:pt x="1919" y="1057"/>
                    </a:cubicBezTo>
                    <a:cubicBezTo>
                      <a:pt x="1859" y="1005"/>
                      <a:pt x="1795" y="957"/>
                      <a:pt x="1728" y="914"/>
                    </a:cubicBezTo>
                    <a:lnTo>
                      <a:pt x="1728" y="914"/>
                    </a:lnTo>
                    <a:cubicBezTo>
                      <a:pt x="1751" y="920"/>
                      <a:pt x="1774" y="927"/>
                      <a:pt x="1796" y="934"/>
                    </a:cubicBezTo>
                    <a:cubicBezTo>
                      <a:pt x="1830" y="951"/>
                      <a:pt x="1868" y="951"/>
                      <a:pt x="1902" y="951"/>
                    </a:cubicBezTo>
                    <a:cubicBezTo>
                      <a:pt x="1919" y="951"/>
                      <a:pt x="1953" y="951"/>
                      <a:pt x="1974" y="934"/>
                    </a:cubicBezTo>
                    <a:cubicBezTo>
                      <a:pt x="2008" y="917"/>
                      <a:pt x="2025" y="862"/>
                      <a:pt x="2025" y="828"/>
                    </a:cubicBezTo>
                    <a:cubicBezTo>
                      <a:pt x="2025" y="795"/>
                      <a:pt x="2025" y="774"/>
                      <a:pt x="2008" y="757"/>
                    </a:cubicBezTo>
                    <a:cubicBezTo>
                      <a:pt x="1974" y="689"/>
                      <a:pt x="1919" y="651"/>
                      <a:pt x="1885" y="634"/>
                    </a:cubicBezTo>
                    <a:cubicBezTo>
                      <a:pt x="1830" y="600"/>
                      <a:pt x="1780" y="583"/>
                      <a:pt x="1725" y="545"/>
                    </a:cubicBezTo>
                    <a:lnTo>
                      <a:pt x="1720" y="556"/>
                    </a:lnTo>
                    <a:lnTo>
                      <a:pt x="1720" y="556"/>
                    </a:lnTo>
                    <a:cubicBezTo>
                      <a:pt x="1597" y="386"/>
                      <a:pt x="1388" y="265"/>
                      <a:pt x="1162" y="178"/>
                    </a:cubicBezTo>
                    <a:cubicBezTo>
                      <a:pt x="934" y="89"/>
                      <a:pt x="706" y="34"/>
                      <a:pt x="495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3712665" y="2512359"/>
                <a:ext cx="222827" cy="230221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172" extrusionOk="0">
                    <a:moveTo>
                      <a:pt x="3509" y="0"/>
                    </a:moveTo>
                    <a:cubicBezTo>
                      <a:pt x="2292" y="89"/>
                      <a:pt x="1129" y="351"/>
                      <a:pt x="1" y="740"/>
                    </a:cubicBezTo>
                    <a:cubicBezTo>
                      <a:pt x="1" y="740"/>
                      <a:pt x="267" y="2059"/>
                      <a:pt x="512" y="2676"/>
                    </a:cubicBezTo>
                    <a:cubicBezTo>
                      <a:pt x="762" y="3310"/>
                      <a:pt x="1641" y="4172"/>
                      <a:pt x="1641" y="4172"/>
                    </a:cubicBezTo>
                    <a:cubicBezTo>
                      <a:pt x="2469" y="3999"/>
                      <a:pt x="3277" y="3698"/>
                      <a:pt x="4037" y="3276"/>
                    </a:cubicBezTo>
                    <a:cubicBezTo>
                      <a:pt x="4037" y="2147"/>
                      <a:pt x="3843" y="1057"/>
                      <a:pt x="35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3928421" y="2687281"/>
                <a:ext cx="7063" cy="8664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57" extrusionOk="0">
                    <a:moveTo>
                      <a:pt x="1" y="157"/>
                    </a:moveTo>
                    <a:lnTo>
                      <a:pt x="1" y="157"/>
                    </a:lnTo>
                    <a:lnTo>
                      <a:pt x="1" y="157"/>
                    </a:lnTo>
                    <a:close/>
                    <a:moveTo>
                      <a:pt x="39" y="157"/>
                    </a:moveTo>
                    <a:lnTo>
                      <a:pt x="22" y="157"/>
                    </a:lnTo>
                    <a:lnTo>
                      <a:pt x="39" y="157"/>
                    </a:lnTo>
                    <a:close/>
                    <a:moveTo>
                      <a:pt x="56" y="140"/>
                    </a:moveTo>
                    <a:lnTo>
                      <a:pt x="39" y="140"/>
                    </a:lnTo>
                    <a:lnTo>
                      <a:pt x="56" y="140"/>
                    </a:lnTo>
                    <a:close/>
                    <a:moveTo>
                      <a:pt x="72" y="140"/>
                    </a:moveTo>
                    <a:lnTo>
                      <a:pt x="56" y="140"/>
                    </a:lnTo>
                    <a:lnTo>
                      <a:pt x="72" y="140"/>
                    </a:lnTo>
                    <a:close/>
                    <a:moveTo>
                      <a:pt x="89" y="123"/>
                    </a:moveTo>
                    <a:lnTo>
                      <a:pt x="72" y="123"/>
                    </a:lnTo>
                    <a:lnTo>
                      <a:pt x="89" y="123"/>
                    </a:lnTo>
                    <a:close/>
                    <a:moveTo>
                      <a:pt x="106" y="106"/>
                    </a:moveTo>
                    <a:cubicBezTo>
                      <a:pt x="106" y="123"/>
                      <a:pt x="89" y="123"/>
                      <a:pt x="89" y="123"/>
                    </a:cubicBezTo>
                    <a:cubicBezTo>
                      <a:pt x="89" y="123"/>
                      <a:pt x="106" y="123"/>
                      <a:pt x="106" y="106"/>
                    </a:cubicBezTo>
                    <a:close/>
                    <a:moveTo>
                      <a:pt x="127" y="106"/>
                    </a:moveTo>
                    <a:lnTo>
                      <a:pt x="106" y="106"/>
                    </a:lnTo>
                    <a:lnTo>
                      <a:pt x="127" y="106"/>
                    </a:lnTo>
                    <a:close/>
                    <a:moveTo>
                      <a:pt x="127" y="72"/>
                    </a:moveTo>
                    <a:lnTo>
                      <a:pt x="127" y="106"/>
                    </a:lnTo>
                    <a:lnTo>
                      <a:pt x="127" y="106"/>
                    </a:lnTo>
                    <a:lnTo>
                      <a:pt x="127" y="72"/>
                    </a:lnTo>
                    <a:close/>
                    <a:moveTo>
                      <a:pt x="127" y="51"/>
                    </a:moveTo>
                    <a:lnTo>
                      <a:pt x="127" y="72"/>
                    </a:lnTo>
                    <a:lnTo>
                      <a:pt x="127" y="51"/>
                    </a:lnTo>
                    <a:close/>
                    <a:moveTo>
                      <a:pt x="127" y="17"/>
                    </a:moveTo>
                    <a:lnTo>
                      <a:pt x="127" y="51"/>
                    </a:lnTo>
                    <a:lnTo>
                      <a:pt x="127" y="17"/>
                    </a:lnTo>
                    <a:close/>
                    <a:moveTo>
                      <a:pt x="127" y="0"/>
                    </a:move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3770991" y="2630832"/>
                <a:ext cx="164499" cy="109924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992" extrusionOk="0">
                    <a:moveTo>
                      <a:pt x="2469" y="317"/>
                    </a:moveTo>
                    <a:cubicBezTo>
                      <a:pt x="2537" y="317"/>
                      <a:pt x="2608" y="389"/>
                      <a:pt x="2608" y="461"/>
                    </a:cubicBezTo>
                    <a:cubicBezTo>
                      <a:pt x="2608" y="546"/>
                      <a:pt x="2537" y="600"/>
                      <a:pt x="2469" y="600"/>
                    </a:cubicBezTo>
                    <a:cubicBezTo>
                      <a:pt x="2380" y="600"/>
                      <a:pt x="2325" y="546"/>
                      <a:pt x="2325" y="461"/>
                    </a:cubicBezTo>
                    <a:cubicBezTo>
                      <a:pt x="2325" y="389"/>
                      <a:pt x="2380" y="317"/>
                      <a:pt x="2469" y="317"/>
                    </a:cubicBezTo>
                    <a:close/>
                    <a:moveTo>
                      <a:pt x="2909" y="0"/>
                    </a:moveTo>
                    <a:cubicBezTo>
                      <a:pt x="1974" y="372"/>
                      <a:pt x="1007" y="634"/>
                      <a:pt x="1" y="778"/>
                    </a:cubicBezTo>
                    <a:lnTo>
                      <a:pt x="740" y="1991"/>
                    </a:lnTo>
                    <a:cubicBezTo>
                      <a:pt x="1480" y="1814"/>
                      <a:pt x="2186" y="1551"/>
                      <a:pt x="2854" y="1180"/>
                    </a:cubicBezTo>
                    <a:lnTo>
                      <a:pt x="2892" y="1180"/>
                    </a:lnTo>
                    <a:lnTo>
                      <a:pt x="2892" y="1163"/>
                    </a:lnTo>
                    <a:lnTo>
                      <a:pt x="2925" y="1163"/>
                    </a:lnTo>
                    <a:lnTo>
                      <a:pt x="2925" y="1146"/>
                    </a:lnTo>
                    <a:lnTo>
                      <a:pt x="2942" y="1146"/>
                    </a:lnTo>
                    <a:cubicBezTo>
                      <a:pt x="2942" y="1146"/>
                      <a:pt x="2959" y="1146"/>
                      <a:pt x="2959" y="1129"/>
                    </a:cubicBezTo>
                    <a:lnTo>
                      <a:pt x="2980" y="1129"/>
                    </a:lnTo>
                    <a:lnTo>
                      <a:pt x="2980" y="1095"/>
                    </a:lnTo>
                    <a:lnTo>
                      <a:pt x="2980" y="1074"/>
                    </a:lnTo>
                    <a:lnTo>
                      <a:pt x="2980" y="1040"/>
                    </a:lnTo>
                    <a:lnTo>
                      <a:pt x="2980" y="1023"/>
                    </a:lnTo>
                    <a:cubicBezTo>
                      <a:pt x="2980" y="689"/>
                      <a:pt x="2959" y="334"/>
                      <a:pt x="2909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3899285" y="2648324"/>
                <a:ext cx="15672" cy="15672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0"/>
                    </a:moveTo>
                    <a:cubicBezTo>
                      <a:pt x="55" y="0"/>
                      <a:pt x="0" y="72"/>
                      <a:pt x="0" y="144"/>
                    </a:cubicBezTo>
                    <a:cubicBezTo>
                      <a:pt x="0" y="229"/>
                      <a:pt x="55" y="283"/>
                      <a:pt x="144" y="283"/>
                    </a:cubicBezTo>
                    <a:cubicBezTo>
                      <a:pt x="212" y="283"/>
                      <a:pt x="283" y="229"/>
                      <a:pt x="283" y="144"/>
                    </a:cubicBezTo>
                    <a:cubicBezTo>
                      <a:pt x="283" y="72"/>
                      <a:pt x="212" y="0"/>
                      <a:pt x="144" y="0"/>
                    </a:cubicBezTo>
                    <a:close/>
                  </a:path>
                </a:pathLst>
              </a:custGeom>
              <a:solidFill>
                <a:srgbClr val="576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3476657" y="2553137"/>
                <a:ext cx="498464" cy="517391"/>
              </a:xfrm>
              <a:custGeom>
                <a:avLst/>
                <a:gdLst/>
                <a:ahLst/>
                <a:cxnLst/>
                <a:rect l="l" t="t" r="r" b="b"/>
                <a:pathLst>
                  <a:path w="9033" h="9376" extrusionOk="0">
                    <a:moveTo>
                      <a:pt x="4278" y="1"/>
                    </a:moveTo>
                    <a:cubicBezTo>
                      <a:pt x="3416" y="318"/>
                      <a:pt x="2587" y="707"/>
                      <a:pt x="1797" y="1180"/>
                    </a:cubicBezTo>
                    <a:cubicBezTo>
                      <a:pt x="1197" y="1391"/>
                      <a:pt x="618" y="1603"/>
                      <a:pt x="1" y="1780"/>
                    </a:cubicBezTo>
                    <a:lnTo>
                      <a:pt x="351" y="3855"/>
                    </a:lnTo>
                    <a:cubicBezTo>
                      <a:pt x="757" y="5796"/>
                      <a:pt x="1514" y="7659"/>
                      <a:pt x="2553" y="9371"/>
                    </a:cubicBezTo>
                    <a:cubicBezTo>
                      <a:pt x="2612" y="9374"/>
                      <a:pt x="2671" y="9375"/>
                      <a:pt x="2729" y="9375"/>
                    </a:cubicBezTo>
                    <a:cubicBezTo>
                      <a:pt x="3778" y="9375"/>
                      <a:pt x="4788" y="8952"/>
                      <a:pt x="5673" y="8399"/>
                    </a:cubicBezTo>
                    <a:cubicBezTo>
                      <a:pt x="6603" y="7820"/>
                      <a:pt x="7448" y="7097"/>
                      <a:pt x="8348" y="6463"/>
                    </a:cubicBezTo>
                    <a:cubicBezTo>
                      <a:pt x="8471" y="6375"/>
                      <a:pt x="8593" y="6286"/>
                      <a:pt x="8737" y="6269"/>
                    </a:cubicBezTo>
                    <a:cubicBezTo>
                      <a:pt x="8843" y="6269"/>
                      <a:pt x="8965" y="6307"/>
                      <a:pt x="9033" y="6375"/>
                    </a:cubicBezTo>
                    <a:cubicBezTo>
                      <a:pt x="7837" y="4912"/>
                      <a:pt x="6624" y="3416"/>
                      <a:pt x="5423" y="1937"/>
                    </a:cubicBezTo>
                    <a:lnTo>
                      <a:pt x="42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3483445" y="2557110"/>
                <a:ext cx="220675" cy="129569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2348" extrusionOk="0">
                    <a:moveTo>
                      <a:pt x="3982" y="1"/>
                    </a:moveTo>
                    <a:cubicBezTo>
                      <a:pt x="3187" y="297"/>
                      <a:pt x="2414" y="668"/>
                      <a:pt x="1674" y="1108"/>
                    </a:cubicBezTo>
                    <a:cubicBezTo>
                      <a:pt x="1129" y="1302"/>
                      <a:pt x="562" y="1497"/>
                      <a:pt x="0" y="1670"/>
                    </a:cubicBezTo>
                    <a:cubicBezTo>
                      <a:pt x="446" y="2108"/>
                      <a:pt x="1066" y="2347"/>
                      <a:pt x="1686" y="2347"/>
                    </a:cubicBezTo>
                    <a:cubicBezTo>
                      <a:pt x="1995" y="2347"/>
                      <a:pt x="2303" y="2288"/>
                      <a:pt x="2591" y="2165"/>
                    </a:cubicBezTo>
                    <a:cubicBezTo>
                      <a:pt x="3415" y="1814"/>
                      <a:pt x="3999" y="914"/>
                      <a:pt x="3982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3548502" y="2695503"/>
                <a:ext cx="219737" cy="214384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3885" extrusionOk="0">
                    <a:moveTo>
                      <a:pt x="3044" y="0"/>
                    </a:moveTo>
                    <a:cubicBezTo>
                      <a:pt x="2866" y="0"/>
                      <a:pt x="2691" y="66"/>
                      <a:pt x="2536" y="168"/>
                    </a:cubicBezTo>
                    <a:cubicBezTo>
                      <a:pt x="2114" y="451"/>
                      <a:pt x="1974" y="925"/>
                      <a:pt x="1729" y="1364"/>
                    </a:cubicBezTo>
                    <a:cubicBezTo>
                      <a:pt x="1535" y="1225"/>
                      <a:pt x="1323" y="1064"/>
                      <a:pt x="1095" y="997"/>
                    </a:cubicBezTo>
                    <a:cubicBezTo>
                      <a:pt x="988" y="956"/>
                      <a:pt x="871" y="934"/>
                      <a:pt x="756" y="934"/>
                    </a:cubicBezTo>
                    <a:cubicBezTo>
                      <a:pt x="620" y="934"/>
                      <a:pt x="486" y="964"/>
                      <a:pt x="372" y="1030"/>
                    </a:cubicBezTo>
                    <a:cubicBezTo>
                      <a:pt x="89" y="1225"/>
                      <a:pt x="0" y="1592"/>
                      <a:pt x="38" y="1931"/>
                    </a:cubicBezTo>
                    <a:cubicBezTo>
                      <a:pt x="123" y="2582"/>
                      <a:pt x="617" y="3144"/>
                      <a:pt x="1218" y="3444"/>
                    </a:cubicBezTo>
                    <a:cubicBezTo>
                      <a:pt x="1814" y="3744"/>
                      <a:pt x="2380" y="3850"/>
                      <a:pt x="2765" y="3883"/>
                    </a:cubicBezTo>
                    <a:cubicBezTo>
                      <a:pt x="2778" y="3884"/>
                      <a:pt x="2792" y="3884"/>
                      <a:pt x="2805" y="3884"/>
                    </a:cubicBezTo>
                    <a:cubicBezTo>
                      <a:pt x="3091" y="3884"/>
                      <a:pt x="3370" y="3714"/>
                      <a:pt x="3487" y="3444"/>
                    </a:cubicBezTo>
                    <a:cubicBezTo>
                      <a:pt x="3842" y="2704"/>
                      <a:pt x="3982" y="1876"/>
                      <a:pt x="3893" y="1064"/>
                    </a:cubicBezTo>
                    <a:cubicBezTo>
                      <a:pt x="3859" y="625"/>
                      <a:pt x="3699" y="151"/>
                      <a:pt x="3242" y="29"/>
                    </a:cubicBezTo>
                    <a:cubicBezTo>
                      <a:pt x="3176" y="9"/>
                      <a:pt x="3110" y="0"/>
                      <a:pt x="3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3494150" y="2763982"/>
                <a:ext cx="71903" cy="209031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3788" extrusionOk="0">
                    <a:moveTo>
                      <a:pt x="34" y="1"/>
                    </a:moveTo>
                    <a:cubicBezTo>
                      <a:pt x="1" y="1"/>
                      <a:pt x="1" y="18"/>
                      <a:pt x="1" y="34"/>
                    </a:cubicBezTo>
                    <a:cubicBezTo>
                      <a:pt x="263" y="1302"/>
                      <a:pt x="668" y="2554"/>
                      <a:pt x="1235" y="3771"/>
                    </a:cubicBezTo>
                    <a:cubicBezTo>
                      <a:pt x="1252" y="3771"/>
                      <a:pt x="1252" y="3788"/>
                      <a:pt x="1269" y="3788"/>
                    </a:cubicBezTo>
                    <a:lnTo>
                      <a:pt x="1285" y="3788"/>
                    </a:lnTo>
                    <a:cubicBezTo>
                      <a:pt x="1302" y="3771"/>
                      <a:pt x="1302" y="3754"/>
                      <a:pt x="1302" y="3733"/>
                    </a:cubicBezTo>
                    <a:cubicBezTo>
                      <a:pt x="740" y="2537"/>
                      <a:pt x="334" y="1286"/>
                      <a:pt x="72" y="34"/>
                    </a:cubicBezTo>
                    <a:cubicBezTo>
                      <a:pt x="72" y="18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3774025" y="2658367"/>
                <a:ext cx="64177" cy="78414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421" extrusionOk="0">
                    <a:moveTo>
                      <a:pt x="41" y="0"/>
                    </a:moveTo>
                    <a:cubicBezTo>
                      <a:pt x="34" y="0"/>
                      <a:pt x="26" y="4"/>
                      <a:pt x="17" y="13"/>
                    </a:cubicBezTo>
                    <a:cubicBezTo>
                      <a:pt x="1" y="30"/>
                      <a:pt x="1" y="47"/>
                      <a:pt x="1" y="68"/>
                    </a:cubicBezTo>
                    <a:cubicBezTo>
                      <a:pt x="368" y="507"/>
                      <a:pt x="740" y="947"/>
                      <a:pt x="1091" y="1403"/>
                    </a:cubicBezTo>
                    <a:cubicBezTo>
                      <a:pt x="1108" y="1403"/>
                      <a:pt x="1108" y="1420"/>
                      <a:pt x="1129" y="1420"/>
                    </a:cubicBezTo>
                    <a:lnTo>
                      <a:pt x="1146" y="1403"/>
                    </a:lnTo>
                    <a:cubicBezTo>
                      <a:pt x="1163" y="1386"/>
                      <a:pt x="1163" y="1369"/>
                      <a:pt x="1146" y="1353"/>
                    </a:cubicBezTo>
                    <a:cubicBezTo>
                      <a:pt x="791" y="913"/>
                      <a:pt x="423" y="452"/>
                      <a:pt x="51" y="13"/>
                    </a:cubicBezTo>
                    <a:cubicBezTo>
                      <a:pt x="51" y="4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3256983" y="3062288"/>
                <a:ext cx="237230" cy="449958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54" extrusionOk="0">
                    <a:moveTo>
                      <a:pt x="4299" y="1"/>
                    </a:moveTo>
                    <a:cubicBezTo>
                      <a:pt x="3859" y="195"/>
                      <a:pt x="3470" y="546"/>
                      <a:pt x="3136" y="918"/>
                    </a:cubicBezTo>
                    <a:cubicBezTo>
                      <a:pt x="1517" y="2714"/>
                      <a:pt x="740" y="5111"/>
                      <a:pt x="0" y="7414"/>
                    </a:cubicBezTo>
                    <a:lnTo>
                      <a:pt x="4299" y="8154"/>
                    </a:lnTo>
                    <a:lnTo>
                      <a:pt x="42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3271661" y="3273133"/>
                <a:ext cx="212784" cy="198326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594" extrusionOk="0">
                    <a:moveTo>
                      <a:pt x="3576" y="0"/>
                    </a:moveTo>
                    <a:cubicBezTo>
                      <a:pt x="3259" y="1057"/>
                      <a:pt x="2993" y="2114"/>
                      <a:pt x="2765" y="3170"/>
                    </a:cubicBezTo>
                    <a:lnTo>
                      <a:pt x="34" y="2680"/>
                    </a:lnTo>
                    <a:cubicBezTo>
                      <a:pt x="17" y="2714"/>
                      <a:pt x="0" y="2748"/>
                      <a:pt x="0" y="2803"/>
                    </a:cubicBezTo>
                    <a:cubicBezTo>
                      <a:pt x="896" y="2980"/>
                      <a:pt x="1814" y="3170"/>
                      <a:pt x="2731" y="3365"/>
                    </a:cubicBezTo>
                    <a:cubicBezTo>
                      <a:pt x="3010" y="3420"/>
                      <a:pt x="3293" y="3470"/>
                      <a:pt x="3593" y="3542"/>
                    </a:cubicBezTo>
                    <a:cubicBezTo>
                      <a:pt x="3682" y="3559"/>
                      <a:pt x="3766" y="3576"/>
                      <a:pt x="3855" y="3593"/>
                    </a:cubicBezTo>
                    <a:lnTo>
                      <a:pt x="3838" y="3365"/>
                    </a:lnTo>
                    <a:lnTo>
                      <a:pt x="3661" y="3331"/>
                    </a:lnTo>
                    <a:lnTo>
                      <a:pt x="3576" y="0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3522347" y="3484199"/>
                <a:ext cx="81725" cy="145847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643" extrusionOk="0">
                    <a:moveTo>
                      <a:pt x="407" y="0"/>
                    </a:moveTo>
                    <a:cubicBezTo>
                      <a:pt x="407" y="1"/>
                      <a:pt x="1" y="1408"/>
                      <a:pt x="529" y="2642"/>
                    </a:cubicBezTo>
                    <a:cubicBezTo>
                      <a:pt x="808" y="2621"/>
                      <a:pt x="1058" y="2621"/>
                      <a:pt x="1214" y="2621"/>
                    </a:cubicBezTo>
                    <a:cubicBezTo>
                      <a:pt x="1250" y="2613"/>
                      <a:pt x="1286" y="2608"/>
                      <a:pt x="1323" y="2608"/>
                    </a:cubicBezTo>
                    <a:cubicBezTo>
                      <a:pt x="1361" y="2608"/>
                      <a:pt x="1400" y="2613"/>
                      <a:pt x="1442" y="2621"/>
                    </a:cubicBezTo>
                    <a:cubicBezTo>
                      <a:pt x="1442" y="2621"/>
                      <a:pt x="1480" y="1019"/>
                      <a:pt x="1108" y="140"/>
                    </a:cubicBezTo>
                    <a:cubicBezTo>
                      <a:pt x="863" y="85"/>
                      <a:pt x="635" y="34"/>
                      <a:pt x="407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1"/>
              <p:cNvSpPr/>
              <p:nvPr/>
            </p:nvSpPr>
            <p:spPr>
              <a:xfrm>
                <a:off x="3583487" y="3491869"/>
                <a:ext cx="85643" cy="175204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3175" extrusionOk="0">
                    <a:moveTo>
                      <a:pt x="0" y="1"/>
                    </a:moveTo>
                    <a:cubicBezTo>
                      <a:pt x="55" y="829"/>
                      <a:pt x="161" y="1658"/>
                      <a:pt x="334" y="2482"/>
                    </a:cubicBezTo>
                    <a:cubicBezTo>
                      <a:pt x="634" y="2503"/>
                      <a:pt x="901" y="2588"/>
                      <a:pt x="1040" y="2837"/>
                    </a:cubicBezTo>
                    <a:cubicBezTo>
                      <a:pt x="1095" y="2926"/>
                      <a:pt x="1129" y="3010"/>
                      <a:pt x="1180" y="3082"/>
                    </a:cubicBezTo>
                    <a:cubicBezTo>
                      <a:pt x="1231" y="3134"/>
                      <a:pt x="1300" y="3175"/>
                      <a:pt x="1368" y="3175"/>
                    </a:cubicBezTo>
                    <a:cubicBezTo>
                      <a:pt x="1395" y="3175"/>
                      <a:pt x="1421" y="3168"/>
                      <a:pt x="1446" y="3154"/>
                    </a:cubicBezTo>
                    <a:cubicBezTo>
                      <a:pt x="1552" y="3082"/>
                      <a:pt x="1535" y="2943"/>
                      <a:pt x="1497" y="2820"/>
                    </a:cubicBezTo>
                    <a:cubicBezTo>
                      <a:pt x="1306" y="1920"/>
                      <a:pt x="1006" y="1024"/>
                      <a:pt x="723" y="140"/>
                    </a:cubicBezTo>
                    <a:cubicBezTo>
                      <a:pt x="478" y="90"/>
                      <a:pt x="229" y="52"/>
                      <a:pt x="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1"/>
              <p:cNvSpPr/>
              <p:nvPr/>
            </p:nvSpPr>
            <p:spPr>
              <a:xfrm>
                <a:off x="2871216" y="3379521"/>
                <a:ext cx="680400" cy="250529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4540" extrusionOk="0">
                    <a:moveTo>
                      <a:pt x="2370" y="0"/>
                    </a:moveTo>
                    <a:cubicBezTo>
                      <a:pt x="2046" y="0"/>
                      <a:pt x="1724" y="34"/>
                      <a:pt x="1408" y="118"/>
                    </a:cubicBezTo>
                    <a:cubicBezTo>
                      <a:pt x="795" y="274"/>
                      <a:pt x="195" y="697"/>
                      <a:pt x="72" y="1331"/>
                    </a:cubicBezTo>
                    <a:cubicBezTo>
                      <a:pt x="0" y="1703"/>
                      <a:pt x="140" y="2109"/>
                      <a:pt x="351" y="2426"/>
                    </a:cubicBezTo>
                    <a:cubicBezTo>
                      <a:pt x="584" y="2743"/>
                      <a:pt x="879" y="2971"/>
                      <a:pt x="1217" y="3182"/>
                    </a:cubicBezTo>
                    <a:cubicBezTo>
                      <a:pt x="2887" y="4222"/>
                      <a:pt x="4967" y="4256"/>
                      <a:pt x="6940" y="4395"/>
                    </a:cubicBezTo>
                    <a:cubicBezTo>
                      <a:pt x="8614" y="4518"/>
                      <a:pt x="11023" y="4539"/>
                      <a:pt x="12329" y="4539"/>
                    </a:cubicBezTo>
                    <a:cubicBezTo>
                      <a:pt x="12312" y="3639"/>
                      <a:pt x="12274" y="2760"/>
                      <a:pt x="12207" y="1897"/>
                    </a:cubicBezTo>
                    <a:cubicBezTo>
                      <a:pt x="9476" y="1331"/>
                      <a:pt x="6869" y="786"/>
                      <a:pt x="4261" y="258"/>
                    </a:cubicBezTo>
                    <a:cubicBezTo>
                      <a:pt x="3645" y="129"/>
                      <a:pt x="3004" y="0"/>
                      <a:pt x="2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3422304" y="3458761"/>
                <a:ext cx="47622" cy="987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7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0" y="56"/>
                      <a:pt x="563" y="106"/>
                      <a:pt x="863" y="178"/>
                    </a:cubicBezTo>
                    <a:cubicBezTo>
                      <a:pt x="563" y="106"/>
                      <a:pt x="280" y="56"/>
                      <a:pt x="1" y="1"/>
                    </a:cubicBezTo>
                    <a:close/>
                  </a:path>
                </a:pathLst>
              </a:custGeom>
              <a:solidFill>
                <a:srgbClr val="4250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3465952" y="3628772"/>
                <a:ext cx="11699" cy="1269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3" extrusionOk="0">
                    <a:moveTo>
                      <a:pt x="0" y="1"/>
                    </a:moveTo>
                    <a:cubicBezTo>
                      <a:pt x="72" y="22"/>
                      <a:pt x="140" y="22"/>
                      <a:pt x="211" y="22"/>
                    </a:cubicBezTo>
                    <a:lnTo>
                      <a:pt x="211" y="22"/>
                    </a:lnTo>
                    <a:cubicBezTo>
                      <a:pt x="140" y="22"/>
                      <a:pt x="72" y="22"/>
                      <a:pt x="0" y="1"/>
                    </a:cubicBezTo>
                    <a:close/>
                  </a:path>
                </a:pathLst>
              </a:custGeom>
              <a:solidFill>
                <a:srgbClr val="DECF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3394107" y="3458761"/>
                <a:ext cx="83546" cy="171286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3104" extrusionOk="0">
                    <a:moveTo>
                      <a:pt x="512" y="1"/>
                    </a:moveTo>
                    <a:cubicBezTo>
                      <a:pt x="317" y="1007"/>
                      <a:pt x="140" y="2025"/>
                      <a:pt x="0" y="3065"/>
                    </a:cubicBezTo>
                    <a:cubicBezTo>
                      <a:pt x="457" y="3082"/>
                      <a:pt x="896" y="3082"/>
                      <a:pt x="1302" y="3082"/>
                    </a:cubicBezTo>
                    <a:cubicBezTo>
                      <a:pt x="1374" y="3103"/>
                      <a:pt x="1442" y="3103"/>
                      <a:pt x="1513" y="3103"/>
                    </a:cubicBezTo>
                    <a:lnTo>
                      <a:pt x="1442" y="195"/>
                    </a:lnTo>
                    <a:cubicBezTo>
                      <a:pt x="1425" y="178"/>
                      <a:pt x="1391" y="178"/>
                      <a:pt x="1374" y="178"/>
                    </a:cubicBezTo>
                    <a:cubicBezTo>
                      <a:pt x="1074" y="106"/>
                      <a:pt x="791" y="56"/>
                      <a:pt x="512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3268626" y="3425376"/>
                <a:ext cx="207155" cy="46077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35" extrusionOk="0">
                    <a:moveTo>
                      <a:pt x="40" y="1"/>
                    </a:moveTo>
                    <a:cubicBezTo>
                      <a:pt x="28" y="1"/>
                      <a:pt x="17" y="15"/>
                      <a:pt x="17" y="27"/>
                    </a:cubicBezTo>
                    <a:cubicBezTo>
                      <a:pt x="0" y="44"/>
                      <a:pt x="17" y="61"/>
                      <a:pt x="38" y="77"/>
                    </a:cubicBezTo>
                    <a:cubicBezTo>
                      <a:pt x="1251" y="327"/>
                      <a:pt x="2469" y="572"/>
                      <a:pt x="3716" y="834"/>
                    </a:cubicBezTo>
                    <a:cubicBezTo>
                      <a:pt x="3737" y="834"/>
                      <a:pt x="3754" y="817"/>
                      <a:pt x="3754" y="800"/>
                    </a:cubicBezTo>
                    <a:cubicBezTo>
                      <a:pt x="3754" y="783"/>
                      <a:pt x="3737" y="766"/>
                      <a:pt x="3716" y="766"/>
                    </a:cubicBezTo>
                    <a:cubicBezTo>
                      <a:pt x="2486" y="500"/>
                      <a:pt x="1268" y="255"/>
                      <a:pt x="55" y="10"/>
                    </a:cubicBezTo>
                    <a:cubicBezTo>
                      <a:pt x="50" y="4"/>
                      <a:pt x="45" y="1"/>
                      <a:pt x="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3449398" y="3580268"/>
                <a:ext cx="151642" cy="104129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887" extrusionOk="0">
                    <a:moveTo>
                      <a:pt x="2747" y="1"/>
                    </a:moveTo>
                    <a:lnTo>
                      <a:pt x="38" y="56"/>
                    </a:lnTo>
                    <a:cubicBezTo>
                      <a:pt x="38" y="318"/>
                      <a:pt x="17" y="584"/>
                      <a:pt x="0" y="829"/>
                    </a:cubicBezTo>
                    <a:cubicBezTo>
                      <a:pt x="0" y="829"/>
                      <a:pt x="366" y="1886"/>
                      <a:pt x="2160" y="1886"/>
                    </a:cubicBezTo>
                    <a:cubicBezTo>
                      <a:pt x="2174" y="1886"/>
                      <a:pt x="2188" y="1886"/>
                      <a:pt x="2202" y="1886"/>
                    </a:cubicBezTo>
                    <a:cubicBezTo>
                      <a:pt x="2219" y="1814"/>
                      <a:pt x="2236" y="1725"/>
                      <a:pt x="2257" y="1658"/>
                    </a:cubicBezTo>
                    <a:cubicBezTo>
                      <a:pt x="2413" y="1112"/>
                      <a:pt x="2574" y="546"/>
                      <a:pt x="2747" y="1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3446584" y="3626013"/>
                <a:ext cx="149545" cy="132107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2394" extrusionOk="0">
                    <a:moveTo>
                      <a:pt x="51" y="0"/>
                    </a:moveTo>
                    <a:cubicBezTo>
                      <a:pt x="34" y="283"/>
                      <a:pt x="17" y="562"/>
                      <a:pt x="0" y="846"/>
                    </a:cubicBezTo>
                    <a:cubicBezTo>
                      <a:pt x="723" y="1357"/>
                      <a:pt x="1497" y="1885"/>
                      <a:pt x="2308" y="2325"/>
                    </a:cubicBezTo>
                    <a:cubicBezTo>
                      <a:pt x="2377" y="2358"/>
                      <a:pt x="2461" y="2393"/>
                      <a:pt x="2536" y="2393"/>
                    </a:cubicBezTo>
                    <a:cubicBezTo>
                      <a:pt x="2575" y="2393"/>
                      <a:pt x="2611" y="2383"/>
                      <a:pt x="2642" y="2359"/>
                    </a:cubicBezTo>
                    <a:cubicBezTo>
                      <a:pt x="2710" y="2291"/>
                      <a:pt x="2693" y="2164"/>
                      <a:pt x="2642" y="2097"/>
                    </a:cubicBezTo>
                    <a:cubicBezTo>
                      <a:pt x="2587" y="2008"/>
                      <a:pt x="2519" y="1953"/>
                      <a:pt x="2448" y="1885"/>
                    </a:cubicBezTo>
                    <a:cubicBezTo>
                      <a:pt x="2253" y="1674"/>
                      <a:pt x="2202" y="1408"/>
                      <a:pt x="2253" y="1057"/>
                    </a:cubicBezTo>
                    <a:cubicBezTo>
                      <a:pt x="1547" y="651"/>
                      <a:pt x="808" y="300"/>
                      <a:pt x="5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3451495" y="3052577"/>
                <a:ext cx="231159" cy="561813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10181" extrusionOk="0">
                    <a:moveTo>
                      <a:pt x="1546" y="1"/>
                    </a:moveTo>
                    <a:cubicBezTo>
                      <a:pt x="1517" y="1"/>
                      <a:pt x="1487" y="2"/>
                      <a:pt x="1458" y="3"/>
                    </a:cubicBezTo>
                    <a:cubicBezTo>
                      <a:pt x="1230" y="3"/>
                      <a:pt x="1002" y="71"/>
                      <a:pt x="774" y="177"/>
                    </a:cubicBezTo>
                    <a:lnTo>
                      <a:pt x="317" y="3997"/>
                    </a:lnTo>
                    <a:cubicBezTo>
                      <a:pt x="211" y="5866"/>
                      <a:pt x="106" y="7751"/>
                      <a:pt x="0" y="9619"/>
                    </a:cubicBezTo>
                    <a:cubicBezTo>
                      <a:pt x="951" y="9970"/>
                      <a:pt x="1953" y="10164"/>
                      <a:pt x="2993" y="10181"/>
                    </a:cubicBezTo>
                    <a:cubicBezTo>
                      <a:pt x="3593" y="7822"/>
                      <a:pt x="4189" y="5409"/>
                      <a:pt x="3889" y="2996"/>
                    </a:cubicBezTo>
                    <a:cubicBezTo>
                      <a:pt x="3821" y="2290"/>
                      <a:pt x="3643" y="1567"/>
                      <a:pt x="3238" y="988"/>
                    </a:cubicBezTo>
                    <a:cubicBezTo>
                      <a:pt x="2869" y="428"/>
                      <a:pt x="2235" y="1"/>
                      <a:pt x="1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3449398" y="3270871"/>
                <a:ext cx="21466" cy="3143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697" extrusionOk="0">
                    <a:moveTo>
                      <a:pt x="338" y="1"/>
                    </a:moveTo>
                    <a:cubicBezTo>
                      <a:pt x="326" y="1"/>
                      <a:pt x="317" y="13"/>
                      <a:pt x="317" y="24"/>
                    </a:cubicBezTo>
                    <a:lnTo>
                      <a:pt x="0" y="5663"/>
                    </a:lnTo>
                    <a:cubicBezTo>
                      <a:pt x="0" y="5680"/>
                      <a:pt x="17" y="5697"/>
                      <a:pt x="38" y="5697"/>
                    </a:cubicBezTo>
                    <a:cubicBezTo>
                      <a:pt x="55" y="5697"/>
                      <a:pt x="72" y="5697"/>
                      <a:pt x="72" y="5680"/>
                    </a:cubicBezTo>
                    <a:lnTo>
                      <a:pt x="389" y="41"/>
                    </a:lnTo>
                    <a:cubicBezTo>
                      <a:pt x="389" y="24"/>
                      <a:pt x="372" y="8"/>
                      <a:pt x="355" y="8"/>
                    </a:cubicBezTo>
                    <a:cubicBezTo>
                      <a:pt x="349" y="3"/>
                      <a:pt x="343" y="1"/>
                      <a:pt x="33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1"/>
              <p:cNvSpPr/>
              <p:nvPr/>
            </p:nvSpPr>
            <p:spPr>
              <a:xfrm>
                <a:off x="3282366" y="2109651"/>
                <a:ext cx="499402" cy="484613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8782" extrusionOk="0">
                    <a:moveTo>
                      <a:pt x="5088" y="0"/>
                    </a:moveTo>
                    <a:cubicBezTo>
                      <a:pt x="4877" y="0"/>
                      <a:pt x="4667" y="38"/>
                      <a:pt x="4473" y="113"/>
                    </a:cubicBezTo>
                    <a:cubicBezTo>
                      <a:pt x="3927" y="341"/>
                      <a:pt x="3505" y="869"/>
                      <a:pt x="3416" y="1453"/>
                    </a:cubicBezTo>
                    <a:cubicBezTo>
                      <a:pt x="3368" y="1448"/>
                      <a:pt x="3322" y="1445"/>
                      <a:pt x="3279" y="1445"/>
                    </a:cubicBezTo>
                    <a:cubicBezTo>
                      <a:pt x="3146" y="1445"/>
                      <a:pt x="3034" y="1469"/>
                      <a:pt x="2938" y="1520"/>
                    </a:cubicBezTo>
                    <a:cubicBezTo>
                      <a:pt x="2833" y="1609"/>
                      <a:pt x="2748" y="1749"/>
                      <a:pt x="2748" y="1892"/>
                    </a:cubicBezTo>
                    <a:cubicBezTo>
                      <a:pt x="2397" y="1644"/>
                      <a:pt x="1990" y="1504"/>
                      <a:pt x="1600" y="1504"/>
                    </a:cubicBezTo>
                    <a:cubicBezTo>
                      <a:pt x="1380" y="1504"/>
                      <a:pt x="1165" y="1548"/>
                      <a:pt x="969" y="1643"/>
                    </a:cubicBezTo>
                    <a:cubicBezTo>
                      <a:pt x="352" y="1926"/>
                      <a:pt x="18" y="2649"/>
                      <a:pt x="18" y="3317"/>
                    </a:cubicBezTo>
                    <a:cubicBezTo>
                      <a:pt x="1" y="4006"/>
                      <a:pt x="263" y="4657"/>
                      <a:pt x="597" y="5257"/>
                    </a:cubicBezTo>
                    <a:cubicBezTo>
                      <a:pt x="335" y="5519"/>
                      <a:pt x="229" y="5891"/>
                      <a:pt x="297" y="6225"/>
                    </a:cubicBezTo>
                    <a:cubicBezTo>
                      <a:pt x="368" y="6558"/>
                      <a:pt x="580" y="6859"/>
                      <a:pt x="863" y="7053"/>
                    </a:cubicBezTo>
                    <a:cubicBezTo>
                      <a:pt x="1163" y="7226"/>
                      <a:pt x="1497" y="7315"/>
                      <a:pt x="1848" y="7332"/>
                    </a:cubicBezTo>
                    <a:cubicBezTo>
                      <a:pt x="1865" y="7649"/>
                      <a:pt x="2025" y="7877"/>
                      <a:pt x="2254" y="8004"/>
                    </a:cubicBezTo>
                    <a:cubicBezTo>
                      <a:pt x="2368" y="8065"/>
                      <a:pt x="2496" y="8096"/>
                      <a:pt x="2623" y="8096"/>
                    </a:cubicBezTo>
                    <a:cubicBezTo>
                      <a:pt x="2751" y="8096"/>
                      <a:pt x="2879" y="8065"/>
                      <a:pt x="2993" y="8004"/>
                    </a:cubicBezTo>
                    <a:cubicBezTo>
                      <a:pt x="3116" y="8477"/>
                      <a:pt x="3538" y="8761"/>
                      <a:pt x="3961" y="8777"/>
                    </a:cubicBezTo>
                    <a:cubicBezTo>
                      <a:pt x="3992" y="8780"/>
                      <a:pt x="4023" y="8781"/>
                      <a:pt x="4054" y="8781"/>
                    </a:cubicBezTo>
                    <a:cubicBezTo>
                      <a:pt x="4457" y="8781"/>
                      <a:pt x="4828" y="8579"/>
                      <a:pt x="5107" y="8300"/>
                    </a:cubicBezTo>
                    <a:cubicBezTo>
                      <a:pt x="5341" y="8353"/>
                      <a:pt x="5560" y="8380"/>
                      <a:pt x="5765" y="8380"/>
                    </a:cubicBezTo>
                    <a:cubicBezTo>
                      <a:pt x="6054" y="8380"/>
                      <a:pt x="6315" y="8326"/>
                      <a:pt x="6552" y="8215"/>
                    </a:cubicBezTo>
                    <a:cubicBezTo>
                      <a:pt x="6975" y="8021"/>
                      <a:pt x="7309" y="7687"/>
                      <a:pt x="7482" y="7264"/>
                    </a:cubicBezTo>
                    <a:cubicBezTo>
                      <a:pt x="8010" y="7032"/>
                      <a:pt x="8382" y="6630"/>
                      <a:pt x="8522" y="6153"/>
                    </a:cubicBezTo>
                    <a:cubicBezTo>
                      <a:pt x="8644" y="5679"/>
                      <a:pt x="8539" y="5151"/>
                      <a:pt x="8222" y="4762"/>
                    </a:cubicBezTo>
                    <a:cubicBezTo>
                      <a:pt x="8839" y="4234"/>
                      <a:pt x="9050" y="3334"/>
                      <a:pt x="8716" y="2666"/>
                    </a:cubicBezTo>
                    <a:cubicBezTo>
                      <a:pt x="8450" y="2147"/>
                      <a:pt x="7849" y="1806"/>
                      <a:pt x="7259" y="1806"/>
                    </a:cubicBezTo>
                    <a:cubicBezTo>
                      <a:pt x="7108" y="1806"/>
                      <a:pt x="6958" y="1828"/>
                      <a:pt x="6814" y="1875"/>
                    </a:cubicBezTo>
                    <a:cubicBezTo>
                      <a:pt x="6886" y="1326"/>
                      <a:pt x="6620" y="713"/>
                      <a:pt x="6163" y="358"/>
                    </a:cubicBezTo>
                    <a:cubicBezTo>
                      <a:pt x="5856" y="121"/>
                      <a:pt x="5470" y="0"/>
                      <a:pt x="5088" y="0"/>
                    </a:cubicBezTo>
                    <a:close/>
                  </a:path>
                </a:pathLst>
              </a:custGeom>
              <a:solidFill>
                <a:srgbClr val="9D6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1"/>
              <p:cNvSpPr/>
              <p:nvPr/>
            </p:nvSpPr>
            <p:spPr>
              <a:xfrm>
                <a:off x="3546626" y="2543371"/>
                <a:ext cx="82608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2008" extrusionOk="0">
                    <a:moveTo>
                      <a:pt x="952" y="0"/>
                    </a:moveTo>
                    <a:lnTo>
                      <a:pt x="1" y="300"/>
                    </a:lnTo>
                    <a:cubicBezTo>
                      <a:pt x="72" y="884"/>
                      <a:pt x="212" y="1463"/>
                      <a:pt x="368" y="2008"/>
                    </a:cubicBezTo>
                    <a:cubicBezTo>
                      <a:pt x="368" y="2008"/>
                      <a:pt x="1463" y="1640"/>
                      <a:pt x="1497" y="1518"/>
                    </a:cubicBezTo>
                    <a:cubicBezTo>
                      <a:pt x="1319" y="1006"/>
                      <a:pt x="1146" y="512"/>
                      <a:pt x="952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3546626" y="2559925"/>
                <a:ext cx="61142" cy="772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0" extrusionOk="0">
                    <a:moveTo>
                      <a:pt x="1091" y="89"/>
                    </a:moveTo>
                    <a:cubicBezTo>
                      <a:pt x="1091" y="106"/>
                      <a:pt x="1108" y="123"/>
                      <a:pt x="1108" y="140"/>
                    </a:cubicBezTo>
                    <a:lnTo>
                      <a:pt x="1108" y="140"/>
                    </a:lnTo>
                    <a:cubicBezTo>
                      <a:pt x="1108" y="123"/>
                      <a:pt x="1091" y="106"/>
                      <a:pt x="1091" y="89"/>
                    </a:cubicBezTo>
                    <a:close/>
                    <a:moveTo>
                      <a:pt x="1" y="0"/>
                    </a:move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3546626" y="2543371"/>
                <a:ext cx="61142" cy="46684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846" extrusionOk="0">
                    <a:moveTo>
                      <a:pt x="952" y="0"/>
                    </a:moveTo>
                    <a:lnTo>
                      <a:pt x="1" y="300"/>
                    </a:lnTo>
                    <a:lnTo>
                      <a:pt x="1" y="317"/>
                    </a:lnTo>
                    <a:cubicBezTo>
                      <a:pt x="17" y="495"/>
                      <a:pt x="51" y="672"/>
                      <a:pt x="89" y="846"/>
                    </a:cubicBezTo>
                    <a:cubicBezTo>
                      <a:pt x="457" y="795"/>
                      <a:pt x="812" y="651"/>
                      <a:pt x="1108" y="440"/>
                    </a:cubicBezTo>
                    <a:cubicBezTo>
                      <a:pt x="1108" y="423"/>
                      <a:pt x="1091" y="406"/>
                      <a:pt x="1091" y="389"/>
                    </a:cubicBezTo>
                    <a:cubicBezTo>
                      <a:pt x="1040" y="267"/>
                      <a:pt x="1002" y="144"/>
                      <a:pt x="952" y="0"/>
                    </a:cubicBez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3378491" y="2423518"/>
                <a:ext cx="73062" cy="10898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975" extrusionOk="0">
                    <a:moveTo>
                      <a:pt x="560" y="0"/>
                    </a:moveTo>
                    <a:cubicBezTo>
                      <a:pt x="341" y="0"/>
                      <a:pt x="133" y="212"/>
                      <a:pt x="72" y="482"/>
                    </a:cubicBezTo>
                    <a:cubicBezTo>
                      <a:pt x="0" y="765"/>
                      <a:pt x="72" y="1082"/>
                      <a:pt x="195" y="1344"/>
                    </a:cubicBezTo>
                    <a:cubicBezTo>
                      <a:pt x="317" y="1593"/>
                      <a:pt x="478" y="1805"/>
                      <a:pt x="689" y="1910"/>
                    </a:cubicBezTo>
                    <a:cubicBezTo>
                      <a:pt x="773" y="1952"/>
                      <a:pt x="864" y="1975"/>
                      <a:pt x="955" y="1975"/>
                    </a:cubicBezTo>
                    <a:cubicBezTo>
                      <a:pt x="1092" y="1975"/>
                      <a:pt x="1226" y="1922"/>
                      <a:pt x="1323" y="1805"/>
                    </a:cubicBezTo>
                    <a:lnTo>
                      <a:pt x="634" y="8"/>
                    </a:lnTo>
                    <a:cubicBezTo>
                      <a:pt x="609" y="3"/>
                      <a:pt x="585" y="0"/>
                      <a:pt x="560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3413476" y="2423960"/>
                <a:ext cx="38076" cy="99163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797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89" y="1797"/>
                    </a:lnTo>
                    <a:lnTo>
                      <a:pt x="689" y="17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3400839" y="2423960"/>
                <a:ext cx="50713" cy="106889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937" extrusionOk="0">
                    <a:moveTo>
                      <a:pt x="157" y="0"/>
                    </a:moveTo>
                    <a:cubicBezTo>
                      <a:pt x="107" y="0"/>
                      <a:pt x="52" y="17"/>
                      <a:pt x="1" y="34"/>
                    </a:cubicBezTo>
                    <a:cubicBezTo>
                      <a:pt x="1" y="351"/>
                      <a:pt x="73" y="1285"/>
                      <a:pt x="724" y="1936"/>
                    </a:cubicBezTo>
                    <a:cubicBezTo>
                      <a:pt x="791" y="1902"/>
                      <a:pt x="863" y="1864"/>
                      <a:pt x="918" y="1797"/>
                    </a:cubicBez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C25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1"/>
              <p:cNvSpPr/>
              <p:nvPr/>
            </p:nvSpPr>
            <p:spPr>
              <a:xfrm>
                <a:off x="3406688" y="2514511"/>
                <a:ext cx="33165" cy="29026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26" extrusionOk="0">
                    <a:moveTo>
                      <a:pt x="298" y="0"/>
                    </a:moveTo>
                    <a:cubicBezTo>
                      <a:pt x="202" y="0"/>
                      <a:pt x="107" y="51"/>
                      <a:pt x="72" y="139"/>
                    </a:cubicBezTo>
                    <a:cubicBezTo>
                      <a:pt x="1" y="244"/>
                      <a:pt x="34" y="418"/>
                      <a:pt x="157" y="489"/>
                    </a:cubicBezTo>
                    <a:cubicBezTo>
                      <a:pt x="193" y="514"/>
                      <a:pt x="237" y="526"/>
                      <a:pt x="283" y="526"/>
                    </a:cubicBezTo>
                    <a:cubicBezTo>
                      <a:pt x="371" y="526"/>
                      <a:pt x="465" y="482"/>
                      <a:pt x="512" y="401"/>
                    </a:cubicBezTo>
                    <a:cubicBezTo>
                      <a:pt x="601" y="295"/>
                      <a:pt x="563" y="101"/>
                      <a:pt x="423" y="33"/>
                    </a:cubicBezTo>
                    <a:cubicBezTo>
                      <a:pt x="385" y="11"/>
                      <a:pt x="342" y="0"/>
                      <a:pt x="298" y="0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1"/>
              <p:cNvSpPr/>
              <p:nvPr/>
            </p:nvSpPr>
            <p:spPr>
              <a:xfrm>
                <a:off x="3405750" y="2319006"/>
                <a:ext cx="361556" cy="25091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4547" extrusionOk="0">
                    <a:moveTo>
                      <a:pt x="2182" y="0"/>
                    </a:moveTo>
                    <a:cubicBezTo>
                      <a:pt x="2148" y="229"/>
                      <a:pt x="2131" y="440"/>
                      <a:pt x="2042" y="651"/>
                    </a:cubicBezTo>
                    <a:cubicBezTo>
                      <a:pt x="1970" y="863"/>
                      <a:pt x="1831" y="1057"/>
                      <a:pt x="1619" y="1163"/>
                    </a:cubicBezTo>
                    <a:cubicBezTo>
                      <a:pt x="1514" y="1211"/>
                      <a:pt x="1398" y="1234"/>
                      <a:pt x="1278" y="1234"/>
                    </a:cubicBezTo>
                    <a:cubicBezTo>
                      <a:pt x="1139" y="1234"/>
                      <a:pt x="995" y="1203"/>
                      <a:pt x="863" y="1146"/>
                    </a:cubicBezTo>
                    <a:cubicBezTo>
                      <a:pt x="618" y="1040"/>
                      <a:pt x="423" y="863"/>
                      <a:pt x="195" y="757"/>
                    </a:cubicBezTo>
                    <a:cubicBezTo>
                      <a:pt x="68" y="1251"/>
                      <a:pt x="1" y="1780"/>
                      <a:pt x="68" y="2308"/>
                    </a:cubicBezTo>
                    <a:cubicBezTo>
                      <a:pt x="140" y="2815"/>
                      <a:pt x="335" y="3327"/>
                      <a:pt x="668" y="3715"/>
                    </a:cubicBezTo>
                    <a:cubicBezTo>
                      <a:pt x="1122" y="4249"/>
                      <a:pt x="1811" y="4546"/>
                      <a:pt x="2512" y="4546"/>
                    </a:cubicBezTo>
                    <a:cubicBezTo>
                      <a:pt x="2550" y="4546"/>
                      <a:pt x="2588" y="4546"/>
                      <a:pt x="2625" y="4544"/>
                    </a:cubicBezTo>
                    <a:cubicBezTo>
                      <a:pt x="3344" y="4489"/>
                      <a:pt x="4050" y="4104"/>
                      <a:pt x="4472" y="3521"/>
                    </a:cubicBezTo>
                    <a:cubicBezTo>
                      <a:pt x="4667" y="3259"/>
                      <a:pt x="4806" y="2959"/>
                      <a:pt x="4895" y="2659"/>
                    </a:cubicBezTo>
                    <a:cubicBezTo>
                      <a:pt x="4895" y="2659"/>
                      <a:pt x="5132" y="2816"/>
                      <a:pt x="5463" y="2816"/>
                    </a:cubicBezTo>
                    <a:cubicBezTo>
                      <a:pt x="5601" y="2816"/>
                      <a:pt x="5757" y="2788"/>
                      <a:pt x="5918" y="2710"/>
                    </a:cubicBezTo>
                    <a:cubicBezTo>
                      <a:pt x="6269" y="2553"/>
                      <a:pt x="6514" y="2181"/>
                      <a:pt x="6535" y="1780"/>
                    </a:cubicBezTo>
                    <a:cubicBezTo>
                      <a:pt x="6552" y="1391"/>
                      <a:pt x="6341" y="1002"/>
                      <a:pt x="5986" y="791"/>
                    </a:cubicBezTo>
                    <a:cubicBezTo>
                      <a:pt x="5807" y="687"/>
                      <a:pt x="5599" y="634"/>
                      <a:pt x="5390" y="634"/>
                    </a:cubicBezTo>
                    <a:cubicBezTo>
                      <a:pt x="5207" y="634"/>
                      <a:pt x="5025" y="674"/>
                      <a:pt x="4861" y="757"/>
                    </a:cubicBezTo>
                    <a:cubicBezTo>
                      <a:pt x="4861" y="863"/>
                      <a:pt x="4878" y="951"/>
                      <a:pt x="4844" y="1040"/>
                    </a:cubicBezTo>
                    <a:cubicBezTo>
                      <a:pt x="4812" y="1112"/>
                      <a:pt x="4743" y="1187"/>
                      <a:pt x="4671" y="1187"/>
                    </a:cubicBezTo>
                    <a:cubicBezTo>
                      <a:pt x="4658" y="1187"/>
                      <a:pt x="4646" y="1185"/>
                      <a:pt x="4633" y="1180"/>
                    </a:cubicBezTo>
                    <a:cubicBezTo>
                      <a:pt x="4578" y="1146"/>
                      <a:pt x="4544" y="1091"/>
                      <a:pt x="4506" y="1040"/>
                    </a:cubicBezTo>
                    <a:cubicBezTo>
                      <a:pt x="4422" y="829"/>
                      <a:pt x="4350" y="617"/>
                      <a:pt x="4210" y="406"/>
                    </a:cubicBezTo>
                    <a:cubicBezTo>
                      <a:pt x="3984" y="557"/>
                      <a:pt x="3713" y="634"/>
                      <a:pt x="3448" y="634"/>
                    </a:cubicBezTo>
                    <a:cubicBezTo>
                      <a:pt x="3341" y="634"/>
                      <a:pt x="3235" y="622"/>
                      <a:pt x="3133" y="596"/>
                    </a:cubicBezTo>
                    <a:cubicBezTo>
                      <a:pt x="2765" y="512"/>
                      <a:pt x="2431" y="279"/>
                      <a:pt x="2182" y="0"/>
                    </a:cubicBezTo>
                    <a:close/>
                  </a:path>
                </a:pathLst>
              </a:custGeom>
              <a:solidFill>
                <a:srgbClr val="D06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3612622" y="2416952"/>
                <a:ext cx="62356" cy="5700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033" extrusionOk="0">
                    <a:moveTo>
                      <a:pt x="556" y="0"/>
                    </a:moveTo>
                    <a:cubicBezTo>
                      <a:pt x="315" y="0"/>
                      <a:pt x="87" y="199"/>
                      <a:pt x="56" y="444"/>
                    </a:cubicBezTo>
                    <a:cubicBezTo>
                      <a:pt x="1" y="689"/>
                      <a:pt x="195" y="973"/>
                      <a:pt x="461" y="1023"/>
                    </a:cubicBezTo>
                    <a:cubicBezTo>
                      <a:pt x="492" y="1030"/>
                      <a:pt x="522" y="1033"/>
                      <a:pt x="553" y="1033"/>
                    </a:cubicBezTo>
                    <a:cubicBezTo>
                      <a:pt x="786" y="1033"/>
                      <a:pt x="1012" y="856"/>
                      <a:pt x="1057" y="639"/>
                    </a:cubicBezTo>
                    <a:cubicBezTo>
                      <a:pt x="1129" y="372"/>
                      <a:pt x="952" y="39"/>
                      <a:pt x="618" y="5"/>
                    </a:cubicBezTo>
                    <a:cubicBezTo>
                      <a:pt x="597" y="2"/>
                      <a:pt x="577" y="0"/>
                      <a:pt x="5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3426057" y="2492715"/>
                <a:ext cx="48781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02" extrusionOk="0">
                    <a:moveTo>
                      <a:pt x="329" y="1"/>
                    </a:moveTo>
                    <a:cubicBezTo>
                      <a:pt x="209" y="1"/>
                      <a:pt x="91" y="52"/>
                      <a:pt x="0" y="128"/>
                    </a:cubicBezTo>
                    <a:cubicBezTo>
                      <a:pt x="89" y="284"/>
                      <a:pt x="178" y="428"/>
                      <a:pt x="300" y="567"/>
                    </a:cubicBezTo>
                    <a:cubicBezTo>
                      <a:pt x="406" y="690"/>
                      <a:pt x="529" y="796"/>
                      <a:pt x="651" y="901"/>
                    </a:cubicBezTo>
                    <a:cubicBezTo>
                      <a:pt x="740" y="830"/>
                      <a:pt x="795" y="745"/>
                      <a:pt x="829" y="639"/>
                    </a:cubicBezTo>
                    <a:cubicBezTo>
                      <a:pt x="884" y="373"/>
                      <a:pt x="723" y="39"/>
                      <a:pt x="389" y="5"/>
                    </a:cubicBezTo>
                    <a:cubicBezTo>
                      <a:pt x="369" y="2"/>
                      <a:pt x="349" y="1"/>
                      <a:pt x="3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3696386" y="2382188"/>
                <a:ext cx="33827" cy="58383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058" extrusionOk="0">
                    <a:moveTo>
                      <a:pt x="440" y="1"/>
                    </a:moveTo>
                    <a:cubicBezTo>
                      <a:pt x="305" y="132"/>
                      <a:pt x="174" y="262"/>
                      <a:pt x="43" y="397"/>
                    </a:cubicBezTo>
                    <a:lnTo>
                      <a:pt x="43" y="397"/>
                    </a:lnTo>
                    <a:cubicBezTo>
                      <a:pt x="34" y="399"/>
                      <a:pt x="26" y="401"/>
                      <a:pt x="17" y="402"/>
                    </a:cubicBezTo>
                    <a:lnTo>
                      <a:pt x="23" y="417"/>
                    </a:lnTo>
                    <a:lnTo>
                      <a:pt x="23" y="417"/>
                    </a:lnTo>
                    <a:cubicBezTo>
                      <a:pt x="21" y="419"/>
                      <a:pt x="19" y="421"/>
                      <a:pt x="17" y="423"/>
                    </a:cubicBezTo>
                    <a:cubicBezTo>
                      <a:pt x="0" y="423"/>
                      <a:pt x="0" y="440"/>
                      <a:pt x="0" y="457"/>
                    </a:cubicBezTo>
                    <a:cubicBezTo>
                      <a:pt x="17" y="474"/>
                      <a:pt x="34" y="474"/>
                      <a:pt x="51" y="474"/>
                    </a:cubicBezTo>
                    <a:cubicBezTo>
                      <a:pt x="123" y="440"/>
                      <a:pt x="211" y="423"/>
                      <a:pt x="279" y="423"/>
                    </a:cubicBezTo>
                    <a:lnTo>
                      <a:pt x="317" y="423"/>
                    </a:lnTo>
                    <a:cubicBezTo>
                      <a:pt x="402" y="440"/>
                      <a:pt x="490" y="474"/>
                      <a:pt x="528" y="563"/>
                    </a:cubicBezTo>
                    <a:cubicBezTo>
                      <a:pt x="545" y="580"/>
                      <a:pt x="545" y="597"/>
                      <a:pt x="545" y="635"/>
                    </a:cubicBezTo>
                    <a:cubicBezTo>
                      <a:pt x="545" y="702"/>
                      <a:pt x="490" y="791"/>
                      <a:pt x="440" y="846"/>
                    </a:cubicBezTo>
                    <a:cubicBezTo>
                      <a:pt x="351" y="914"/>
                      <a:pt x="228" y="952"/>
                      <a:pt x="106" y="986"/>
                    </a:cubicBezTo>
                    <a:cubicBezTo>
                      <a:pt x="85" y="986"/>
                      <a:pt x="85" y="1019"/>
                      <a:pt x="85" y="1036"/>
                    </a:cubicBezTo>
                    <a:cubicBezTo>
                      <a:pt x="85" y="1057"/>
                      <a:pt x="106" y="1057"/>
                      <a:pt x="123" y="1057"/>
                    </a:cubicBezTo>
                    <a:cubicBezTo>
                      <a:pt x="245" y="1019"/>
                      <a:pt x="385" y="986"/>
                      <a:pt x="473" y="897"/>
                    </a:cubicBezTo>
                    <a:cubicBezTo>
                      <a:pt x="562" y="825"/>
                      <a:pt x="613" y="740"/>
                      <a:pt x="613" y="635"/>
                    </a:cubicBezTo>
                    <a:cubicBezTo>
                      <a:pt x="613" y="597"/>
                      <a:pt x="596" y="563"/>
                      <a:pt x="596" y="529"/>
                    </a:cubicBezTo>
                    <a:cubicBezTo>
                      <a:pt x="545" y="423"/>
                      <a:pt x="440" y="368"/>
                      <a:pt x="317" y="352"/>
                    </a:cubicBezTo>
                    <a:lnTo>
                      <a:pt x="279" y="352"/>
                    </a:lnTo>
                    <a:cubicBezTo>
                      <a:pt x="243" y="352"/>
                      <a:pt x="207" y="357"/>
                      <a:pt x="172" y="365"/>
                    </a:cubicBezTo>
                    <a:lnTo>
                      <a:pt x="172" y="365"/>
                    </a:lnTo>
                    <a:cubicBezTo>
                      <a:pt x="284" y="260"/>
                      <a:pt x="387" y="155"/>
                      <a:pt x="490" y="51"/>
                    </a:cubicBezTo>
                    <a:cubicBezTo>
                      <a:pt x="507" y="51"/>
                      <a:pt x="507" y="18"/>
                      <a:pt x="490" y="18"/>
                    </a:cubicBezTo>
                    <a:cubicBezTo>
                      <a:pt x="473" y="1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3696386" y="2463911"/>
                <a:ext cx="32944" cy="29799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40" extrusionOk="0">
                    <a:moveTo>
                      <a:pt x="317" y="1"/>
                    </a:moveTo>
                    <a:cubicBezTo>
                      <a:pt x="219" y="1"/>
                      <a:pt x="118" y="53"/>
                      <a:pt x="68" y="138"/>
                    </a:cubicBezTo>
                    <a:cubicBezTo>
                      <a:pt x="0" y="261"/>
                      <a:pt x="51" y="422"/>
                      <a:pt x="156" y="506"/>
                    </a:cubicBezTo>
                    <a:cubicBezTo>
                      <a:pt x="196" y="529"/>
                      <a:pt x="241" y="540"/>
                      <a:pt x="286" y="540"/>
                    </a:cubicBezTo>
                    <a:cubicBezTo>
                      <a:pt x="382" y="540"/>
                      <a:pt x="480" y="493"/>
                      <a:pt x="528" y="422"/>
                    </a:cubicBezTo>
                    <a:cubicBezTo>
                      <a:pt x="596" y="295"/>
                      <a:pt x="579" y="122"/>
                      <a:pt x="440" y="33"/>
                    </a:cubicBezTo>
                    <a:cubicBezTo>
                      <a:pt x="402" y="11"/>
                      <a:pt x="360" y="1"/>
                      <a:pt x="317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3434941" y="2438417"/>
                <a:ext cx="35924" cy="26377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78" extrusionOk="0">
                    <a:moveTo>
                      <a:pt x="0" y="0"/>
                    </a:moveTo>
                    <a:lnTo>
                      <a:pt x="0" y="38"/>
                    </a:lnTo>
                    <a:lnTo>
                      <a:pt x="0" y="72"/>
                    </a:lnTo>
                    <a:cubicBezTo>
                      <a:pt x="156" y="72"/>
                      <a:pt x="334" y="72"/>
                      <a:pt x="511" y="89"/>
                    </a:cubicBezTo>
                    <a:cubicBezTo>
                      <a:pt x="351" y="178"/>
                      <a:pt x="211" y="284"/>
                      <a:pt x="89" y="423"/>
                    </a:cubicBezTo>
                    <a:cubicBezTo>
                      <a:pt x="89" y="440"/>
                      <a:pt x="89" y="461"/>
                      <a:pt x="106" y="478"/>
                    </a:cubicBezTo>
                    <a:lnTo>
                      <a:pt x="123" y="478"/>
                    </a:lnTo>
                    <a:cubicBezTo>
                      <a:pt x="139" y="478"/>
                      <a:pt x="139" y="478"/>
                      <a:pt x="156" y="461"/>
                    </a:cubicBezTo>
                    <a:cubicBezTo>
                      <a:pt x="279" y="300"/>
                      <a:pt x="456" y="178"/>
                      <a:pt x="634" y="89"/>
                    </a:cubicBezTo>
                    <a:cubicBezTo>
                      <a:pt x="651" y="89"/>
                      <a:pt x="651" y="72"/>
                      <a:pt x="651" y="55"/>
                    </a:cubicBezTo>
                    <a:cubicBezTo>
                      <a:pt x="651" y="38"/>
                      <a:pt x="651" y="38"/>
                      <a:pt x="634" y="17"/>
                    </a:cubicBezTo>
                    <a:cubicBezTo>
                      <a:pt x="406" y="0"/>
                      <a:pt x="194" y="0"/>
                      <a:pt x="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1"/>
              <p:cNvSpPr/>
              <p:nvPr/>
            </p:nvSpPr>
            <p:spPr>
              <a:xfrm>
                <a:off x="3413476" y="2391734"/>
                <a:ext cx="54355" cy="32227"/>
              </a:xfrm>
              <a:custGeom>
                <a:avLst/>
                <a:gdLst/>
                <a:ahLst/>
                <a:cxnLst/>
                <a:rect l="l" t="t" r="r" b="b"/>
                <a:pathLst>
                  <a:path w="985" h="584" extrusionOk="0">
                    <a:moveTo>
                      <a:pt x="845" y="1"/>
                    </a:moveTo>
                    <a:cubicBezTo>
                      <a:pt x="795" y="1"/>
                      <a:pt x="757" y="18"/>
                      <a:pt x="706" y="18"/>
                    </a:cubicBezTo>
                    <a:cubicBezTo>
                      <a:pt x="512" y="73"/>
                      <a:pt x="300" y="124"/>
                      <a:pt x="140" y="250"/>
                    </a:cubicBezTo>
                    <a:cubicBezTo>
                      <a:pt x="89" y="284"/>
                      <a:pt x="55" y="335"/>
                      <a:pt x="17" y="390"/>
                    </a:cubicBezTo>
                    <a:cubicBezTo>
                      <a:pt x="0" y="441"/>
                      <a:pt x="17" y="512"/>
                      <a:pt x="55" y="546"/>
                    </a:cubicBezTo>
                    <a:cubicBezTo>
                      <a:pt x="81" y="575"/>
                      <a:pt x="117" y="584"/>
                      <a:pt x="156" y="584"/>
                    </a:cubicBezTo>
                    <a:cubicBezTo>
                      <a:pt x="193" y="584"/>
                      <a:pt x="232" y="576"/>
                      <a:pt x="266" y="567"/>
                    </a:cubicBezTo>
                    <a:cubicBezTo>
                      <a:pt x="457" y="529"/>
                      <a:pt x="634" y="441"/>
                      <a:pt x="812" y="356"/>
                    </a:cubicBezTo>
                    <a:cubicBezTo>
                      <a:pt x="862" y="318"/>
                      <a:pt x="900" y="267"/>
                      <a:pt x="934" y="229"/>
                    </a:cubicBezTo>
                    <a:cubicBezTo>
                      <a:pt x="968" y="179"/>
                      <a:pt x="985" y="124"/>
                      <a:pt x="951" y="73"/>
                    </a:cubicBezTo>
                    <a:cubicBezTo>
                      <a:pt x="934" y="39"/>
                      <a:pt x="879" y="18"/>
                      <a:pt x="845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1"/>
              <p:cNvSpPr/>
              <p:nvPr/>
            </p:nvSpPr>
            <p:spPr>
              <a:xfrm>
                <a:off x="3578576" y="2380643"/>
                <a:ext cx="39014" cy="2681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86" extrusionOk="0">
                    <a:moveTo>
                      <a:pt x="499" y="0"/>
                    </a:moveTo>
                    <a:cubicBezTo>
                      <a:pt x="491" y="0"/>
                      <a:pt x="484" y="2"/>
                      <a:pt x="478" y="8"/>
                    </a:cubicBezTo>
                    <a:cubicBezTo>
                      <a:pt x="339" y="134"/>
                      <a:pt x="161" y="257"/>
                      <a:pt x="22" y="413"/>
                    </a:cubicBezTo>
                    <a:cubicBezTo>
                      <a:pt x="1" y="430"/>
                      <a:pt x="1" y="451"/>
                      <a:pt x="1" y="468"/>
                    </a:cubicBezTo>
                    <a:cubicBezTo>
                      <a:pt x="22" y="468"/>
                      <a:pt x="22" y="485"/>
                      <a:pt x="39" y="485"/>
                    </a:cubicBezTo>
                    <a:lnTo>
                      <a:pt x="56" y="485"/>
                    </a:lnTo>
                    <a:cubicBezTo>
                      <a:pt x="162" y="455"/>
                      <a:pt x="273" y="442"/>
                      <a:pt x="384" y="442"/>
                    </a:cubicBezTo>
                    <a:cubicBezTo>
                      <a:pt x="476" y="442"/>
                      <a:pt x="567" y="451"/>
                      <a:pt x="656" y="468"/>
                    </a:cubicBezTo>
                    <a:cubicBezTo>
                      <a:pt x="673" y="468"/>
                      <a:pt x="706" y="451"/>
                      <a:pt x="706" y="430"/>
                    </a:cubicBezTo>
                    <a:cubicBezTo>
                      <a:pt x="706" y="413"/>
                      <a:pt x="690" y="396"/>
                      <a:pt x="673" y="396"/>
                    </a:cubicBezTo>
                    <a:cubicBezTo>
                      <a:pt x="584" y="380"/>
                      <a:pt x="495" y="371"/>
                      <a:pt x="407" y="371"/>
                    </a:cubicBezTo>
                    <a:cubicBezTo>
                      <a:pt x="319" y="371"/>
                      <a:pt x="231" y="380"/>
                      <a:pt x="144" y="396"/>
                    </a:cubicBezTo>
                    <a:cubicBezTo>
                      <a:pt x="267" y="274"/>
                      <a:pt x="406" y="168"/>
                      <a:pt x="529" y="63"/>
                    </a:cubicBezTo>
                    <a:cubicBezTo>
                      <a:pt x="550" y="63"/>
                      <a:pt x="550" y="29"/>
                      <a:pt x="529" y="8"/>
                    </a:cubicBezTo>
                    <a:cubicBezTo>
                      <a:pt x="529" y="8"/>
                      <a:pt x="514" y="0"/>
                      <a:pt x="49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3560146" y="2344169"/>
                <a:ext cx="55569" cy="2737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96" extrusionOk="0">
                    <a:moveTo>
                      <a:pt x="757" y="1"/>
                    </a:moveTo>
                    <a:cubicBezTo>
                      <a:pt x="546" y="1"/>
                      <a:pt x="356" y="90"/>
                      <a:pt x="161" y="178"/>
                    </a:cubicBezTo>
                    <a:cubicBezTo>
                      <a:pt x="123" y="195"/>
                      <a:pt x="73" y="212"/>
                      <a:pt x="56" y="246"/>
                    </a:cubicBezTo>
                    <a:cubicBezTo>
                      <a:pt x="18" y="284"/>
                      <a:pt x="1" y="318"/>
                      <a:pt x="1" y="373"/>
                    </a:cubicBezTo>
                    <a:cubicBezTo>
                      <a:pt x="18" y="423"/>
                      <a:pt x="73" y="457"/>
                      <a:pt x="123" y="478"/>
                    </a:cubicBezTo>
                    <a:cubicBezTo>
                      <a:pt x="178" y="478"/>
                      <a:pt x="229" y="495"/>
                      <a:pt x="284" y="495"/>
                    </a:cubicBezTo>
                    <a:cubicBezTo>
                      <a:pt x="478" y="457"/>
                      <a:pt x="673" y="407"/>
                      <a:pt x="846" y="335"/>
                    </a:cubicBezTo>
                    <a:cubicBezTo>
                      <a:pt x="918" y="301"/>
                      <a:pt x="990" y="246"/>
                      <a:pt x="1007" y="178"/>
                    </a:cubicBezTo>
                    <a:cubicBezTo>
                      <a:pt x="1007" y="123"/>
                      <a:pt x="969" y="73"/>
                      <a:pt x="918" y="35"/>
                    </a:cubicBezTo>
                    <a:cubicBezTo>
                      <a:pt x="884" y="1"/>
                      <a:pt x="812" y="1"/>
                      <a:pt x="757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3469870" y="2417173"/>
                <a:ext cx="134204" cy="89892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1629" extrusionOk="0">
                    <a:moveTo>
                      <a:pt x="2309" y="1"/>
                    </a:moveTo>
                    <a:lnTo>
                      <a:pt x="2309" y="1"/>
                    </a:lnTo>
                    <a:cubicBezTo>
                      <a:pt x="1497" y="123"/>
                      <a:pt x="724" y="440"/>
                      <a:pt x="1" y="952"/>
                    </a:cubicBezTo>
                    <a:cubicBezTo>
                      <a:pt x="195" y="1302"/>
                      <a:pt x="563" y="1565"/>
                      <a:pt x="969" y="1619"/>
                    </a:cubicBezTo>
                    <a:cubicBezTo>
                      <a:pt x="1016" y="1625"/>
                      <a:pt x="1063" y="1628"/>
                      <a:pt x="1111" y="1628"/>
                    </a:cubicBezTo>
                    <a:cubicBezTo>
                      <a:pt x="1471" y="1628"/>
                      <a:pt x="1828" y="1462"/>
                      <a:pt x="2059" y="1197"/>
                    </a:cubicBezTo>
                    <a:cubicBezTo>
                      <a:pt x="2326" y="880"/>
                      <a:pt x="2431" y="440"/>
                      <a:pt x="2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3519367" y="2470091"/>
                <a:ext cx="67212" cy="36972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670" extrusionOk="0">
                    <a:moveTo>
                      <a:pt x="712" y="1"/>
                    </a:moveTo>
                    <a:cubicBezTo>
                      <a:pt x="626" y="1"/>
                      <a:pt x="540" y="15"/>
                      <a:pt x="461" y="43"/>
                    </a:cubicBezTo>
                    <a:cubicBezTo>
                      <a:pt x="211" y="149"/>
                      <a:pt x="38" y="394"/>
                      <a:pt x="0" y="644"/>
                    </a:cubicBezTo>
                    <a:cubicBezTo>
                      <a:pt x="17" y="644"/>
                      <a:pt x="38" y="660"/>
                      <a:pt x="72" y="660"/>
                    </a:cubicBezTo>
                    <a:cubicBezTo>
                      <a:pt x="119" y="666"/>
                      <a:pt x="166" y="669"/>
                      <a:pt x="214" y="669"/>
                    </a:cubicBezTo>
                    <a:cubicBezTo>
                      <a:pt x="574" y="669"/>
                      <a:pt x="931" y="503"/>
                      <a:pt x="1162" y="238"/>
                    </a:cubicBezTo>
                    <a:cubicBezTo>
                      <a:pt x="1179" y="221"/>
                      <a:pt x="1200" y="183"/>
                      <a:pt x="1217" y="166"/>
                    </a:cubicBezTo>
                    <a:cubicBezTo>
                      <a:pt x="1075" y="60"/>
                      <a:pt x="891" y="1"/>
                      <a:pt x="712" y="1"/>
                    </a:cubicBezTo>
                    <a:close/>
                  </a:path>
                </a:pathLst>
              </a:custGeom>
              <a:solidFill>
                <a:srgbClr val="FFAE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3469870" y="2417173"/>
                <a:ext cx="130231" cy="6511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180" extrusionOk="0">
                    <a:moveTo>
                      <a:pt x="2309" y="1"/>
                    </a:moveTo>
                    <a:cubicBezTo>
                      <a:pt x="1497" y="123"/>
                      <a:pt x="724" y="440"/>
                      <a:pt x="1" y="952"/>
                    </a:cubicBezTo>
                    <a:cubicBezTo>
                      <a:pt x="52" y="1019"/>
                      <a:pt x="90" y="1108"/>
                      <a:pt x="157" y="1180"/>
                    </a:cubicBezTo>
                    <a:cubicBezTo>
                      <a:pt x="846" y="791"/>
                      <a:pt x="1586" y="491"/>
                      <a:pt x="2359" y="297"/>
                    </a:cubicBezTo>
                    <a:cubicBezTo>
                      <a:pt x="2343" y="191"/>
                      <a:pt x="2326" y="85"/>
                      <a:pt x="2309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3508607" y="2410882"/>
                <a:ext cx="5905" cy="2383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432" extrusionOk="0">
                    <a:moveTo>
                      <a:pt x="41" y="0"/>
                    </a:moveTo>
                    <a:cubicBezTo>
                      <a:pt x="30" y="0"/>
                      <a:pt x="22" y="14"/>
                      <a:pt x="22" y="26"/>
                    </a:cubicBezTo>
                    <a:cubicBezTo>
                      <a:pt x="1" y="77"/>
                      <a:pt x="1" y="115"/>
                      <a:pt x="1" y="165"/>
                    </a:cubicBezTo>
                    <a:cubicBezTo>
                      <a:pt x="1" y="254"/>
                      <a:pt x="22" y="326"/>
                      <a:pt x="39" y="394"/>
                    </a:cubicBezTo>
                    <a:cubicBezTo>
                      <a:pt x="39" y="411"/>
                      <a:pt x="72" y="432"/>
                      <a:pt x="89" y="432"/>
                    </a:cubicBezTo>
                    <a:cubicBezTo>
                      <a:pt x="106" y="411"/>
                      <a:pt x="106" y="394"/>
                      <a:pt x="106" y="377"/>
                    </a:cubicBezTo>
                    <a:cubicBezTo>
                      <a:pt x="72" y="305"/>
                      <a:pt x="72" y="237"/>
                      <a:pt x="72" y="165"/>
                    </a:cubicBezTo>
                    <a:lnTo>
                      <a:pt x="72" y="43"/>
                    </a:lnTo>
                    <a:cubicBezTo>
                      <a:pt x="89" y="26"/>
                      <a:pt x="72" y="9"/>
                      <a:pt x="56" y="9"/>
                    </a:cubicBezTo>
                    <a:cubicBezTo>
                      <a:pt x="51" y="3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BA4D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0" name="Google Shape;1098;p41"/>
          <p:cNvSpPr txBox="1">
            <a:spLocks/>
          </p:cNvSpPr>
          <p:nvPr/>
        </p:nvSpPr>
        <p:spPr>
          <a:xfrm>
            <a:off x="4070773" y="3158932"/>
            <a:ext cx="5073227" cy="197991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You're here, there's nothing I fear</a:t>
            </a:r>
          </a:p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I know that my heart ___ ___ on</a:t>
            </a:r>
          </a:p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___ stay forever this way</a:t>
            </a:r>
          </a:p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are safe in my heart and</a:t>
            </a:r>
          </a:p>
          <a:p>
            <a:pPr marL="0" indent="0" algn="l">
              <a:buClr>
                <a:schemeClr val="dk1"/>
              </a:buClr>
              <a:buSzPts val="11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heart will ___ ___ and on.</a:t>
            </a:r>
          </a:p>
        </p:txBody>
      </p:sp>
      <p:pic>
        <p:nvPicPr>
          <p:cNvPr id="161" name="Picture 2" descr="My Heart Will Go On (Love Theme from &quot;Titanic&quot;) - Celine Dion - NhacCuaTui">
            <a:extLst>
              <a:ext uri="{FF2B5EF4-FFF2-40B4-BE49-F238E27FC236}">
                <a16:creationId xmlns:a16="http://schemas.microsoft.com/office/drawing/2014/main" id="{4EC6129D-085A-4214-AFF7-D312FDC5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76" y="1109660"/>
            <a:ext cx="2026649" cy="202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4" descr="Whitney Houston: I Will Always Love You (Music Video) (1992) - Filmaffinity">
            <a:extLst>
              <a:ext uri="{FF2B5EF4-FFF2-40B4-BE49-F238E27FC236}">
                <a16:creationId xmlns:a16="http://schemas.microsoft.com/office/drawing/2014/main" id="{DF46EE3C-F6CF-4BE5-A748-1B5AEDD8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5" y="3233547"/>
            <a:ext cx="2132831" cy="1830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4001FD24-E89A-474A-94C8-DA4AB08DB5CA}"/>
              </a:ext>
            </a:extLst>
          </p:cNvPr>
          <p:cNvSpPr txBox="1"/>
          <p:nvPr/>
        </p:nvSpPr>
        <p:spPr>
          <a:xfrm>
            <a:off x="1138090" y="1956119"/>
            <a:ext cx="993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ill</a:t>
            </a:r>
            <a:endParaRPr lang="en-US" sz="2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5C8E5CA-D288-41B0-B491-A90AA243BB72}"/>
              </a:ext>
            </a:extLst>
          </p:cNvPr>
          <p:cNvSpPr txBox="1"/>
          <p:nvPr/>
        </p:nvSpPr>
        <p:spPr>
          <a:xfrm>
            <a:off x="319592" y="2330675"/>
            <a:ext cx="2876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                love</a:t>
            </a:r>
            <a:endParaRPr lang="en-US" sz="2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26CBA571-0319-4258-BCD2-D06597D14361}"/>
              </a:ext>
            </a:extLst>
          </p:cNvPr>
          <p:cNvSpPr txBox="1"/>
          <p:nvPr/>
        </p:nvSpPr>
        <p:spPr>
          <a:xfrm>
            <a:off x="7315620" y="3550878"/>
            <a:ext cx="1340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 go</a:t>
            </a:r>
            <a:endParaRPr lang="en-US" sz="2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2CFC728-5C44-4DC1-A3F3-6CD12A485A9D}"/>
              </a:ext>
            </a:extLst>
          </p:cNvPr>
          <p:cNvSpPr txBox="1"/>
          <p:nvPr/>
        </p:nvSpPr>
        <p:spPr>
          <a:xfrm>
            <a:off x="4651650" y="3956179"/>
            <a:ext cx="1340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</a:t>
            </a:r>
            <a:endParaRPr lang="en-US" sz="2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0252092-5F49-4E96-AA26-E855C889A350}"/>
              </a:ext>
            </a:extLst>
          </p:cNvPr>
          <p:cNvSpPr txBox="1"/>
          <p:nvPr/>
        </p:nvSpPr>
        <p:spPr>
          <a:xfrm>
            <a:off x="5901846" y="4659988"/>
            <a:ext cx="1164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on</a:t>
            </a:r>
            <a:endParaRPr lang="en-US" sz="2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6 UNIT 10. LESSON 3 LYRIC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111" y1="40921" x2="42667" y2="23026"/>
                        <a14:foregroundMark x1="55667" y1="40263" x2="57333" y2="35789"/>
                        <a14:foregroundMark x1="47556" y1="33947" x2="50333" y2="27500"/>
                        <a14:foregroundMark x1="63889" y1="18421" x2="69889" y2="2368"/>
                        <a14:foregroundMark x1="78556" y1="31974" x2="92667" y2="24211"/>
                        <a14:foregroundMark x1="84000" y1="57632" x2="89444" y2="48026"/>
                        <a14:foregroundMark x1="29667" y1="61579" x2="25889" y2="48684"/>
                        <a14:foregroundMark x1="31778" y1="46053" x2="29111" y2="30658"/>
                        <a14:foregroundMark x1="20444" y1="68684" x2="17111" y2="57632"/>
                        <a14:foregroundMark x1="16111" y1="75658" x2="7889" y2="64737"/>
                        <a14:foregroundMark x1="7889" y1="82763" x2="2000" y2="74474"/>
                        <a14:foregroundMark x1="14444" y1="83421" x2="19889" y2="87237"/>
                        <a14:foregroundMark x1="25333" y1="89211" x2="29111" y2="97632"/>
                        <a14:foregroundMark x1="28000" y1="89868" x2="34000" y2="89211"/>
                        <a14:foregroundMark x1="34000" y1="76316" x2="42667" y2="80263"/>
                        <a14:foregroundMark x1="50778" y1="80789" x2="50778" y2="84079"/>
                        <a14:foregroundMark x1="44889" y1="80789" x2="66000" y2="66053"/>
                        <a14:foregroundMark x1="62778" y1="63421" x2="62778" y2="49342"/>
                        <a14:foregroundMark x1="62222" y1="73158" x2="65444" y2="78289"/>
                        <a14:foregroundMark x1="54667" y1="81447" x2="55222" y2="85395"/>
                        <a14:foregroundMark x1="31778" y1="90526" x2="36222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77" y="2720110"/>
            <a:ext cx="438402" cy="370206"/>
          </a:xfrm>
          <a:prstGeom prst="rect">
            <a:avLst/>
          </a:prstGeom>
        </p:spPr>
      </p:pic>
      <p:pic>
        <p:nvPicPr>
          <p:cNvPr id="3" name="G6 UNIT 10. LESSON 3 LYRIC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74" l="0" r="100000">
                        <a14:foregroundMark x1="48556" y1="34605" x2="51778" y2="29474"/>
                        <a14:foregroundMark x1="56667" y1="41711" x2="58889" y2="37237"/>
                        <a14:foregroundMark x1="60444" y1="55263" x2="64333" y2="51974"/>
                        <a14:foregroundMark x1="59889" y1="76447" x2="65889" y2="76447"/>
                        <a14:foregroundMark x1="46889" y1="73947" x2="47444" y2="83553"/>
                        <a14:foregroundMark x1="33333" y1="78421" x2="36556" y2="82237"/>
                        <a14:foregroundMark x1="22444" y1="83553" x2="29000" y2="97105"/>
                        <a14:foregroundMark x1="29000" y1="95789" x2="36000" y2="95789"/>
                        <a14:foregroundMark x1="24667" y1="89342" x2="10556" y2="84868"/>
                        <a14:foregroundMark x1="6667" y1="85526" x2="2889" y2="73289"/>
                        <a14:foregroundMark x1="10556" y1="71974" x2="17556" y2="59079"/>
                        <a14:foregroundMark x1="19222" y1="61053" x2="27333" y2="48816"/>
                        <a14:foregroundMark x1="27889" y1="48816" x2="32222" y2="37237"/>
                        <a14:foregroundMark x1="30111" y1="43026" x2="31111" y2="28289"/>
                        <a14:foregroundMark x1="33889" y1="32105" x2="43111" y2="23684"/>
                        <a14:foregroundMark x1="12667" y1="73289" x2="6222" y2="68158"/>
                        <a14:foregroundMark x1="31111" y1="91974" x2="33889" y2="85526"/>
                        <a14:foregroundMark x1="67556" y1="32763" x2="69667" y2="26316"/>
                        <a14:foregroundMark x1="63778" y1="21842" x2="70222" y2="7632"/>
                        <a14:foregroundMark x1="70778" y1="45658" x2="80000" y2="41053"/>
                        <a14:foregroundMark x1="77333" y1="32763" x2="94111" y2="25000"/>
                        <a14:foregroundMark x1="75667" y1="52632" x2="82222" y2="59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82" y="4486516"/>
            <a:ext cx="438402" cy="370206"/>
          </a:xfrm>
          <a:prstGeom prst="rect">
            <a:avLst/>
          </a:prstGeom>
        </p:spPr>
      </p:pic>
      <p:sp>
        <p:nvSpPr>
          <p:cNvPr id="170" name="Google Shape;1098;p41"/>
          <p:cNvSpPr txBox="1">
            <a:spLocks/>
          </p:cNvSpPr>
          <p:nvPr/>
        </p:nvSpPr>
        <p:spPr>
          <a:xfrm>
            <a:off x="2924474" y="124290"/>
            <a:ext cx="5731189" cy="7997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Lato"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tense is it?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Google Shape;1098;p41"/>
          <p:cNvSpPr txBox="1">
            <a:spLocks/>
          </p:cNvSpPr>
          <p:nvPr/>
        </p:nvSpPr>
        <p:spPr>
          <a:xfrm>
            <a:off x="2935935" y="146913"/>
            <a:ext cx="5731189" cy="7997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Lato"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simple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8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" grpId="0"/>
      <p:bldP spid="164" grpId="0"/>
      <p:bldP spid="165" grpId="0"/>
      <p:bldP spid="166" grpId="0"/>
      <p:bldP spid="167" grpId="0"/>
      <p:bldP spid="170" grpId="0" animBg="1"/>
      <p:bldP spid="1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27870" cy="84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</a:t>
            </a:r>
            <a:r>
              <a:rPr lang="en" dirty="0" smtClean="0"/>
              <a:t>hain game</a:t>
            </a:r>
            <a:endParaRPr dirty="0"/>
          </a:p>
        </p:txBody>
      </p:sp>
      <p:grpSp>
        <p:nvGrpSpPr>
          <p:cNvPr id="1263" name="Google Shape;1263;p42"/>
          <p:cNvGrpSpPr/>
          <p:nvPr/>
        </p:nvGrpSpPr>
        <p:grpSpPr>
          <a:xfrm>
            <a:off x="858434" y="1542262"/>
            <a:ext cx="4017683" cy="3459761"/>
            <a:chOff x="5008771" y="1143618"/>
            <a:chExt cx="4017683" cy="3459761"/>
          </a:xfrm>
        </p:grpSpPr>
        <p:sp>
          <p:nvSpPr>
            <p:cNvPr id="1264" name="Google Shape;1264;p42"/>
            <p:cNvSpPr/>
            <p:nvPr/>
          </p:nvSpPr>
          <p:spPr>
            <a:xfrm>
              <a:off x="5078725" y="4129663"/>
              <a:ext cx="3724793" cy="347424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2"/>
            <p:cNvSpPr/>
            <p:nvPr/>
          </p:nvSpPr>
          <p:spPr>
            <a:xfrm rot="4933298">
              <a:off x="5788478" y="1787753"/>
              <a:ext cx="2155450" cy="2669414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6" name="Google Shape;1266;p42"/>
            <p:cNvGrpSpPr/>
            <p:nvPr/>
          </p:nvGrpSpPr>
          <p:grpSpPr>
            <a:xfrm>
              <a:off x="5008771" y="2638449"/>
              <a:ext cx="4017683" cy="1964930"/>
              <a:chOff x="5008771" y="2638449"/>
              <a:chExt cx="4017683" cy="1964930"/>
            </a:xfrm>
          </p:grpSpPr>
          <p:grpSp>
            <p:nvGrpSpPr>
              <p:cNvPr id="1267" name="Google Shape;1267;p42"/>
              <p:cNvGrpSpPr/>
              <p:nvPr/>
            </p:nvGrpSpPr>
            <p:grpSpPr>
              <a:xfrm rot="1389006">
                <a:off x="7415468" y="2966450"/>
                <a:ext cx="1387429" cy="1421432"/>
                <a:chOff x="3591200" y="2197025"/>
                <a:chExt cx="233450" cy="239175"/>
              </a:xfrm>
            </p:grpSpPr>
            <p:sp>
              <p:nvSpPr>
                <p:cNvPr id="1268" name="Google Shape;1268;p42"/>
                <p:cNvSpPr/>
                <p:nvPr/>
              </p:nvSpPr>
              <p:spPr>
                <a:xfrm>
                  <a:off x="3591200" y="2197025"/>
                  <a:ext cx="233450" cy="23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8" h="9567" extrusionOk="0">
                      <a:moveTo>
                        <a:pt x="5758" y="1"/>
                      </a:moveTo>
                      <a:cubicBezTo>
                        <a:pt x="5513" y="1"/>
                        <a:pt x="5262" y="103"/>
                        <a:pt x="5039" y="235"/>
                      </a:cubicBezTo>
                      <a:cubicBezTo>
                        <a:pt x="4177" y="763"/>
                        <a:pt x="3560" y="1574"/>
                        <a:pt x="2959" y="2365"/>
                      </a:cubicBezTo>
                      <a:cubicBezTo>
                        <a:pt x="2875" y="2048"/>
                        <a:pt x="2837" y="1697"/>
                        <a:pt x="2680" y="1380"/>
                      </a:cubicBezTo>
                      <a:cubicBezTo>
                        <a:pt x="2531" y="1085"/>
                        <a:pt x="2231" y="848"/>
                        <a:pt x="1920" y="848"/>
                      </a:cubicBezTo>
                      <a:cubicBezTo>
                        <a:pt x="1897" y="848"/>
                        <a:pt x="1875" y="849"/>
                        <a:pt x="1852" y="852"/>
                      </a:cubicBezTo>
                      <a:cubicBezTo>
                        <a:pt x="1429" y="885"/>
                        <a:pt x="1146" y="1308"/>
                        <a:pt x="973" y="1680"/>
                      </a:cubicBezTo>
                      <a:cubicBezTo>
                        <a:pt x="301" y="3121"/>
                        <a:pt x="1" y="4744"/>
                        <a:pt x="144" y="6308"/>
                      </a:cubicBezTo>
                      <a:lnTo>
                        <a:pt x="1607" y="9567"/>
                      </a:lnTo>
                      <a:cubicBezTo>
                        <a:pt x="2981" y="9567"/>
                        <a:pt x="4316" y="9144"/>
                        <a:pt x="5584" y="8582"/>
                      </a:cubicBezTo>
                      <a:cubicBezTo>
                        <a:pt x="6396" y="8231"/>
                        <a:pt x="7207" y="7809"/>
                        <a:pt x="7875" y="7209"/>
                      </a:cubicBezTo>
                      <a:cubicBezTo>
                        <a:pt x="8543" y="6608"/>
                        <a:pt x="9071" y="5818"/>
                        <a:pt x="9194" y="4935"/>
                      </a:cubicBezTo>
                      <a:cubicBezTo>
                        <a:pt x="9337" y="4055"/>
                        <a:pt x="9037" y="3071"/>
                        <a:pt x="8331" y="2525"/>
                      </a:cubicBezTo>
                      <a:cubicBezTo>
                        <a:pt x="7902" y="2188"/>
                        <a:pt x="7350" y="2035"/>
                        <a:pt x="6792" y="2035"/>
                      </a:cubicBezTo>
                      <a:cubicBezTo>
                        <a:pt x="6504" y="2035"/>
                        <a:pt x="6214" y="2076"/>
                        <a:pt x="5939" y="2153"/>
                      </a:cubicBezTo>
                      <a:cubicBezTo>
                        <a:pt x="6218" y="1836"/>
                        <a:pt x="6468" y="1486"/>
                        <a:pt x="6518" y="1063"/>
                      </a:cubicBezTo>
                      <a:cubicBezTo>
                        <a:pt x="6590" y="657"/>
                        <a:pt x="6396" y="180"/>
                        <a:pt x="6007" y="40"/>
                      </a:cubicBezTo>
                      <a:cubicBezTo>
                        <a:pt x="5926" y="13"/>
                        <a:pt x="5842" y="1"/>
                        <a:pt x="57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2"/>
                <p:cNvSpPr/>
                <p:nvPr/>
              </p:nvSpPr>
              <p:spPr>
                <a:xfrm>
                  <a:off x="3594375" y="2303450"/>
                  <a:ext cx="93750" cy="13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0" h="5310" extrusionOk="0">
                      <a:moveTo>
                        <a:pt x="395" y="0"/>
                      </a:moveTo>
                      <a:cubicBezTo>
                        <a:pt x="279" y="0"/>
                        <a:pt x="169" y="4"/>
                        <a:pt x="68" y="10"/>
                      </a:cubicBezTo>
                      <a:cubicBezTo>
                        <a:pt x="34" y="293"/>
                        <a:pt x="17" y="555"/>
                        <a:pt x="1" y="821"/>
                      </a:cubicBezTo>
                      <a:cubicBezTo>
                        <a:pt x="597" y="838"/>
                        <a:pt x="1425" y="995"/>
                        <a:pt x="1531" y="1806"/>
                      </a:cubicBezTo>
                      <a:cubicBezTo>
                        <a:pt x="1619" y="2457"/>
                        <a:pt x="1247" y="3269"/>
                        <a:pt x="863" y="3936"/>
                      </a:cubicBezTo>
                      <a:lnTo>
                        <a:pt x="1480" y="5310"/>
                      </a:lnTo>
                      <a:cubicBezTo>
                        <a:pt x="1987" y="5310"/>
                        <a:pt x="2482" y="5259"/>
                        <a:pt x="2976" y="5154"/>
                      </a:cubicBezTo>
                      <a:cubicBezTo>
                        <a:pt x="3310" y="4308"/>
                        <a:pt x="3750" y="2685"/>
                        <a:pt x="3099" y="1367"/>
                      </a:cubicBezTo>
                      <a:cubicBezTo>
                        <a:pt x="2524" y="217"/>
                        <a:pt x="1273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2"/>
                <p:cNvSpPr/>
                <p:nvPr/>
              </p:nvSpPr>
              <p:spPr>
                <a:xfrm>
                  <a:off x="3750225" y="2254875"/>
                  <a:ext cx="74425" cy="1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5229" extrusionOk="0">
                      <a:moveTo>
                        <a:pt x="1653" y="0"/>
                      </a:moveTo>
                      <a:cubicBezTo>
                        <a:pt x="1108" y="862"/>
                        <a:pt x="1" y="3043"/>
                        <a:pt x="1108" y="5228"/>
                      </a:cubicBezTo>
                      <a:cubicBezTo>
                        <a:pt x="1248" y="5123"/>
                        <a:pt x="1375" y="5017"/>
                        <a:pt x="1514" y="4895"/>
                      </a:cubicBezTo>
                      <a:cubicBezTo>
                        <a:pt x="2182" y="4294"/>
                        <a:pt x="2710" y="3504"/>
                        <a:pt x="2833" y="2621"/>
                      </a:cubicBezTo>
                      <a:cubicBezTo>
                        <a:pt x="2976" y="1741"/>
                        <a:pt x="2676" y="757"/>
                        <a:pt x="1970" y="211"/>
                      </a:cubicBezTo>
                      <a:cubicBezTo>
                        <a:pt x="1882" y="123"/>
                        <a:pt x="1759" y="68"/>
                        <a:pt x="165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2"/>
                <p:cNvSpPr/>
                <p:nvPr/>
              </p:nvSpPr>
              <p:spPr>
                <a:xfrm>
                  <a:off x="3671825" y="2225275"/>
                  <a:ext cx="101250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0" h="2579" extrusionOk="0">
                      <a:moveTo>
                        <a:pt x="723" y="1"/>
                      </a:moveTo>
                      <a:cubicBezTo>
                        <a:pt x="474" y="284"/>
                        <a:pt x="229" y="584"/>
                        <a:pt x="1" y="884"/>
                      </a:cubicBezTo>
                      <a:cubicBezTo>
                        <a:pt x="51" y="1429"/>
                        <a:pt x="318" y="2029"/>
                        <a:pt x="1024" y="2397"/>
                      </a:cubicBezTo>
                      <a:cubicBezTo>
                        <a:pt x="1257" y="2524"/>
                        <a:pt x="1490" y="2579"/>
                        <a:pt x="1718" y="2579"/>
                      </a:cubicBezTo>
                      <a:cubicBezTo>
                        <a:pt x="2726" y="2579"/>
                        <a:pt x="3633" y="1511"/>
                        <a:pt x="4050" y="935"/>
                      </a:cubicBezTo>
                      <a:cubicBezTo>
                        <a:pt x="3900" y="912"/>
                        <a:pt x="3748" y="900"/>
                        <a:pt x="3596" y="900"/>
                      </a:cubicBezTo>
                      <a:cubicBezTo>
                        <a:pt x="3301" y="900"/>
                        <a:pt x="3004" y="943"/>
                        <a:pt x="2714" y="1023"/>
                      </a:cubicBezTo>
                      <a:cubicBezTo>
                        <a:pt x="2854" y="867"/>
                        <a:pt x="2993" y="706"/>
                        <a:pt x="3082" y="512"/>
                      </a:cubicBezTo>
                      <a:lnTo>
                        <a:pt x="3082" y="512"/>
                      </a:lnTo>
                      <a:cubicBezTo>
                        <a:pt x="2822" y="759"/>
                        <a:pt x="2465" y="975"/>
                        <a:pt x="2046" y="975"/>
                      </a:cubicBezTo>
                      <a:cubicBezTo>
                        <a:pt x="1927" y="975"/>
                        <a:pt x="1803" y="957"/>
                        <a:pt x="1674" y="918"/>
                      </a:cubicBezTo>
                      <a:cubicBezTo>
                        <a:pt x="1074" y="740"/>
                        <a:pt x="829" y="356"/>
                        <a:pt x="7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2" name="Google Shape;1272;p42"/>
              <p:cNvGrpSpPr/>
              <p:nvPr/>
            </p:nvGrpSpPr>
            <p:grpSpPr>
              <a:xfrm rot="181060">
                <a:off x="5048959" y="2702174"/>
                <a:ext cx="2462874" cy="1591572"/>
                <a:chOff x="4239650" y="3657000"/>
                <a:chExt cx="429750" cy="277725"/>
              </a:xfrm>
            </p:grpSpPr>
            <p:sp>
              <p:nvSpPr>
                <p:cNvPr id="1273" name="Google Shape;1273;p42"/>
                <p:cNvSpPr/>
                <p:nvPr/>
              </p:nvSpPr>
              <p:spPr>
                <a:xfrm>
                  <a:off x="4239650" y="3657075"/>
                  <a:ext cx="429750" cy="27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0" h="11106" extrusionOk="0">
                      <a:moveTo>
                        <a:pt x="12737" y="0"/>
                      </a:moveTo>
                      <a:cubicBezTo>
                        <a:pt x="12142" y="0"/>
                        <a:pt x="11588" y="406"/>
                        <a:pt x="11273" y="922"/>
                      </a:cubicBezTo>
                      <a:cubicBezTo>
                        <a:pt x="10939" y="1450"/>
                        <a:pt x="10816" y="2101"/>
                        <a:pt x="10689" y="2718"/>
                      </a:cubicBezTo>
                      <a:cubicBezTo>
                        <a:pt x="10282" y="2404"/>
                        <a:pt x="9756" y="2235"/>
                        <a:pt x="9232" y="2235"/>
                      </a:cubicBezTo>
                      <a:cubicBezTo>
                        <a:pt x="8966" y="2235"/>
                        <a:pt x="8702" y="2278"/>
                        <a:pt x="8454" y="2367"/>
                      </a:cubicBezTo>
                      <a:cubicBezTo>
                        <a:pt x="7731" y="2646"/>
                        <a:pt x="7152" y="3318"/>
                        <a:pt x="7012" y="4075"/>
                      </a:cubicBezTo>
                      <a:cubicBezTo>
                        <a:pt x="6376" y="3513"/>
                        <a:pt x="5591" y="3209"/>
                        <a:pt x="4831" y="3209"/>
                      </a:cubicBezTo>
                      <a:cubicBezTo>
                        <a:pt x="4516" y="3209"/>
                        <a:pt x="4205" y="3261"/>
                        <a:pt x="3910" y="3369"/>
                      </a:cubicBezTo>
                      <a:cubicBezTo>
                        <a:pt x="2908" y="3741"/>
                        <a:pt x="2152" y="4742"/>
                        <a:pt x="2097" y="5799"/>
                      </a:cubicBezTo>
                      <a:cubicBezTo>
                        <a:pt x="1922" y="5618"/>
                        <a:pt x="1684" y="5537"/>
                        <a:pt x="1436" y="5537"/>
                      </a:cubicBezTo>
                      <a:cubicBezTo>
                        <a:pt x="1036" y="5537"/>
                        <a:pt x="609" y="5746"/>
                        <a:pt x="372" y="6082"/>
                      </a:cubicBezTo>
                      <a:cubicBezTo>
                        <a:pt x="0" y="6628"/>
                        <a:pt x="17" y="7367"/>
                        <a:pt x="161" y="8001"/>
                      </a:cubicBezTo>
                      <a:cubicBezTo>
                        <a:pt x="317" y="8652"/>
                        <a:pt x="584" y="9269"/>
                        <a:pt x="968" y="10098"/>
                      </a:cubicBezTo>
                      <a:cubicBezTo>
                        <a:pt x="3436" y="10742"/>
                        <a:pt x="5981" y="11105"/>
                        <a:pt x="8568" y="11105"/>
                      </a:cubicBezTo>
                      <a:cubicBezTo>
                        <a:pt x="10783" y="11105"/>
                        <a:pt x="13030" y="10839"/>
                        <a:pt x="15288" y="10254"/>
                      </a:cubicBezTo>
                      <a:cubicBezTo>
                        <a:pt x="16433" y="8284"/>
                        <a:pt x="17084" y="6010"/>
                        <a:pt x="17173" y="3741"/>
                      </a:cubicBezTo>
                      <a:cubicBezTo>
                        <a:pt x="17190" y="3090"/>
                        <a:pt x="17156" y="2418"/>
                        <a:pt x="16907" y="1822"/>
                      </a:cubicBezTo>
                      <a:cubicBezTo>
                        <a:pt x="16662" y="1222"/>
                        <a:pt x="16150" y="710"/>
                        <a:pt x="15499" y="588"/>
                      </a:cubicBezTo>
                      <a:cubicBezTo>
                        <a:pt x="15434" y="577"/>
                        <a:pt x="15368" y="572"/>
                        <a:pt x="15301" y="572"/>
                      </a:cubicBezTo>
                      <a:cubicBezTo>
                        <a:pt x="14723" y="572"/>
                        <a:pt x="14132" y="970"/>
                        <a:pt x="14037" y="1539"/>
                      </a:cubicBezTo>
                      <a:cubicBezTo>
                        <a:pt x="14037" y="710"/>
                        <a:pt x="13458" y="42"/>
                        <a:pt x="12841" y="4"/>
                      </a:cubicBezTo>
                      <a:cubicBezTo>
                        <a:pt x="12806" y="2"/>
                        <a:pt x="12772" y="0"/>
                        <a:pt x="127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42"/>
                <p:cNvSpPr/>
                <p:nvPr/>
              </p:nvSpPr>
              <p:spPr>
                <a:xfrm>
                  <a:off x="4551350" y="3657000"/>
                  <a:ext cx="99575" cy="6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3" h="2478" extrusionOk="0">
                      <a:moveTo>
                        <a:pt x="255" y="1"/>
                      </a:moveTo>
                      <a:cubicBezTo>
                        <a:pt x="160" y="1"/>
                        <a:pt x="76" y="13"/>
                        <a:pt x="1" y="29"/>
                      </a:cubicBezTo>
                      <a:cubicBezTo>
                        <a:pt x="212" y="768"/>
                        <a:pt x="829" y="2421"/>
                        <a:pt x="2080" y="2476"/>
                      </a:cubicBezTo>
                      <a:cubicBezTo>
                        <a:pt x="2111" y="2477"/>
                        <a:pt x="2142" y="2478"/>
                        <a:pt x="2172" y="2478"/>
                      </a:cubicBezTo>
                      <a:cubicBezTo>
                        <a:pt x="3203" y="2478"/>
                        <a:pt x="3744" y="1649"/>
                        <a:pt x="3982" y="1119"/>
                      </a:cubicBezTo>
                      <a:cubicBezTo>
                        <a:pt x="3716" y="853"/>
                        <a:pt x="3399" y="663"/>
                        <a:pt x="3031" y="591"/>
                      </a:cubicBezTo>
                      <a:cubicBezTo>
                        <a:pt x="2966" y="580"/>
                        <a:pt x="2900" y="575"/>
                        <a:pt x="2833" y="575"/>
                      </a:cubicBezTo>
                      <a:cubicBezTo>
                        <a:pt x="2255" y="575"/>
                        <a:pt x="1664" y="973"/>
                        <a:pt x="1569" y="1542"/>
                      </a:cubicBezTo>
                      <a:cubicBezTo>
                        <a:pt x="1569" y="713"/>
                        <a:pt x="990" y="45"/>
                        <a:pt x="373" y="7"/>
                      </a:cubicBezTo>
                      <a:cubicBezTo>
                        <a:pt x="332" y="3"/>
                        <a:pt x="292" y="1"/>
                        <a:pt x="2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42"/>
                <p:cNvSpPr/>
                <p:nvPr/>
              </p:nvSpPr>
              <p:spPr>
                <a:xfrm>
                  <a:off x="4241025" y="3737375"/>
                  <a:ext cx="132525" cy="1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" h="4859" extrusionOk="0">
                      <a:moveTo>
                        <a:pt x="4772" y="0"/>
                      </a:moveTo>
                      <a:cubicBezTo>
                        <a:pt x="4455" y="0"/>
                        <a:pt x="4138" y="51"/>
                        <a:pt x="3855" y="157"/>
                      </a:cubicBezTo>
                      <a:cubicBezTo>
                        <a:pt x="3344" y="351"/>
                        <a:pt x="2904" y="685"/>
                        <a:pt x="2587" y="1125"/>
                      </a:cubicBezTo>
                      <a:cubicBezTo>
                        <a:pt x="2959" y="1725"/>
                        <a:pt x="3432" y="2710"/>
                        <a:pt x="2904" y="3365"/>
                      </a:cubicBezTo>
                      <a:cubicBezTo>
                        <a:pt x="2651" y="3673"/>
                        <a:pt x="2215" y="3778"/>
                        <a:pt x="1738" y="3778"/>
                      </a:cubicBezTo>
                      <a:cubicBezTo>
                        <a:pt x="1156" y="3778"/>
                        <a:pt x="514" y="3622"/>
                        <a:pt x="68" y="3487"/>
                      </a:cubicBezTo>
                      <a:cubicBezTo>
                        <a:pt x="17" y="3733"/>
                        <a:pt x="0" y="3999"/>
                        <a:pt x="34" y="4261"/>
                      </a:cubicBezTo>
                      <a:cubicBezTo>
                        <a:pt x="502" y="4509"/>
                        <a:pt x="1313" y="4859"/>
                        <a:pt x="2165" y="4859"/>
                      </a:cubicBezTo>
                      <a:cubicBezTo>
                        <a:pt x="2821" y="4859"/>
                        <a:pt x="3500" y="4652"/>
                        <a:pt x="4066" y="4033"/>
                      </a:cubicBezTo>
                      <a:cubicBezTo>
                        <a:pt x="5300" y="2659"/>
                        <a:pt x="5017" y="880"/>
                        <a:pt x="477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6" name="Google Shape;1276;p42"/>
            <p:cNvGrpSpPr/>
            <p:nvPr/>
          </p:nvGrpSpPr>
          <p:grpSpPr>
            <a:xfrm rot="412833">
              <a:off x="5758503" y="1143618"/>
              <a:ext cx="839518" cy="521791"/>
              <a:chOff x="4005481" y="2034693"/>
              <a:chExt cx="839517" cy="521790"/>
            </a:xfrm>
          </p:grpSpPr>
          <p:sp>
            <p:nvSpPr>
              <p:cNvPr id="1277" name="Google Shape;1277;p42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42"/>
            <p:cNvGrpSpPr/>
            <p:nvPr/>
          </p:nvGrpSpPr>
          <p:grpSpPr>
            <a:xfrm>
              <a:off x="7610025" y="1508175"/>
              <a:ext cx="998325" cy="976149"/>
              <a:chOff x="5852375" y="2141000"/>
              <a:chExt cx="998325" cy="976149"/>
            </a:xfrm>
          </p:grpSpPr>
          <p:sp>
            <p:nvSpPr>
              <p:cNvPr id="1283" name="Google Shape;1283;p42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42"/>
            <p:cNvGrpSpPr/>
            <p:nvPr/>
          </p:nvGrpSpPr>
          <p:grpSpPr>
            <a:xfrm>
              <a:off x="5078725" y="1890359"/>
              <a:ext cx="533552" cy="593959"/>
              <a:chOff x="1517975" y="2501659"/>
              <a:chExt cx="533552" cy="593959"/>
            </a:xfrm>
          </p:grpSpPr>
          <p:sp>
            <p:nvSpPr>
              <p:cNvPr id="1289" name="Google Shape;1289;p42"/>
              <p:cNvSpPr/>
              <p:nvPr/>
            </p:nvSpPr>
            <p:spPr>
              <a:xfrm>
                <a:off x="1517975" y="3062658"/>
                <a:ext cx="34469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84" extrusionOk="0">
                    <a:moveTo>
                      <a:pt x="140" y="72"/>
                    </a:moveTo>
                    <a:cubicBezTo>
                      <a:pt x="191" y="72"/>
                      <a:pt x="229" y="106"/>
                      <a:pt x="229" y="140"/>
                    </a:cubicBezTo>
                    <a:cubicBezTo>
                      <a:pt x="229" y="178"/>
                      <a:pt x="191" y="212"/>
                      <a:pt x="140" y="212"/>
                    </a:cubicBezTo>
                    <a:cubicBezTo>
                      <a:pt x="106" y="212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68" y="1"/>
                      <a:pt x="1" y="51"/>
                      <a:pt x="1" y="140"/>
                    </a:cubicBezTo>
                    <a:cubicBezTo>
                      <a:pt x="1" y="212"/>
                      <a:pt x="68" y="284"/>
                      <a:pt x="140" y="284"/>
                    </a:cubicBezTo>
                    <a:cubicBezTo>
                      <a:pt x="229" y="284"/>
                      <a:pt x="296" y="212"/>
                      <a:pt x="296" y="140"/>
                    </a:cubicBezTo>
                    <a:cubicBezTo>
                      <a:pt x="296" y="51"/>
                      <a:pt x="229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1552452" y="2607546"/>
                <a:ext cx="34469" cy="34469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7" extrusionOk="0">
                    <a:moveTo>
                      <a:pt x="157" y="69"/>
                    </a:moveTo>
                    <a:cubicBezTo>
                      <a:pt x="190" y="69"/>
                      <a:pt x="228" y="107"/>
                      <a:pt x="228" y="157"/>
                    </a:cubicBezTo>
                    <a:cubicBezTo>
                      <a:pt x="228" y="191"/>
                      <a:pt x="190" y="229"/>
                      <a:pt x="157" y="229"/>
                    </a:cubicBezTo>
                    <a:cubicBezTo>
                      <a:pt x="106" y="229"/>
                      <a:pt x="68" y="191"/>
                      <a:pt x="68" y="157"/>
                    </a:cubicBezTo>
                    <a:cubicBezTo>
                      <a:pt x="68" y="107"/>
                      <a:pt x="106" y="69"/>
                      <a:pt x="157" y="69"/>
                    </a:cubicBezTo>
                    <a:close/>
                    <a:moveTo>
                      <a:pt x="157" y="1"/>
                    </a:moveTo>
                    <a:cubicBezTo>
                      <a:pt x="68" y="1"/>
                      <a:pt x="0" y="69"/>
                      <a:pt x="0" y="157"/>
                    </a:cubicBezTo>
                    <a:cubicBezTo>
                      <a:pt x="0" y="229"/>
                      <a:pt x="68" y="297"/>
                      <a:pt x="157" y="297"/>
                    </a:cubicBezTo>
                    <a:cubicBezTo>
                      <a:pt x="228" y="297"/>
                      <a:pt x="296" y="229"/>
                      <a:pt x="296" y="157"/>
                    </a:cubicBezTo>
                    <a:cubicBezTo>
                      <a:pt x="296" y="69"/>
                      <a:pt x="228" y="1"/>
                      <a:pt x="15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1715745" y="2909756"/>
                <a:ext cx="84026" cy="122789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058" extrusionOk="0">
                    <a:moveTo>
                      <a:pt x="212" y="1"/>
                    </a:moveTo>
                    <a:cubicBezTo>
                      <a:pt x="123" y="17"/>
                      <a:pt x="51" y="89"/>
                      <a:pt x="34" y="161"/>
                    </a:cubicBezTo>
                    <a:cubicBezTo>
                      <a:pt x="1" y="250"/>
                      <a:pt x="18" y="334"/>
                      <a:pt x="34" y="423"/>
                    </a:cubicBezTo>
                    <a:cubicBezTo>
                      <a:pt x="73" y="584"/>
                      <a:pt x="140" y="740"/>
                      <a:pt x="229" y="884"/>
                    </a:cubicBezTo>
                    <a:cubicBezTo>
                      <a:pt x="284" y="968"/>
                      <a:pt x="368" y="1057"/>
                      <a:pt x="474" y="1057"/>
                    </a:cubicBezTo>
                    <a:cubicBezTo>
                      <a:pt x="580" y="1057"/>
                      <a:pt x="668" y="968"/>
                      <a:pt x="707" y="863"/>
                    </a:cubicBezTo>
                    <a:cubicBezTo>
                      <a:pt x="723" y="757"/>
                      <a:pt x="685" y="635"/>
                      <a:pt x="652" y="546"/>
                    </a:cubicBezTo>
                    <a:cubicBezTo>
                      <a:pt x="618" y="440"/>
                      <a:pt x="546" y="356"/>
                      <a:pt x="529" y="250"/>
                    </a:cubicBezTo>
                    <a:cubicBezTo>
                      <a:pt x="474" y="55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1730020" y="2736949"/>
                <a:ext cx="65340" cy="10039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65" extrusionOk="0">
                    <a:moveTo>
                      <a:pt x="172" y="0"/>
                    </a:moveTo>
                    <a:cubicBezTo>
                      <a:pt x="156" y="0"/>
                      <a:pt x="140" y="4"/>
                      <a:pt x="123" y="10"/>
                    </a:cubicBezTo>
                    <a:cubicBezTo>
                      <a:pt x="55" y="27"/>
                      <a:pt x="17" y="116"/>
                      <a:pt x="0" y="188"/>
                    </a:cubicBezTo>
                    <a:cubicBezTo>
                      <a:pt x="0" y="260"/>
                      <a:pt x="17" y="344"/>
                      <a:pt x="34" y="416"/>
                    </a:cubicBezTo>
                    <a:cubicBezTo>
                      <a:pt x="55" y="488"/>
                      <a:pt x="72" y="577"/>
                      <a:pt x="106" y="644"/>
                    </a:cubicBezTo>
                    <a:cubicBezTo>
                      <a:pt x="123" y="716"/>
                      <a:pt x="161" y="805"/>
                      <a:pt x="212" y="839"/>
                    </a:cubicBezTo>
                    <a:cubicBezTo>
                      <a:pt x="240" y="856"/>
                      <a:pt x="272" y="864"/>
                      <a:pt x="304" y="864"/>
                    </a:cubicBezTo>
                    <a:cubicBezTo>
                      <a:pt x="373" y="864"/>
                      <a:pt x="446" y="827"/>
                      <a:pt x="495" y="767"/>
                    </a:cubicBezTo>
                    <a:cubicBezTo>
                      <a:pt x="545" y="699"/>
                      <a:pt x="562" y="577"/>
                      <a:pt x="529" y="488"/>
                    </a:cubicBezTo>
                    <a:cubicBezTo>
                      <a:pt x="512" y="382"/>
                      <a:pt x="457" y="293"/>
                      <a:pt x="406" y="205"/>
                    </a:cubicBezTo>
                    <a:cubicBezTo>
                      <a:pt x="307" y="61"/>
                      <a:pt x="241" y="0"/>
                      <a:pt x="1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1959725" y="2501659"/>
                <a:ext cx="91801" cy="140197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08" extrusionOk="0">
                    <a:moveTo>
                      <a:pt x="377" y="0"/>
                    </a:moveTo>
                    <a:cubicBezTo>
                      <a:pt x="368" y="0"/>
                      <a:pt x="360" y="1"/>
                      <a:pt x="351" y="2"/>
                    </a:cubicBezTo>
                    <a:cubicBezTo>
                      <a:pt x="229" y="2"/>
                      <a:pt x="123" y="91"/>
                      <a:pt x="51" y="213"/>
                    </a:cubicBezTo>
                    <a:cubicBezTo>
                      <a:pt x="0" y="336"/>
                      <a:pt x="0" y="458"/>
                      <a:pt x="17" y="602"/>
                    </a:cubicBezTo>
                    <a:cubicBezTo>
                      <a:pt x="34" y="742"/>
                      <a:pt x="72" y="881"/>
                      <a:pt x="140" y="1008"/>
                    </a:cubicBezTo>
                    <a:cubicBezTo>
                      <a:pt x="178" y="1092"/>
                      <a:pt x="245" y="1181"/>
                      <a:pt x="334" y="1198"/>
                    </a:cubicBezTo>
                    <a:cubicBezTo>
                      <a:pt x="354" y="1204"/>
                      <a:pt x="374" y="1207"/>
                      <a:pt x="393" y="1207"/>
                    </a:cubicBezTo>
                    <a:cubicBezTo>
                      <a:pt x="495" y="1207"/>
                      <a:pt x="591" y="1130"/>
                      <a:pt x="651" y="1042"/>
                    </a:cubicBezTo>
                    <a:cubicBezTo>
                      <a:pt x="774" y="847"/>
                      <a:pt x="791" y="585"/>
                      <a:pt x="685" y="374"/>
                    </a:cubicBezTo>
                    <a:cubicBezTo>
                      <a:pt x="586" y="124"/>
                      <a:pt x="505" y="0"/>
                      <a:pt x="3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42"/>
            <p:cNvGrpSpPr/>
            <p:nvPr/>
          </p:nvGrpSpPr>
          <p:grpSpPr>
            <a:xfrm>
              <a:off x="5008773" y="1719047"/>
              <a:ext cx="2270622" cy="2629606"/>
              <a:chOff x="5814428" y="2318427"/>
              <a:chExt cx="1546324" cy="1790797"/>
            </a:xfrm>
          </p:grpSpPr>
          <p:sp>
            <p:nvSpPr>
              <p:cNvPr id="1295" name="Google Shape;1295;p42"/>
              <p:cNvSpPr/>
              <p:nvPr/>
            </p:nvSpPr>
            <p:spPr>
              <a:xfrm>
                <a:off x="6467872" y="3982427"/>
                <a:ext cx="121949" cy="9705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501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8" y="390"/>
                      <a:pt x="38" y="779"/>
                      <a:pt x="0" y="1218"/>
                    </a:cubicBezTo>
                    <a:cubicBezTo>
                      <a:pt x="0" y="1218"/>
                      <a:pt x="508" y="1501"/>
                      <a:pt x="1070" y="1501"/>
                    </a:cubicBezTo>
                    <a:cubicBezTo>
                      <a:pt x="1328" y="1501"/>
                      <a:pt x="1597" y="1442"/>
                      <a:pt x="1835" y="1269"/>
                    </a:cubicBezTo>
                    <a:cubicBezTo>
                      <a:pt x="1852" y="884"/>
                      <a:pt x="1869" y="479"/>
                      <a:pt x="1886" y="73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6694696" y="3967684"/>
                <a:ext cx="127445" cy="100482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554" extrusionOk="0">
                    <a:moveTo>
                      <a:pt x="1831" y="1"/>
                    </a:moveTo>
                    <a:lnTo>
                      <a:pt x="1" y="423"/>
                    </a:lnTo>
                    <a:cubicBezTo>
                      <a:pt x="51" y="757"/>
                      <a:pt x="85" y="1095"/>
                      <a:pt x="140" y="1446"/>
                    </a:cubicBezTo>
                    <a:cubicBezTo>
                      <a:pt x="140" y="1446"/>
                      <a:pt x="522" y="1553"/>
                      <a:pt x="991" y="1553"/>
                    </a:cubicBezTo>
                    <a:cubicBezTo>
                      <a:pt x="1308" y="1553"/>
                      <a:pt x="1665" y="1504"/>
                      <a:pt x="1970" y="1341"/>
                    </a:cubicBezTo>
                    <a:cubicBezTo>
                      <a:pt x="1936" y="901"/>
                      <a:pt x="1881" y="440"/>
                      <a:pt x="1831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6420024" y="4061181"/>
                <a:ext cx="166500" cy="48042"/>
              </a:xfrm>
              <a:custGeom>
                <a:avLst/>
                <a:gdLst/>
                <a:ahLst/>
                <a:cxnLst/>
                <a:rect l="l" t="t" r="r" b="b"/>
                <a:pathLst>
                  <a:path w="2575" h="743" extrusionOk="0">
                    <a:moveTo>
                      <a:pt x="740" y="0"/>
                    </a:moveTo>
                    <a:cubicBezTo>
                      <a:pt x="740" y="51"/>
                      <a:pt x="724" y="106"/>
                      <a:pt x="724" y="157"/>
                    </a:cubicBezTo>
                    <a:cubicBezTo>
                      <a:pt x="512" y="212"/>
                      <a:pt x="318" y="300"/>
                      <a:pt x="128" y="423"/>
                    </a:cubicBezTo>
                    <a:cubicBezTo>
                      <a:pt x="73" y="457"/>
                      <a:pt x="1" y="529"/>
                      <a:pt x="22" y="600"/>
                    </a:cubicBezTo>
                    <a:cubicBezTo>
                      <a:pt x="22" y="685"/>
                      <a:pt x="161" y="723"/>
                      <a:pt x="250" y="723"/>
                    </a:cubicBezTo>
                    <a:cubicBezTo>
                      <a:pt x="516" y="735"/>
                      <a:pt x="781" y="742"/>
                      <a:pt x="1044" y="742"/>
                    </a:cubicBezTo>
                    <a:cubicBezTo>
                      <a:pt x="1545" y="742"/>
                      <a:pt x="2041" y="715"/>
                      <a:pt x="2537" y="634"/>
                    </a:cubicBezTo>
                    <a:cubicBezTo>
                      <a:pt x="2558" y="440"/>
                      <a:pt x="2558" y="245"/>
                      <a:pt x="2575" y="51"/>
                    </a:cubicBezTo>
                    <a:lnTo>
                      <a:pt x="7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6703748" y="4054328"/>
                <a:ext cx="167275" cy="52439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811" extrusionOk="0">
                    <a:moveTo>
                      <a:pt x="1830" y="1"/>
                    </a:moveTo>
                    <a:lnTo>
                      <a:pt x="0" y="106"/>
                    </a:lnTo>
                    <a:cubicBezTo>
                      <a:pt x="34" y="334"/>
                      <a:pt x="72" y="563"/>
                      <a:pt x="106" y="791"/>
                    </a:cubicBezTo>
                    <a:cubicBezTo>
                      <a:pt x="313" y="804"/>
                      <a:pt x="523" y="811"/>
                      <a:pt x="732" y="811"/>
                    </a:cubicBezTo>
                    <a:cubicBezTo>
                      <a:pt x="1129" y="811"/>
                      <a:pt x="1526" y="787"/>
                      <a:pt x="1919" y="740"/>
                    </a:cubicBezTo>
                    <a:cubicBezTo>
                      <a:pt x="2130" y="723"/>
                      <a:pt x="2375" y="685"/>
                      <a:pt x="2536" y="546"/>
                    </a:cubicBezTo>
                    <a:cubicBezTo>
                      <a:pt x="2570" y="512"/>
                      <a:pt x="2587" y="474"/>
                      <a:pt x="2587" y="440"/>
                    </a:cubicBezTo>
                    <a:cubicBezTo>
                      <a:pt x="2570" y="406"/>
                      <a:pt x="2536" y="389"/>
                      <a:pt x="2502" y="368"/>
                    </a:cubicBezTo>
                    <a:cubicBezTo>
                      <a:pt x="2270" y="301"/>
                      <a:pt x="2041" y="246"/>
                      <a:pt x="1847" y="157"/>
                    </a:cubicBezTo>
                    <a:cubicBezTo>
                      <a:pt x="1847" y="106"/>
                      <a:pt x="1847" y="51"/>
                      <a:pt x="18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6411037" y="3298140"/>
                <a:ext cx="437296" cy="700009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10826" extrusionOk="0">
                    <a:moveTo>
                      <a:pt x="584" y="1"/>
                    </a:moveTo>
                    <a:cubicBezTo>
                      <a:pt x="161" y="3542"/>
                      <a:pt x="0" y="7097"/>
                      <a:pt x="229" y="10711"/>
                    </a:cubicBezTo>
                    <a:cubicBezTo>
                      <a:pt x="563" y="10738"/>
                      <a:pt x="898" y="10751"/>
                      <a:pt x="1233" y="10751"/>
                    </a:cubicBezTo>
                    <a:cubicBezTo>
                      <a:pt x="1743" y="10751"/>
                      <a:pt x="2254" y="10720"/>
                      <a:pt x="2765" y="10656"/>
                    </a:cubicBezTo>
                    <a:cubicBezTo>
                      <a:pt x="2887" y="7997"/>
                      <a:pt x="3014" y="5322"/>
                      <a:pt x="3153" y="2659"/>
                    </a:cubicBezTo>
                    <a:cubicBezTo>
                      <a:pt x="3204" y="2680"/>
                      <a:pt x="3259" y="2697"/>
                      <a:pt x="3310" y="2697"/>
                    </a:cubicBezTo>
                    <a:cubicBezTo>
                      <a:pt x="3665" y="5373"/>
                      <a:pt x="3999" y="8048"/>
                      <a:pt x="4388" y="10778"/>
                    </a:cubicBezTo>
                    <a:cubicBezTo>
                      <a:pt x="4711" y="10808"/>
                      <a:pt x="5034" y="10826"/>
                      <a:pt x="5361" y="10826"/>
                    </a:cubicBezTo>
                    <a:cubicBezTo>
                      <a:pt x="5817" y="10826"/>
                      <a:pt x="6281" y="10792"/>
                      <a:pt x="6763" y="10711"/>
                    </a:cubicBezTo>
                    <a:cubicBezTo>
                      <a:pt x="6691" y="7169"/>
                      <a:pt x="6412" y="3631"/>
                      <a:pt x="5918" y="123"/>
                    </a:cubicBezTo>
                    <a:lnTo>
                      <a:pt x="5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6596608" y="3470069"/>
                <a:ext cx="18363" cy="378261"/>
              </a:xfrm>
              <a:custGeom>
                <a:avLst/>
                <a:gdLst/>
                <a:ahLst/>
                <a:cxnLst/>
                <a:rect l="l" t="t" r="r" b="b"/>
                <a:pathLst>
                  <a:path w="284" h="5850" extrusionOk="0">
                    <a:moveTo>
                      <a:pt x="195" y="1851"/>
                    </a:moveTo>
                    <a:cubicBezTo>
                      <a:pt x="123" y="3191"/>
                      <a:pt x="55" y="4510"/>
                      <a:pt x="0" y="5850"/>
                    </a:cubicBezTo>
                    <a:lnTo>
                      <a:pt x="0" y="5850"/>
                    </a:lnTo>
                    <a:cubicBezTo>
                      <a:pt x="55" y="4510"/>
                      <a:pt x="123" y="3191"/>
                      <a:pt x="195" y="1851"/>
                    </a:cubicBezTo>
                    <a:close/>
                    <a:moveTo>
                      <a:pt x="283" y="0"/>
                    </a:moveTo>
                    <a:cubicBezTo>
                      <a:pt x="266" y="233"/>
                      <a:pt x="250" y="461"/>
                      <a:pt x="250" y="689"/>
                    </a:cubicBezTo>
                    <a:cubicBezTo>
                      <a:pt x="250" y="461"/>
                      <a:pt x="266" y="233"/>
                      <a:pt x="283" y="0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6559171" y="3432631"/>
                <a:ext cx="55802" cy="41569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6429" extrusionOk="0">
                    <a:moveTo>
                      <a:pt x="0" y="0"/>
                    </a:moveTo>
                    <a:cubicBezTo>
                      <a:pt x="0" y="0"/>
                      <a:pt x="17" y="351"/>
                      <a:pt x="579" y="1002"/>
                    </a:cubicBezTo>
                    <a:lnTo>
                      <a:pt x="579" y="6429"/>
                    </a:lnTo>
                    <a:cubicBezTo>
                      <a:pt x="634" y="5089"/>
                      <a:pt x="702" y="3770"/>
                      <a:pt x="774" y="2430"/>
                    </a:cubicBezTo>
                    <a:cubicBezTo>
                      <a:pt x="791" y="2041"/>
                      <a:pt x="807" y="1657"/>
                      <a:pt x="829" y="1268"/>
                    </a:cubicBezTo>
                    <a:cubicBezTo>
                      <a:pt x="829" y="1040"/>
                      <a:pt x="845" y="812"/>
                      <a:pt x="862" y="579"/>
                    </a:cubicBezTo>
                    <a:cubicBezTo>
                      <a:pt x="457" y="456"/>
                      <a:pt x="173" y="262"/>
                      <a:pt x="0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6556714" y="3430691"/>
                <a:ext cx="60457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648" extrusionOk="0">
                    <a:moveTo>
                      <a:pt x="47" y="0"/>
                    </a:moveTo>
                    <a:cubicBezTo>
                      <a:pt x="38" y="0"/>
                      <a:pt x="30" y="5"/>
                      <a:pt x="21" y="13"/>
                    </a:cubicBezTo>
                    <a:cubicBezTo>
                      <a:pt x="0" y="13"/>
                      <a:pt x="0" y="47"/>
                      <a:pt x="21" y="47"/>
                    </a:cubicBezTo>
                    <a:cubicBezTo>
                      <a:pt x="211" y="330"/>
                      <a:pt x="495" y="525"/>
                      <a:pt x="883" y="647"/>
                    </a:cubicBezTo>
                    <a:lnTo>
                      <a:pt x="900" y="647"/>
                    </a:lnTo>
                    <a:cubicBezTo>
                      <a:pt x="900" y="647"/>
                      <a:pt x="917" y="630"/>
                      <a:pt x="917" y="609"/>
                    </a:cubicBezTo>
                    <a:cubicBezTo>
                      <a:pt x="934" y="592"/>
                      <a:pt x="917" y="575"/>
                      <a:pt x="900" y="575"/>
                    </a:cubicBezTo>
                    <a:cubicBezTo>
                      <a:pt x="528" y="470"/>
                      <a:pt x="249" y="275"/>
                      <a:pt x="72" y="13"/>
                    </a:cubicBezTo>
                    <a:cubicBezTo>
                      <a:pt x="63" y="5"/>
                      <a:pt x="55" y="0"/>
                      <a:pt x="4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6733233" y="3365386"/>
                <a:ext cx="44615" cy="52504"/>
              </a:xfrm>
              <a:custGeom>
                <a:avLst/>
                <a:gdLst/>
                <a:ahLst/>
                <a:cxnLst/>
                <a:rect l="l" t="t" r="r" b="b"/>
                <a:pathLst>
                  <a:path w="690" h="812" extrusionOk="0">
                    <a:moveTo>
                      <a:pt x="17" y="0"/>
                    </a:moveTo>
                    <a:cubicBezTo>
                      <a:pt x="0" y="0"/>
                      <a:pt x="0" y="17"/>
                      <a:pt x="0" y="34"/>
                    </a:cubicBezTo>
                    <a:cubicBezTo>
                      <a:pt x="72" y="372"/>
                      <a:pt x="317" y="668"/>
                      <a:pt x="634" y="812"/>
                    </a:cubicBezTo>
                    <a:lnTo>
                      <a:pt x="651" y="812"/>
                    </a:lnTo>
                    <a:cubicBezTo>
                      <a:pt x="651" y="812"/>
                      <a:pt x="673" y="795"/>
                      <a:pt x="673" y="774"/>
                    </a:cubicBezTo>
                    <a:cubicBezTo>
                      <a:pt x="689" y="757"/>
                      <a:pt x="673" y="740"/>
                      <a:pt x="651" y="740"/>
                    </a:cubicBezTo>
                    <a:cubicBezTo>
                      <a:pt x="372" y="617"/>
                      <a:pt x="144" y="334"/>
                      <a:pt x="72" y="34"/>
                    </a:cubicBezTo>
                    <a:cubicBezTo>
                      <a:pt x="72" y="0"/>
                      <a:pt x="55" y="0"/>
                      <a:pt x="1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6441879" y="3366485"/>
                <a:ext cx="45456" cy="7300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129" extrusionOk="0">
                    <a:moveTo>
                      <a:pt x="669" y="0"/>
                    </a:moveTo>
                    <a:cubicBezTo>
                      <a:pt x="652" y="0"/>
                      <a:pt x="635" y="17"/>
                      <a:pt x="635" y="38"/>
                    </a:cubicBezTo>
                    <a:cubicBezTo>
                      <a:pt x="597" y="440"/>
                      <a:pt x="352" y="829"/>
                      <a:pt x="18" y="1057"/>
                    </a:cubicBezTo>
                    <a:cubicBezTo>
                      <a:pt x="1" y="1074"/>
                      <a:pt x="1" y="1095"/>
                      <a:pt x="1" y="1112"/>
                    </a:cubicBezTo>
                    <a:cubicBezTo>
                      <a:pt x="18" y="1129"/>
                      <a:pt x="18" y="1129"/>
                      <a:pt x="35" y="1129"/>
                    </a:cubicBezTo>
                    <a:lnTo>
                      <a:pt x="52" y="1129"/>
                    </a:lnTo>
                    <a:cubicBezTo>
                      <a:pt x="424" y="884"/>
                      <a:pt x="652" y="478"/>
                      <a:pt x="703" y="38"/>
                    </a:cubicBezTo>
                    <a:cubicBezTo>
                      <a:pt x="703" y="17"/>
                      <a:pt x="686" y="0"/>
                      <a:pt x="66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6611351" y="3467870"/>
                <a:ext cx="85610" cy="52969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8192" extrusionOk="0">
                    <a:moveTo>
                      <a:pt x="55" y="0"/>
                    </a:moveTo>
                    <a:cubicBezTo>
                      <a:pt x="38" y="0"/>
                      <a:pt x="22" y="0"/>
                      <a:pt x="22" y="17"/>
                    </a:cubicBezTo>
                    <a:cubicBezTo>
                      <a:pt x="0" y="34"/>
                      <a:pt x="22" y="72"/>
                      <a:pt x="38" y="72"/>
                    </a:cubicBezTo>
                    <a:cubicBezTo>
                      <a:pt x="89" y="89"/>
                      <a:pt x="127" y="89"/>
                      <a:pt x="178" y="106"/>
                    </a:cubicBezTo>
                    <a:cubicBezTo>
                      <a:pt x="512" y="2731"/>
                      <a:pt x="867" y="5423"/>
                      <a:pt x="1251" y="8153"/>
                    </a:cubicBezTo>
                    <a:cubicBezTo>
                      <a:pt x="1251" y="8170"/>
                      <a:pt x="1268" y="8191"/>
                      <a:pt x="1290" y="8191"/>
                    </a:cubicBezTo>
                    <a:cubicBezTo>
                      <a:pt x="1306" y="8170"/>
                      <a:pt x="1323" y="8153"/>
                      <a:pt x="1323" y="8137"/>
                    </a:cubicBezTo>
                    <a:cubicBezTo>
                      <a:pt x="934" y="5406"/>
                      <a:pt x="584" y="2697"/>
                      <a:pt x="250" y="72"/>
                    </a:cubicBezTo>
                    <a:cubicBezTo>
                      <a:pt x="250" y="55"/>
                      <a:pt x="250" y="55"/>
                      <a:pt x="233" y="34"/>
                    </a:cubicBezTo>
                    <a:cubicBezTo>
                      <a:pt x="161" y="34"/>
                      <a:pt x="106" y="17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6873414" y="3031681"/>
                <a:ext cx="297177" cy="235944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3649" extrusionOk="0">
                    <a:moveTo>
                      <a:pt x="2114" y="1"/>
                    </a:moveTo>
                    <a:lnTo>
                      <a:pt x="1" y="1269"/>
                    </a:lnTo>
                    <a:cubicBezTo>
                      <a:pt x="407" y="1903"/>
                      <a:pt x="986" y="2397"/>
                      <a:pt x="1620" y="2786"/>
                    </a:cubicBezTo>
                    <a:cubicBezTo>
                      <a:pt x="2270" y="3171"/>
                      <a:pt x="3310" y="3365"/>
                      <a:pt x="3999" y="3648"/>
                    </a:cubicBezTo>
                    <a:cubicBezTo>
                      <a:pt x="4333" y="3209"/>
                      <a:pt x="4295" y="2892"/>
                      <a:pt x="4595" y="2448"/>
                    </a:cubicBezTo>
                    <a:cubicBezTo>
                      <a:pt x="3610" y="1852"/>
                      <a:pt x="2837" y="952"/>
                      <a:pt x="211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6778882" y="2805115"/>
                <a:ext cx="231289" cy="389512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6024" extrusionOk="0">
                    <a:moveTo>
                      <a:pt x="178" y="1"/>
                    </a:moveTo>
                    <a:lnTo>
                      <a:pt x="0" y="4895"/>
                    </a:lnTo>
                    <a:cubicBezTo>
                      <a:pt x="423" y="5318"/>
                      <a:pt x="896" y="5707"/>
                      <a:pt x="1408" y="6024"/>
                    </a:cubicBezTo>
                    <a:cubicBezTo>
                      <a:pt x="2359" y="5373"/>
                      <a:pt x="3082" y="4511"/>
                      <a:pt x="3576" y="3505"/>
                    </a:cubicBezTo>
                    <a:cubicBezTo>
                      <a:pt x="3504" y="3416"/>
                      <a:pt x="3432" y="3331"/>
                      <a:pt x="3365" y="3243"/>
                    </a:cubicBezTo>
                    <a:cubicBezTo>
                      <a:pt x="2608" y="2220"/>
                      <a:pt x="1847" y="1146"/>
                      <a:pt x="812" y="390"/>
                    </a:cubicBezTo>
                    <a:cubicBezTo>
                      <a:pt x="617" y="246"/>
                      <a:pt x="406" y="106"/>
                      <a:pt x="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6832420" y="3005429"/>
                <a:ext cx="177750" cy="18919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926" extrusionOk="0">
                    <a:moveTo>
                      <a:pt x="2431" y="1"/>
                    </a:moveTo>
                    <a:cubicBezTo>
                      <a:pt x="1797" y="990"/>
                      <a:pt x="969" y="1852"/>
                      <a:pt x="1" y="2520"/>
                    </a:cubicBezTo>
                    <a:cubicBezTo>
                      <a:pt x="195" y="2664"/>
                      <a:pt x="385" y="2803"/>
                      <a:pt x="580" y="2926"/>
                    </a:cubicBezTo>
                    <a:cubicBezTo>
                      <a:pt x="1531" y="2275"/>
                      <a:pt x="2254" y="1413"/>
                      <a:pt x="2748" y="407"/>
                    </a:cubicBezTo>
                    <a:cubicBezTo>
                      <a:pt x="2676" y="318"/>
                      <a:pt x="2604" y="233"/>
                      <a:pt x="2537" y="145"/>
                    </a:cubicBezTo>
                    <a:cubicBezTo>
                      <a:pt x="2499" y="106"/>
                      <a:pt x="2465" y="56"/>
                      <a:pt x="2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6799379" y="2952150"/>
                <a:ext cx="117293" cy="235621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3644" extrusionOk="0">
                    <a:moveTo>
                      <a:pt x="0" y="1"/>
                    </a:moveTo>
                    <a:lnTo>
                      <a:pt x="0" y="18"/>
                    </a:lnTo>
                    <a:cubicBezTo>
                      <a:pt x="106" y="635"/>
                      <a:pt x="157" y="1831"/>
                      <a:pt x="178" y="3082"/>
                    </a:cubicBezTo>
                    <a:cubicBezTo>
                      <a:pt x="356" y="3235"/>
                      <a:pt x="543" y="3380"/>
                      <a:pt x="734" y="3508"/>
                    </a:cubicBezTo>
                    <a:lnTo>
                      <a:pt x="734" y="3508"/>
                    </a:lnTo>
                    <a:cubicBezTo>
                      <a:pt x="658" y="3455"/>
                      <a:pt x="585" y="3399"/>
                      <a:pt x="512" y="3344"/>
                    </a:cubicBezTo>
                    <a:cubicBezTo>
                      <a:pt x="968" y="3010"/>
                      <a:pt x="1408" y="2642"/>
                      <a:pt x="1814" y="2237"/>
                    </a:cubicBezTo>
                    <a:cubicBezTo>
                      <a:pt x="1180" y="1514"/>
                      <a:pt x="562" y="774"/>
                      <a:pt x="0" y="1"/>
                    </a:cubicBezTo>
                    <a:close/>
                    <a:moveTo>
                      <a:pt x="734" y="3508"/>
                    </a:moveTo>
                    <a:cubicBezTo>
                      <a:pt x="803" y="3556"/>
                      <a:pt x="875" y="3602"/>
                      <a:pt x="951" y="3644"/>
                    </a:cubicBezTo>
                    <a:cubicBezTo>
                      <a:pt x="879" y="3601"/>
                      <a:pt x="806" y="3556"/>
                      <a:pt x="734" y="3508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6874513" y="3191259"/>
                <a:ext cx="65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8" extrusionOk="0">
                    <a:moveTo>
                      <a:pt x="1" y="1"/>
                    </a:move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6866625" y="3192358"/>
                <a:ext cx="1099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7" h="1" extrusionOk="0">
                    <a:moveTo>
                      <a:pt x="17" y="1"/>
                    </a:moveTo>
                    <a:lnTo>
                      <a:pt x="17" y="1"/>
                    </a:lnTo>
                    <a:lnTo>
                      <a:pt x="17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6867659" y="3192358"/>
                <a:ext cx="5819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" extrusionOk="0">
                    <a:moveTo>
                      <a:pt x="1" y="18"/>
                    </a:moveTo>
                    <a:lnTo>
                      <a:pt x="18" y="18"/>
                    </a:lnTo>
                    <a:lnTo>
                      <a:pt x="1" y="18"/>
                    </a:lnTo>
                    <a:close/>
                    <a:moveTo>
                      <a:pt x="90" y="1"/>
                    </a:move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6867659" y="3193457"/>
                <a:ext cx="1164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8" y="1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6868758" y="3193457"/>
                <a:ext cx="226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35" y="1"/>
                    </a:moveTo>
                    <a:lnTo>
                      <a:pt x="35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6868758" y="3193457"/>
                <a:ext cx="1164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" y="1"/>
                    </a:moveTo>
                    <a:lnTo>
                      <a:pt x="18" y="18"/>
                    </a:lnTo>
                    <a:cubicBezTo>
                      <a:pt x="18" y="18"/>
                      <a:pt x="18" y="1"/>
                      <a:pt x="1" y="1"/>
                    </a:cubicBez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6832420" y="3096728"/>
                <a:ext cx="11270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514" extrusionOk="0">
                    <a:moveTo>
                      <a:pt x="1303" y="1"/>
                    </a:moveTo>
                    <a:cubicBezTo>
                      <a:pt x="897" y="406"/>
                      <a:pt x="457" y="774"/>
                      <a:pt x="1" y="1108"/>
                    </a:cubicBezTo>
                    <a:cubicBezTo>
                      <a:pt x="140" y="1214"/>
                      <a:pt x="280" y="1319"/>
                      <a:pt x="440" y="1408"/>
                    </a:cubicBezTo>
                    <a:cubicBezTo>
                      <a:pt x="440" y="1425"/>
                      <a:pt x="440" y="1425"/>
                      <a:pt x="457" y="1425"/>
                    </a:cubicBezTo>
                    <a:lnTo>
                      <a:pt x="474" y="1442"/>
                    </a:lnTo>
                    <a:cubicBezTo>
                      <a:pt x="491" y="1463"/>
                      <a:pt x="512" y="1463"/>
                      <a:pt x="529" y="1480"/>
                    </a:cubicBezTo>
                    <a:lnTo>
                      <a:pt x="546" y="1480"/>
                    </a:lnTo>
                    <a:lnTo>
                      <a:pt x="546" y="1497"/>
                    </a:lnTo>
                    <a:lnTo>
                      <a:pt x="563" y="1497"/>
                    </a:lnTo>
                    <a:cubicBezTo>
                      <a:pt x="580" y="1497"/>
                      <a:pt x="580" y="1514"/>
                      <a:pt x="580" y="1514"/>
                    </a:cubicBezTo>
                    <a:cubicBezTo>
                      <a:pt x="597" y="1514"/>
                      <a:pt x="597" y="1497"/>
                      <a:pt x="597" y="1497"/>
                    </a:cubicBezTo>
                    <a:cubicBezTo>
                      <a:pt x="618" y="1497"/>
                      <a:pt x="618" y="1497"/>
                      <a:pt x="618" y="1480"/>
                    </a:cubicBezTo>
                    <a:lnTo>
                      <a:pt x="652" y="1480"/>
                    </a:lnTo>
                    <a:lnTo>
                      <a:pt x="652" y="1463"/>
                    </a:lnTo>
                    <a:cubicBezTo>
                      <a:pt x="1057" y="1180"/>
                      <a:pt x="1408" y="863"/>
                      <a:pt x="1742" y="491"/>
                    </a:cubicBezTo>
                    <a:cubicBezTo>
                      <a:pt x="1586" y="334"/>
                      <a:pt x="1442" y="174"/>
                      <a:pt x="1303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6388341" y="2773562"/>
                <a:ext cx="424752" cy="563512"/>
              </a:xfrm>
              <a:custGeom>
                <a:avLst/>
                <a:gdLst/>
                <a:ahLst/>
                <a:cxnLst/>
                <a:rect l="l" t="t" r="r" b="b"/>
                <a:pathLst>
                  <a:path w="6569" h="8715" extrusionOk="0">
                    <a:moveTo>
                      <a:pt x="4366" y="1"/>
                    </a:moveTo>
                    <a:cubicBezTo>
                      <a:pt x="3973" y="1"/>
                      <a:pt x="3585" y="71"/>
                      <a:pt x="3221" y="227"/>
                    </a:cubicBezTo>
                    <a:cubicBezTo>
                      <a:pt x="3195" y="226"/>
                      <a:pt x="3169" y="226"/>
                      <a:pt x="3143" y="226"/>
                    </a:cubicBezTo>
                    <a:cubicBezTo>
                      <a:pt x="2174" y="226"/>
                      <a:pt x="1317" y="609"/>
                      <a:pt x="596" y="1157"/>
                    </a:cubicBezTo>
                    <a:lnTo>
                      <a:pt x="317" y="3147"/>
                    </a:lnTo>
                    <a:cubicBezTo>
                      <a:pt x="0" y="4855"/>
                      <a:pt x="440" y="6689"/>
                      <a:pt x="474" y="8519"/>
                    </a:cubicBezTo>
                    <a:cubicBezTo>
                      <a:pt x="474" y="8519"/>
                      <a:pt x="1870" y="8714"/>
                      <a:pt x="3511" y="8714"/>
                    </a:cubicBezTo>
                    <a:cubicBezTo>
                      <a:pt x="4528" y="8714"/>
                      <a:pt x="5639" y="8639"/>
                      <a:pt x="6569" y="8397"/>
                    </a:cubicBezTo>
                    <a:cubicBezTo>
                      <a:pt x="6569" y="6495"/>
                      <a:pt x="6535" y="3342"/>
                      <a:pt x="6302" y="2551"/>
                    </a:cubicBezTo>
                    <a:lnTo>
                      <a:pt x="6218" y="489"/>
                    </a:lnTo>
                    <a:cubicBezTo>
                      <a:pt x="5642" y="184"/>
                      <a:pt x="4998" y="1"/>
                      <a:pt x="4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6504469" y="2982475"/>
                <a:ext cx="209434" cy="188613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2917" extrusionOk="0">
                    <a:moveTo>
                      <a:pt x="1573" y="0"/>
                    </a:moveTo>
                    <a:cubicBezTo>
                      <a:pt x="1174" y="0"/>
                      <a:pt x="782" y="156"/>
                      <a:pt x="512" y="445"/>
                    </a:cubicBezTo>
                    <a:cubicBezTo>
                      <a:pt x="1" y="973"/>
                      <a:pt x="1" y="1907"/>
                      <a:pt x="491" y="2452"/>
                    </a:cubicBezTo>
                    <a:cubicBezTo>
                      <a:pt x="770" y="2759"/>
                      <a:pt x="1187" y="2916"/>
                      <a:pt x="1603" y="2916"/>
                    </a:cubicBezTo>
                    <a:cubicBezTo>
                      <a:pt x="1925" y="2916"/>
                      <a:pt x="2246" y="2822"/>
                      <a:pt x="2499" y="2630"/>
                    </a:cubicBezTo>
                    <a:cubicBezTo>
                      <a:pt x="3099" y="2190"/>
                      <a:pt x="3238" y="1328"/>
                      <a:pt x="2765" y="622"/>
                    </a:cubicBezTo>
                    <a:cubicBezTo>
                      <a:pt x="2520" y="271"/>
                      <a:pt x="2114" y="39"/>
                      <a:pt x="1691" y="5"/>
                    </a:cubicBezTo>
                    <a:cubicBezTo>
                      <a:pt x="1652" y="2"/>
                      <a:pt x="1613" y="0"/>
                      <a:pt x="15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6461018" y="2773303"/>
                <a:ext cx="311079" cy="133394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2063" extrusionOk="0">
                    <a:moveTo>
                      <a:pt x="3250" y="0"/>
                    </a:moveTo>
                    <a:cubicBezTo>
                      <a:pt x="2856" y="0"/>
                      <a:pt x="2465" y="72"/>
                      <a:pt x="2097" y="231"/>
                    </a:cubicBezTo>
                    <a:cubicBezTo>
                      <a:pt x="2065" y="230"/>
                      <a:pt x="2032" y="229"/>
                      <a:pt x="2000" y="229"/>
                    </a:cubicBezTo>
                    <a:cubicBezTo>
                      <a:pt x="1264" y="229"/>
                      <a:pt x="592" y="457"/>
                      <a:pt x="1" y="810"/>
                    </a:cubicBezTo>
                    <a:cubicBezTo>
                      <a:pt x="513" y="1559"/>
                      <a:pt x="1405" y="2062"/>
                      <a:pt x="2325" y="2062"/>
                    </a:cubicBezTo>
                    <a:cubicBezTo>
                      <a:pt x="2355" y="2062"/>
                      <a:pt x="2384" y="2062"/>
                      <a:pt x="2414" y="2061"/>
                    </a:cubicBezTo>
                    <a:cubicBezTo>
                      <a:pt x="3454" y="2006"/>
                      <a:pt x="4422" y="1304"/>
                      <a:pt x="4811" y="353"/>
                    </a:cubicBezTo>
                    <a:cubicBezTo>
                      <a:pt x="4316" y="130"/>
                      <a:pt x="3780" y="0"/>
                      <a:pt x="32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6499814" y="2773562"/>
                <a:ext cx="225534" cy="86321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1335" extrusionOk="0">
                    <a:moveTo>
                      <a:pt x="2654" y="0"/>
                    </a:moveTo>
                    <a:cubicBezTo>
                      <a:pt x="2260" y="0"/>
                      <a:pt x="1869" y="71"/>
                      <a:pt x="1497" y="227"/>
                    </a:cubicBezTo>
                    <a:cubicBezTo>
                      <a:pt x="1457" y="225"/>
                      <a:pt x="1418" y="224"/>
                      <a:pt x="1378" y="224"/>
                    </a:cubicBezTo>
                    <a:cubicBezTo>
                      <a:pt x="880" y="224"/>
                      <a:pt x="424" y="345"/>
                      <a:pt x="1" y="506"/>
                    </a:cubicBezTo>
                    <a:cubicBezTo>
                      <a:pt x="380" y="1005"/>
                      <a:pt x="1009" y="1335"/>
                      <a:pt x="1644" y="1335"/>
                    </a:cubicBezTo>
                    <a:cubicBezTo>
                      <a:pt x="1660" y="1335"/>
                      <a:pt x="1676" y="1334"/>
                      <a:pt x="1692" y="1334"/>
                    </a:cubicBezTo>
                    <a:cubicBezTo>
                      <a:pt x="2448" y="1300"/>
                      <a:pt x="3171" y="789"/>
                      <a:pt x="3488" y="100"/>
                    </a:cubicBezTo>
                    <a:cubicBezTo>
                      <a:pt x="3212" y="35"/>
                      <a:pt x="2932" y="0"/>
                      <a:pt x="265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6793624" y="2936050"/>
                <a:ext cx="20562" cy="219779"/>
              </a:xfrm>
              <a:custGeom>
                <a:avLst/>
                <a:gdLst/>
                <a:ahLst/>
                <a:cxnLst/>
                <a:rect l="l" t="t" r="r" b="b"/>
                <a:pathLst>
                  <a:path w="318" h="3399" extrusionOk="0">
                    <a:moveTo>
                      <a:pt x="17" y="0"/>
                    </a:moveTo>
                    <a:cubicBezTo>
                      <a:pt x="1" y="0"/>
                      <a:pt x="1" y="17"/>
                      <a:pt x="1" y="38"/>
                    </a:cubicBezTo>
                    <a:cubicBezTo>
                      <a:pt x="123" y="461"/>
                      <a:pt x="195" y="1535"/>
                      <a:pt x="229" y="3365"/>
                    </a:cubicBezTo>
                    <a:cubicBezTo>
                      <a:pt x="246" y="3382"/>
                      <a:pt x="246" y="3398"/>
                      <a:pt x="267" y="3398"/>
                    </a:cubicBezTo>
                    <a:lnTo>
                      <a:pt x="284" y="3398"/>
                    </a:lnTo>
                    <a:cubicBezTo>
                      <a:pt x="301" y="3398"/>
                      <a:pt x="318" y="3382"/>
                      <a:pt x="301" y="3365"/>
                    </a:cubicBezTo>
                    <a:cubicBezTo>
                      <a:pt x="267" y="1535"/>
                      <a:pt x="195" y="440"/>
                      <a:pt x="72" y="17"/>
                    </a:cubicBezTo>
                    <a:cubicBezTo>
                      <a:pt x="72" y="0"/>
                      <a:pt x="34" y="0"/>
                      <a:pt x="1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6396295" y="3011184"/>
                <a:ext cx="14807" cy="174453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698" extrusionOk="0">
                    <a:moveTo>
                      <a:pt x="123" y="1"/>
                    </a:moveTo>
                    <a:cubicBezTo>
                      <a:pt x="106" y="1"/>
                      <a:pt x="89" y="17"/>
                      <a:pt x="89" y="39"/>
                    </a:cubicBezTo>
                    <a:cubicBezTo>
                      <a:pt x="0" y="901"/>
                      <a:pt x="72" y="1763"/>
                      <a:pt x="156" y="2659"/>
                    </a:cubicBezTo>
                    <a:cubicBezTo>
                      <a:pt x="156" y="2680"/>
                      <a:pt x="178" y="2697"/>
                      <a:pt x="194" y="2697"/>
                    </a:cubicBezTo>
                    <a:cubicBezTo>
                      <a:pt x="211" y="2697"/>
                      <a:pt x="228" y="2680"/>
                      <a:pt x="228" y="2642"/>
                    </a:cubicBezTo>
                    <a:cubicBezTo>
                      <a:pt x="140" y="1763"/>
                      <a:pt x="72" y="901"/>
                      <a:pt x="156" y="39"/>
                    </a:cubicBezTo>
                    <a:cubicBezTo>
                      <a:pt x="156" y="17"/>
                      <a:pt x="140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5982800" y="3066920"/>
                <a:ext cx="337267" cy="182341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820" extrusionOk="0">
                    <a:moveTo>
                      <a:pt x="3508" y="1"/>
                    </a:moveTo>
                    <a:cubicBezTo>
                      <a:pt x="2574" y="795"/>
                      <a:pt x="233" y="1691"/>
                      <a:pt x="233" y="1691"/>
                    </a:cubicBezTo>
                    <a:cubicBezTo>
                      <a:pt x="0" y="2292"/>
                      <a:pt x="355" y="2203"/>
                      <a:pt x="600" y="2820"/>
                    </a:cubicBezTo>
                    <a:cubicBezTo>
                      <a:pt x="2346" y="2786"/>
                      <a:pt x="3859" y="2520"/>
                      <a:pt x="5216" y="1429"/>
                    </a:cubicBezTo>
                    <a:lnTo>
                      <a:pt x="3508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6209624" y="2848308"/>
                <a:ext cx="239177" cy="377226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5834" extrusionOk="0">
                    <a:moveTo>
                      <a:pt x="3360" y="1"/>
                    </a:moveTo>
                    <a:cubicBezTo>
                      <a:pt x="3098" y="195"/>
                      <a:pt x="2853" y="423"/>
                      <a:pt x="2604" y="656"/>
                    </a:cubicBezTo>
                    <a:cubicBezTo>
                      <a:pt x="1725" y="1518"/>
                      <a:pt x="985" y="2536"/>
                      <a:pt x="51" y="3348"/>
                    </a:cubicBezTo>
                    <a:cubicBezTo>
                      <a:pt x="34" y="3348"/>
                      <a:pt x="17" y="3365"/>
                      <a:pt x="0" y="3382"/>
                    </a:cubicBezTo>
                    <a:cubicBezTo>
                      <a:pt x="457" y="4371"/>
                      <a:pt x="1196" y="5233"/>
                      <a:pt x="2198" y="5833"/>
                    </a:cubicBezTo>
                    <a:cubicBezTo>
                      <a:pt x="2642" y="5495"/>
                      <a:pt x="3098" y="5161"/>
                      <a:pt x="3538" y="4827"/>
                    </a:cubicBezTo>
                    <a:cubicBezTo>
                      <a:pt x="3538" y="4827"/>
                      <a:pt x="3699" y="4071"/>
                      <a:pt x="3572" y="2680"/>
                    </a:cubicBezTo>
                    <a:cubicBezTo>
                      <a:pt x="3466" y="1290"/>
                      <a:pt x="3360" y="1"/>
                      <a:pt x="33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6209624" y="3035237"/>
                <a:ext cx="179884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2943" extrusionOk="0">
                    <a:moveTo>
                      <a:pt x="529" y="1"/>
                    </a:moveTo>
                    <a:cubicBezTo>
                      <a:pt x="368" y="157"/>
                      <a:pt x="212" y="301"/>
                      <a:pt x="51" y="457"/>
                    </a:cubicBezTo>
                    <a:cubicBezTo>
                      <a:pt x="34" y="457"/>
                      <a:pt x="17" y="474"/>
                      <a:pt x="0" y="491"/>
                    </a:cubicBezTo>
                    <a:cubicBezTo>
                      <a:pt x="457" y="1480"/>
                      <a:pt x="1196" y="2342"/>
                      <a:pt x="2198" y="2942"/>
                    </a:cubicBezTo>
                    <a:cubicBezTo>
                      <a:pt x="2393" y="2799"/>
                      <a:pt x="2587" y="2659"/>
                      <a:pt x="2781" y="2520"/>
                    </a:cubicBezTo>
                    <a:cubicBezTo>
                      <a:pt x="1797" y="1919"/>
                      <a:pt x="1002" y="1040"/>
                      <a:pt x="5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6389441" y="3184470"/>
                <a:ext cx="17006" cy="13708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12" extrusionOk="0">
                    <a:moveTo>
                      <a:pt x="262" y="0"/>
                    </a:moveTo>
                    <a:cubicBezTo>
                      <a:pt x="178" y="68"/>
                      <a:pt x="89" y="140"/>
                      <a:pt x="0" y="212"/>
                    </a:cubicBezTo>
                    <a:lnTo>
                      <a:pt x="0" y="212"/>
                    </a:lnTo>
                    <a:cubicBezTo>
                      <a:pt x="89" y="140"/>
                      <a:pt x="178" y="68"/>
                      <a:pt x="262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6411037" y="3179814"/>
                <a:ext cx="3621" cy="2263"/>
              </a:xfrm>
              <a:custGeom>
                <a:avLst/>
                <a:gdLst/>
                <a:ahLst/>
                <a:cxnLst/>
                <a:rect l="l" t="t" r="r" b="b"/>
                <a:pathLst>
                  <a:path w="56" h="35" extrusionOk="0">
                    <a:moveTo>
                      <a:pt x="55" y="0"/>
                    </a:moveTo>
                    <a:cubicBezTo>
                      <a:pt x="34" y="0"/>
                      <a:pt x="17" y="17"/>
                      <a:pt x="0" y="34"/>
                    </a:cubicBezTo>
                    <a:lnTo>
                      <a:pt x="0" y="34"/>
                    </a:lnTo>
                    <a:cubicBezTo>
                      <a:pt x="17" y="17"/>
                      <a:pt x="34" y="0"/>
                      <a:pt x="55" y="0"/>
                    </a:cubicBezTo>
                    <a:close/>
                  </a:path>
                </a:pathLst>
              </a:custGeom>
              <a:solidFill>
                <a:srgbClr val="EE9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6406381" y="3182013"/>
                <a:ext cx="4720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3" h="39" extrusionOk="0">
                    <a:moveTo>
                      <a:pt x="72" y="0"/>
                    </a:moveTo>
                    <a:cubicBezTo>
                      <a:pt x="55" y="0"/>
                      <a:pt x="38" y="17"/>
                      <a:pt x="0" y="38"/>
                    </a:cubicBezTo>
                    <a:lnTo>
                      <a:pt x="0" y="38"/>
                    </a:lnTo>
                    <a:cubicBezTo>
                      <a:pt x="38" y="17"/>
                      <a:pt x="55" y="0"/>
                      <a:pt x="72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6334804" y="3054635"/>
                <a:ext cx="79855" cy="14354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20" extrusionOk="0">
                    <a:moveTo>
                      <a:pt x="1213" y="1"/>
                    </a:moveTo>
                    <a:cubicBezTo>
                      <a:pt x="896" y="597"/>
                      <a:pt x="495" y="1125"/>
                      <a:pt x="0" y="1602"/>
                    </a:cubicBezTo>
                    <a:cubicBezTo>
                      <a:pt x="262" y="1831"/>
                      <a:pt x="545" y="2025"/>
                      <a:pt x="845" y="2220"/>
                    </a:cubicBezTo>
                    <a:cubicBezTo>
                      <a:pt x="934" y="2148"/>
                      <a:pt x="1023" y="2076"/>
                      <a:pt x="1107" y="2008"/>
                    </a:cubicBezTo>
                    <a:cubicBezTo>
                      <a:pt x="1145" y="1987"/>
                      <a:pt x="1162" y="1970"/>
                      <a:pt x="1179" y="1970"/>
                    </a:cubicBezTo>
                    <a:cubicBezTo>
                      <a:pt x="1196" y="1953"/>
                      <a:pt x="1213" y="1936"/>
                      <a:pt x="1234" y="1936"/>
                    </a:cubicBez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6299500" y="3158218"/>
                <a:ext cx="90007" cy="67311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041" extrusionOk="0">
                    <a:moveTo>
                      <a:pt x="546" y="0"/>
                    </a:moveTo>
                    <a:cubicBezTo>
                      <a:pt x="369" y="157"/>
                      <a:pt x="195" y="317"/>
                      <a:pt x="1" y="457"/>
                    </a:cubicBezTo>
                    <a:cubicBezTo>
                      <a:pt x="246" y="668"/>
                      <a:pt x="512" y="863"/>
                      <a:pt x="808" y="1040"/>
                    </a:cubicBezTo>
                    <a:cubicBezTo>
                      <a:pt x="1003" y="897"/>
                      <a:pt x="1197" y="757"/>
                      <a:pt x="1391" y="618"/>
                    </a:cubicBezTo>
                    <a:cubicBezTo>
                      <a:pt x="1091" y="423"/>
                      <a:pt x="808" y="229"/>
                      <a:pt x="546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6423581" y="2318427"/>
                <a:ext cx="405354" cy="318644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4928" extrusionOk="0">
                    <a:moveTo>
                      <a:pt x="1641" y="0"/>
                    </a:moveTo>
                    <a:cubicBezTo>
                      <a:pt x="1219" y="0"/>
                      <a:pt x="796" y="154"/>
                      <a:pt x="512" y="465"/>
                    </a:cubicBezTo>
                    <a:cubicBezTo>
                      <a:pt x="178" y="820"/>
                      <a:pt x="73" y="1327"/>
                      <a:pt x="35" y="1805"/>
                    </a:cubicBezTo>
                    <a:cubicBezTo>
                      <a:pt x="1" y="2595"/>
                      <a:pt x="195" y="3390"/>
                      <a:pt x="618" y="4096"/>
                    </a:cubicBezTo>
                    <a:cubicBezTo>
                      <a:pt x="846" y="4358"/>
                      <a:pt x="1163" y="4535"/>
                      <a:pt x="1480" y="4658"/>
                    </a:cubicBezTo>
                    <a:cubicBezTo>
                      <a:pt x="1937" y="4837"/>
                      <a:pt x="2427" y="4927"/>
                      <a:pt x="2917" y="4927"/>
                    </a:cubicBezTo>
                    <a:cubicBezTo>
                      <a:pt x="3143" y="4927"/>
                      <a:pt x="3370" y="4908"/>
                      <a:pt x="3593" y="4869"/>
                    </a:cubicBezTo>
                    <a:cubicBezTo>
                      <a:pt x="4299" y="4747"/>
                      <a:pt x="5039" y="4497"/>
                      <a:pt x="5584" y="3813"/>
                    </a:cubicBezTo>
                    <a:cubicBezTo>
                      <a:pt x="5863" y="3496"/>
                      <a:pt x="6096" y="3124"/>
                      <a:pt x="6180" y="2701"/>
                    </a:cubicBezTo>
                    <a:cubicBezTo>
                      <a:pt x="6269" y="2299"/>
                      <a:pt x="6201" y="1839"/>
                      <a:pt x="5935" y="1505"/>
                    </a:cubicBezTo>
                    <a:cubicBezTo>
                      <a:pt x="5747" y="1278"/>
                      <a:pt x="5449" y="1133"/>
                      <a:pt x="5151" y="1133"/>
                    </a:cubicBezTo>
                    <a:cubicBezTo>
                      <a:pt x="5034" y="1133"/>
                      <a:pt x="4917" y="1156"/>
                      <a:pt x="4806" y="1205"/>
                    </a:cubicBezTo>
                    <a:cubicBezTo>
                      <a:pt x="4663" y="1026"/>
                      <a:pt x="4488" y="941"/>
                      <a:pt x="4323" y="941"/>
                    </a:cubicBezTo>
                    <a:cubicBezTo>
                      <a:pt x="4308" y="941"/>
                      <a:pt x="4293" y="941"/>
                      <a:pt x="4278" y="943"/>
                    </a:cubicBezTo>
                    <a:cubicBezTo>
                      <a:pt x="4105" y="943"/>
                      <a:pt x="3910" y="1048"/>
                      <a:pt x="3805" y="1188"/>
                    </a:cubicBezTo>
                    <a:cubicBezTo>
                      <a:pt x="3822" y="1116"/>
                      <a:pt x="3855" y="1048"/>
                      <a:pt x="3855" y="976"/>
                    </a:cubicBezTo>
                    <a:cubicBezTo>
                      <a:pt x="3855" y="905"/>
                      <a:pt x="3822" y="820"/>
                      <a:pt x="3771" y="782"/>
                    </a:cubicBezTo>
                    <a:cubicBezTo>
                      <a:pt x="3729" y="742"/>
                      <a:pt x="3675" y="726"/>
                      <a:pt x="3617" y="726"/>
                    </a:cubicBezTo>
                    <a:cubicBezTo>
                      <a:pt x="3575" y="726"/>
                      <a:pt x="3531" y="734"/>
                      <a:pt x="3488" y="748"/>
                    </a:cubicBezTo>
                    <a:cubicBezTo>
                      <a:pt x="3399" y="799"/>
                      <a:pt x="3327" y="871"/>
                      <a:pt x="3276" y="943"/>
                    </a:cubicBezTo>
                    <a:cubicBezTo>
                      <a:pt x="2926" y="431"/>
                      <a:pt x="2465" y="114"/>
                      <a:pt x="1937" y="25"/>
                    </a:cubicBezTo>
                    <a:cubicBezTo>
                      <a:pt x="1839" y="9"/>
                      <a:pt x="1740" y="0"/>
                      <a:pt x="1641" y="0"/>
                    </a:cubicBezTo>
                    <a:close/>
                  </a:path>
                </a:pathLst>
              </a:custGeom>
              <a:solidFill>
                <a:srgbClr val="9D61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6577211" y="2703730"/>
                <a:ext cx="66147" cy="11406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764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1763"/>
                    </a:lnTo>
                    <a:lnTo>
                      <a:pt x="1023" y="1708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6577211" y="2703730"/>
                <a:ext cx="61556" cy="38861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01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601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6577211" y="2703730"/>
                <a:ext cx="64013" cy="60457"/>
              </a:xfrm>
              <a:custGeom>
                <a:avLst/>
                <a:gdLst/>
                <a:ahLst/>
                <a:cxnLst/>
                <a:rect l="l" t="t" r="r" b="b"/>
                <a:pathLst>
                  <a:path w="990" h="935" extrusionOk="0">
                    <a:moveTo>
                      <a:pt x="951" y="1"/>
                    </a:moveTo>
                    <a:lnTo>
                      <a:pt x="0" y="123"/>
                    </a:lnTo>
                    <a:lnTo>
                      <a:pt x="0" y="601"/>
                    </a:lnTo>
                    <a:lnTo>
                      <a:pt x="0" y="918"/>
                    </a:lnTo>
                    <a:cubicBezTo>
                      <a:pt x="55" y="935"/>
                      <a:pt x="106" y="935"/>
                      <a:pt x="178" y="935"/>
                    </a:cubicBezTo>
                    <a:cubicBezTo>
                      <a:pt x="444" y="935"/>
                      <a:pt x="723" y="884"/>
                      <a:pt x="989" y="795"/>
                    </a:cubicBez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6404183" y="2532319"/>
                <a:ext cx="87808" cy="127186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967" extrusionOk="0">
                    <a:moveTo>
                      <a:pt x="984" y="0"/>
                    </a:moveTo>
                    <a:cubicBezTo>
                      <a:pt x="702" y="0"/>
                      <a:pt x="417" y="126"/>
                      <a:pt x="246" y="344"/>
                    </a:cubicBezTo>
                    <a:cubicBezTo>
                      <a:pt x="1" y="661"/>
                      <a:pt x="18" y="1122"/>
                      <a:pt x="246" y="1439"/>
                    </a:cubicBezTo>
                    <a:cubicBezTo>
                      <a:pt x="478" y="1772"/>
                      <a:pt x="880" y="1950"/>
                      <a:pt x="1302" y="1967"/>
                    </a:cubicBezTo>
                    <a:lnTo>
                      <a:pt x="1357" y="82"/>
                    </a:lnTo>
                    <a:cubicBezTo>
                      <a:pt x="1241" y="26"/>
                      <a:pt x="1113" y="0"/>
                      <a:pt x="98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6486171" y="2659439"/>
                <a:ext cx="226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lnTo>
                      <a:pt x="34" y="1"/>
                    </a:lnTo>
                    <a:lnTo>
                      <a:pt x="34" y="1"/>
                    </a:lnTo>
                    <a:close/>
                    <a:moveTo>
                      <a:pt x="18" y="1"/>
                    </a:moveTo>
                    <a:lnTo>
                      <a:pt x="18" y="1"/>
                    </a:lnTo>
                    <a:lnTo>
                      <a:pt x="18" y="1"/>
                    </a:lnTo>
                    <a:close/>
                    <a:moveTo>
                      <a:pt x="1" y="1"/>
                    </a:moveTo>
                    <a:lnTo>
                      <a:pt x="18" y="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6446276" y="2531866"/>
                <a:ext cx="45715" cy="12763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74" extrusionOk="0">
                    <a:moveTo>
                      <a:pt x="356" y="0"/>
                    </a:moveTo>
                    <a:cubicBezTo>
                      <a:pt x="318" y="0"/>
                      <a:pt x="301" y="0"/>
                      <a:pt x="267" y="17"/>
                    </a:cubicBezTo>
                    <a:cubicBezTo>
                      <a:pt x="161" y="406"/>
                      <a:pt x="1" y="1234"/>
                      <a:pt x="229" y="1902"/>
                    </a:cubicBezTo>
                    <a:cubicBezTo>
                      <a:pt x="356" y="1936"/>
                      <a:pt x="495" y="1957"/>
                      <a:pt x="618" y="1974"/>
                    </a:cubicBezTo>
                    <a:lnTo>
                      <a:pt x="651" y="1974"/>
                    </a:lnTo>
                    <a:lnTo>
                      <a:pt x="706" y="89"/>
                    </a:lnTo>
                    <a:cubicBezTo>
                      <a:pt x="601" y="34"/>
                      <a:pt x="478" y="0"/>
                      <a:pt x="356" y="0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6465674" y="2453435"/>
                <a:ext cx="378067" cy="290776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4497" extrusionOk="0">
                    <a:moveTo>
                      <a:pt x="935" y="0"/>
                    </a:moveTo>
                    <a:cubicBezTo>
                      <a:pt x="584" y="473"/>
                      <a:pt x="284" y="985"/>
                      <a:pt x="140" y="1547"/>
                    </a:cubicBezTo>
                    <a:cubicBezTo>
                      <a:pt x="1" y="2113"/>
                      <a:pt x="1" y="2726"/>
                      <a:pt x="229" y="3276"/>
                    </a:cubicBezTo>
                    <a:cubicBezTo>
                      <a:pt x="440" y="3804"/>
                      <a:pt x="901" y="4260"/>
                      <a:pt x="1463" y="4417"/>
                    </a:cubicBezTo>
                    <a:cubicBezTo>
                      <a:pt x="1635" y="4471"/>
                      <a:pt x="1815" y="4497"/>
                      <a:pt x="1997" y="4497"/>
                    </a:cubicBezTo>
                    <a:cubicBezTo>
                      <a:pt x="2297" y="4497"/>
                      <a:pt x="2603" y="4426"/>
                      <a:pt x="2887" y="4294"/>
                    </a:cubicBezTo>
                    <a:cubicBezTo>
                      <a:pt x="3276" y="4138"/>
                      <a:pt x="3627" y="3855"/>
                      <a:pt x="3876" y="3504"/>
                    </a:cubicBezTo>
                    <a:cubicBezTo>
                      <a:pt x="3944" y="3415"/>
                      <a:pt x="3999" y="3309"/>
                      <a:pt x="4050" y="3187"/>
                    </a:cubicBezTo>
                    <a:cubicBezTo>
                      <a:pt x="4050" y="3187"/>
                      <a:pt x="4262" y="3281"/>
                      <a:pt x="4565" y="3281"/>
                    </a:cubicBezTo>
                    <a:cubicBezTo>
                      <a:pt x="4673" y="3281"/>
                      <a:pt x="4791" y="3270"/>
                      <a:pt x="4916" y="3238"/>
                    </a:cubicBezTo>
                    <a:cubicBezTo>
                      <a:pt x="5267" y="3149"/>
                      <a:pt x="5584" y="2887"/>
                      <a:pt x="5723" y="2553"/>
                    </a:cubicBezTo>
                    <a:cubicBezTo>
                      <a:pt x="5846" y="2198"/>
                      <a:pt x="5762" y="1775"/>
                      <a:pt x="5495" y="1513"/>
                    </a:cubicBezTo>
                    <a:cubicBezTo>
                      <a:pt x="5332" y="1372"/>
                      <a:pt x="5116" y="1293"/>
                      <a:pt x="4905" y="1293"/>
                    </a:cubicBezTo>
                    <a:cubicBezTo>
                      <a:pt x="4751" y="1293"/>
                      <a:pt x="4599" y="1335"/>
                      <a:pt x="4472" y="1424"/>
                    </a:cubicBezTo>
                    <a:cubicBezTo>
                      <a:pt x="4422" y="1513"/>
                      <a:pt x="4367" y="1653"/>
                      <a:pt x="4316" y="1775"/>
                    </a:cubicBezTo>
                    <a:cubicBezTo>
                      <a:pt x="4299" y="1813"/>
                      <a:pt x="4261" y="1864"/>
                      <a:pt x="4227" y="1881"/>
                    </a:cubicBezTo>
                    <a:cubicBezTo>
                      <a:pt x="4177" y="1881"/>
                      <a:pt x="4138" y="1847"/>
                      <a:pt x="4122" y="1813"/>
                    </a:cubicBezTo>
                    <a:cubicBezTo>
                      <a:pt x="4088" y="1758"/>
                      <a:pt x="4088" y="1725"/>
                      <a:pt x="4088" y="1670"/>
                    </a:cubicBezTo>
                    <a:lnTo>
                      <a:pt x="4088" y="1091"/>
                    </a:lnTo>
                    <a:cubicBezTo>
                      <a:pt x="4042" y="1109"/>
                      <a:pt x="3992" y="1119"/>
                      <a:pt x="3941" y="1119"/>
                    </a:cubicBezTo>
                    <a:cubicBezTo>
                      <a:pt x="3854" y="1119"/>
                      <a:pt x="3765" y="1091"/>
                      <a:pt x="3699" y="1036"/>
                    </a:cubicBezTo>
                    <a:cubicBezTo>
                      <a:pt x="3593" y="951"/>
                      <a:pt x="3521" y="807"/>
                      <a:pt x="3521" y="668"/>
                    </a:cubicBezTo>
                    <a:cubicBezTo>
                      <a:pt x="3343" y="799"/>
                      <a:pt x="3161" y="915"/>
                      <a:pt x="2951" y="915"/>
                    </a:cubicBezTo>
                    <a:cubicBezTo>
                      <a:pt x="2937" y="915"/>
                      <a:pt x="2923" y="914"/>
                      <a:pt x="2909" y="913"/>
                    </a:cubicBezTo>
                    <a:cubicBezTo>
                      <a:pt x="2676" y="896"/>
                      <a:pt x="2486" y="719"/>
                      <a:pt x="2414" y="507"/>
                    </a:cubicBezTo>
                    <a:cubicBezTo>
                      <a:pt x="2308" y="651"/>
                      <a:pt x="2186" y="790"/>
                      <a:pt x="2025" y="879"/>
                    </a:cubicBezTo>
                    <a:cubicBezTo>
                      <a:pt x="1922" y="926"/>
                      <a:pt x="1803" y="957"/>
                      <a:pt x="1688" y="957"/>
                    </a:cubicBezTo>
                    <a:cubicBezTo>
                      <a:pt x="1628" y="957"/>
                      <a:pt x="1569" y="949"/>
                      <a:pt x="1514" y="930"/>
                    </a:cubicBezTo>
                    <a:cubicBezTo>
                      <a:pt x="1324" y="862"/>
                      <a:pt x="1197" y="702"/>
                      <a:pt x="1112" y="528"/>
                    </a:cubicBezTo>
                    <a:cubicBezTo>
                      <a:pt x="1040" y="334"/>
                      <a:pt x="1023" y="140"/>
                      <a:pt x="935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6653702" y="2606936"/>
                <a:ext cx="51146" cy="49724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69" extrusionOk="0">
                    <a:moveTo>
                      <a:pt x="381" y="1"/>
                    </a:moveTo>
                    <a:cubicBezTo>
                      <a:pt x="328" y="1"/>
                      <a:pt x="276" y="12"/>
                      <a:pt x="229" y="35"/>
                    </a:cubicBezTo>
                    <a:cubicBezTo>
                      <a:pt x="85" y="107"/>
                      <a:pt x="1" y="268"/>
                      <a:pt x="17" y="424"/>
                    </a:cubicBezTo>
                    <a:cubicBezTo>
                      <a:pt x="17" y="585"/>
                      <a:pt x="140" y="724"/>
                      <a:pt x="296" y="758"/>
                    </a:cubicBezTo>
                    <a:cubicBezTo>
                      <a:pt x="325" y="765"/>
                      <a:pt x="354" y="768"/>
                      <a:pt x="382" y="768"/>
                    </a:cubicBezTo>
                    <a:cubicBezTo>
                      <a:pt x="511" y="768"/>
                      <a:pt x="629" y="699"/>
                      <a:pt x="702" y="585"/>
                    </a:cubicBezTo>
                    <a:cubicBezTo>
                      <a:pt x="791" y="458"/>
                      <a:pt x="791" y="268"/>
                      <a:pt x="668" y="124"/>
                    </a:cubicBezTo>
                    <a:cubicBezTo>
                      <a:pt x="588" y="43"/>
                      <a:pt x="483" y="1"/>
                      <a:pt x="381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6467872" y="2606160"/>
                <a:ext cx="33106" cy="48754"/>
              </a:xfrm>
              <a:custGeom>
                <a:avLst/>
                <a:gdLst/>
                <a:ahLst/>
                <a:cxnLst/>
                <a:rect l="l" t="t" r="r" b="b"/>
                <a:pathLst>
                  <a:path w="512" h="754" extrusionOk="0">
                    <a:moveTo>
                      <a:pt x="106" y="1"/>
                    </a:moveTo>
                    <a:cubicBezTo>
                      <a:pt x="71" y="1"/>
                      <a:pt x="36" y="5"/>
                      <a:pt x="0" y="13"/>
                    </a:cubicBezTo>
                    <a:cubicBezTo>
                      <a:pt x="22" y="259"/>
                      <a:pt x="55" y="525"/>
                      <a:pt x="144" y="753"/>
                    </a:cubicBezTo>
                    <a:cubicBezTo>
                      <a:pt x="250" y="736"/>
                      <a:pt x="355" y="681"/>
                      <a:pt x="423" y="576"/>
                    </a:cubicBezTo>
                    <a:cubicBezTo>
                      <a:pt x="512" y="453"/>
                      <a:pt x="512" y="259"/>
                      <a:pt x="372" y="119"/>
                    </a:cubicBezTo>
                    <a:cubicBezTo>
                      <a:pt x="306" y="40"/>
                      <a:pt x="210" y="1"/>
                      <a:pt x="106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6556714" y="2579649"/>
                <a:ext cx="9311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24" extrusionOk="0">
                    <a:moveTo>
                      <a:pt x="106" y="1"/>
                    </a:moveTo>
                    <a:cubicBezTo>
                      <a:pt x="89" y="1"/>
                      <a:pt x="72" y="1"/>
                      <a:pt x="55" y="18"/>
                    </a:cubicBezTo>
                    <a:cubicBezTo>
                      <a:pt x="21" y="123"/>
                      <a:pt x="0" y="229"/>
                      <a:pt x="0" y="335"/>
                    </a:cubicBezTo>
                    <a:lnTo>
                      <a:pt x="0" y="390"/>
                    </a:lnTo>
                    <a:cubicBezTo>
                      <a:pt x="0" y="406"/>
                      <a:pt x="21" y="423"/>
                      <a:pt x="38" y="423"/>
                    </a:cubicBezTo>
                    <a:cubicBezTo>
                      <a:pt x="55" y="423"/>
                      <a:pt x="72" y="406"/>
                      <a:pt x="72" y="373"/>
                    </a:cubicBezTo>
                    <a:lnTo>
                      <a:pt x="72" y="335"/>
                    </a:lnTo>
                    <a:cubicBezTo>
                      <a:pt x="72" y="229"/>
                      <a:pt x="89" y="140"/>
                      <a:pt x="127" y="56"/>
                    </a:cubicBezTo>
                    <a:cubicBezTo>
                      <a:pt x="144" y="35"/>
                      <a:pt x="127" y="18"/>
                      <a:pt x="106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6526065" y="2622389"/>
                <a:ext cx="78497" cy="10928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" extrusionOk="0">
                    <a:moveTo>
                      <a:pt x="37" y="1"/>
                    </a:moveTo>
                    <a:cubicBezTo>
                      <a:pt x="26" y="1"/>
                      <a:pt x="18" y="14"/>
                      <a:pt x="18" y="29"/>
                    </a:cubicBezTo>
                    <a:cubicBezTo>
                      <a:pt x="1" y="46"/>
                      <a:pt x="18" y="62"/>
                      <a:pt x="35" y="62"/>
                    </a:cubicBezTo>
                    <a:cubicBezTo>
                      <a:pt x="229" y="134"/>
                      <a:pt x="423" y="168"/>
                      <a:pt x="618" y="168"/>
                    </a:cubicBezTo>
                    <a:cubicBezTo>
                      <a:pt x="812" y="168"/>
                      <a:pt x="1002" y="134"/>
                      <a:pt x="1180" y="79"/>
                    </a:cubicBezTo>
                    <a:cubicBezTo>
                      <a:pt x="1197" y="62"/>
                      <a:pt x="1214" y="46"/>
                      <a:pt x="1214" y="29"/>
                    </a:cubicBezTo>
                    <a:cubicBezTo>
                      <a:pt x="1197" y="8"/>
                      <a:pt x="1180" y="8"/>
                      <a:pt x="1163" y="8"/>
                    </a:cubicBezTo>
                    <a:cubicBezTo>
                      <a:pt x="988" y="60"/>
                      <a:pt x="803" y="87"/>
                      <a:pt x="615" y="87"/>
                    </a:cubicBezTo>
                    <a:cubicBezTo>
                      <a:pt x="428" y="87"/>
                      <a:pt x="237" y="60"/>
                      <a:pt x="51" y="8"/>
                    </a:cubicBezTo>
                    <a:cubicBezTo>
                      <a:pt x="47" y="3"/>
                      <a:pt x="42" y="1"/>
                      <a:pt x="3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6766274" y="2568205"/>
                <a:ext cx="37826" cy="4674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723" extrusionOk="0">
                    <a:moveTo>
                      <a:pt x="529" y="0"/>
                    </a:moveTo>
                    <a:cubicBezTo>
                      <a:pt x="364" y="51"/>
                      <a:pt x="217" y="117"/>
                      <a:pt x="67" y="195"/>
                    </a:cubicBezTo>
                    <a:lnTo>
                      <a:pt x="35" y="195"/>
                    </a:lnTo>
                    <a:lnTo>
                      <a:pt x="35" y="212"/>
                    </a:lnTo>
                    <a:cubicBezTo>
                      <a:pt x="18" y="212"/>
                      <a:pt x="1" y="233"/>
                      <a:pt x="18" y="250"/>
                    </a:cubicBezTo>
                    <a:cubicBezTo>
                      <a:pt x="18" y="262"/>
                      <a:pt x="26" y="274"/>
                      <a:pt x="39" y="274"/>
                    </a:cubicBezTo>
                    <a:cubicBezTo>
                      <a:pt x="44" y="274"/>
                      <a:pt x="50" y="271"/>
                      <a:pt x="56" y="267"/>
                    </a:cubicBezTo>
                    <a:lnTo>
                      <a:pt x="140" y="267"/>
                    </a:lnTo>
                    <a:cubicBezTo>
                      <a:pt x="195" y="267"/>
                      <a:pt x="267" y="283"/>
                      <a:pt x="318" y="317"/>
                    </a:cubicBezTo>
                    <a:cubicBezTo>
                      <a:pt x="373" y="355"/>
                      <a:pt x="424" y="423"/>
                      <a:pt x="424" y="495"/>
                    </a:cubicBezTo>
                    <a:cubicBezTo>
                      <a:pt x="424" y="512"/>
                      <a:pt x="424" y="529"/>
                      <a:pt x="407" y="529"/>
                    </a:cubicBezTo>
                    <a:cubicBezTo>
                      <a:pt x="407" y="567"/>
                      <a:pt x="390" y="600"/>
                      <a:pt x="352" y="617"/>
                    </a:cubicBezTo>
                    <a:cubicBezTo>
                      <a:pt x="335" y="634"/>
                      <a:pt x="301" y="655"/>
                      <a:pt x="267" y="655"/>
                    </a:cubicBezTo>
                    <a:cubicBezTo>
                      <a:pt x="246" y="655"/>
                      <a:pt x="246" y="634"/>
                      <a:pt x="229" y="634"/>
                    </a:cubicBezTo>
                    <a:cubicBezTo>
                      <a:pt x="212" y="634"/>
                      <a:pt x="195" y="634"/>
                      <a:pt x="178" y="655"/>
                    </a:cubicBezTo>
                    <a:cubicBezTo>
                      <a:pt x="178" y="672"/>
                      <a:pt x="178" y="689"/>
                      <a:pt x="195" y="706"/>
                    </a:cubicBezTo>
                    <a:cubicBezTo>
                      <a:pt x="212" y="706"/>
                      <a:pt x="246" y="723"/>
                      <a:pt x="267" y="723"/>
                    </a:cubicBezTo>
                    <a:cubicBezTo>
                      <a:pt x="318" y="723"/>
                      <a:pt x="373" y="706"/>
                      <a:pt x="407" y="672"/>
                    </a:cubicBezTo>
                    <a:cubicBezTo>
                      <a:pt x="440" y="634"/>
                      <a:pt x="479" y="600"/>
                      <a:pt x="479" y="550"/>
                    </a:cubicBezTo>
                    <a:cubicBezTo>
                      <a:pt x="495" y="529"/>
                      <a:pt x="495" y="512"/>
                      <a:pt x="495" y="495"/>
                    </a:cubicBezTo>
                    <a:cubicBezTo>
                      <a:pt x="495" y="389"/>
                      <a:pt x="440" y="300"/>
                      <a:pt x="352" y="250"/>
                    </a:cubicBezTo>
                    <a:cubicBezTo>
                      <a:pt x="305" y="223"/>
                      <a:pt x="256" y="207"/>
                      <a:pt x="206" y="200"/>
                    </a:cubicBezTo>
                    <a:lnTo>
                      <a:pt x="206" y="200"/>
                    </a:lnTo>
                    <a:cubicBezTo>
                      <a:pt x="316" y="153"/>
                      <a:pt x="428" y="110"/>
                      <a:pt x="546" y="72"/>
                    </a:cubicBezTo>
                    <a:cubicBezTo>
                      <a:pt x="563" y="55"/>
                      <a:pt x="584" y="38"/>
                      <a:pt x="563" y="21"/>
                    </a:cubicBezTo>
                    <a:cubicBezTo>
                      <a:pt x="563" y="0"/>
                      <a:pt x="546" y="0"/>
                      <a:pt x="529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6479317" y="2563549"/>
                <a:ext cx="33171" cy="11509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78" extrusionOk="0">
                    <a:moveTo>
                      <a:pt x="291" y="0"/>
                    </a:moveTo>
                    <a:cubicBezTo>
                      <a:pt x="276" y="0"/>
                      <a:pt x="261" y="2"/>
                      <a:pt x="246" y="5"/>
                    </a:cubicBezTo>
                    <a:cubicBezTo>
                      <a:pt x="140" y="5"/>
                      <a:pt x="56" y="55"/>
                      <a:pt x="1" y="127"/>
                    </a:cubicBezTo>
                    <a:cubicBezTo>
                      <a:pt x="1" y="144"/>
                      <a:pt x="1" y="161"/>
                      <a:pt x="18" y="178"/>
                    </a:cubicBezTo>
                    <a:lnTo>
                      <a:pt x="56" y="178"/>
                    </a:lnTo>
                    <a:cubicBezTo>
                      <a:pt x="107" y="110"/>
                      <a:pt x="178" y="72"/>
                      <a:pt x="246" y="72"/>
                    </a:cubicBezTo>
                    <a:cubicBezTo>
                      <a:pt x="258" y="69"/>
                      <a:pt x="270" y="68"/>
                      <a:pt x="281" y="68"/>
                    </a:cubicBezTo>
                    <a:cubicBezTo>
                      <a:pt x="341" y="68"/>
                      <a:pt x="398" y="102"/>
                      <a:pt x="441" y="144"/>
                    </a:cubicBezTo>
                    <a:lnTo>
                      <a:pt x="495" y="144"/>
                    </a:lnTo>
                    <a:cubicBezTo>
                      <a:pt x="512" y="127"/>
                      <a:pt x="512" y="93"/>
                      <a:pt x="495" y="93"/>
                    </a:cubicBezTo>
                    <a:cubicBezTo>
                      <a:pt x="436" y="34"/>
                      <a:pt x="365" y="0"/>
                      <a:pt x="291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6474726" y="2505615"/>
                <a:ext cx="58259" cy="30907"/>
              </a:xfrm>
              <a:custGeom>
                <a:avLst/>
                <a:gdLst/>
                <a:ahLst/>
                <a:cxnLst/>
                <a:rect l="l" t="t" r="r" b="b"/>
                <a:pathLst>
                  <a:path w="901" h="478" extrusionOk="0">
                    <a:moveTo>
                      <a:pt x="672" y="0"/>
                    </a:moveTo>
                    <a:cubicBezTo>
                      <a:pt x="478" y="17"/>
                      <a:pt x="266" y="38"/>
                      <a:pt x="106" y="161"/>
                    </a:cubicBezTo>
                    <a:cubicBezTo>
                      <a:pt x="72" y="195"/>
                      <a:pt x="38" y="212"/>
                      <a:pt x="21" y="250"/>
                    </a:cubicBezTo>
                    <a:cubicBezTo>
                      <a:pt x="0" y="284"/>
                      <a:pt x="0" y="334"/>
                      <a:pt x="21" y="372"/>
                    </a:cubicBezTo>
                    <a:cubicBezTo>
                      <a:pt x="55" y="423"/>
                      <a:pt x="106" y="440"/>
                      <a:pt x="161" y="461"/>
                    </a:cubicBezTo>
                    <a:cubicBezTo>
                      <a:pt x="212" y="472"/>
                      <a:pt x="266" y="478"/>
                      <a:pt x="320" y="478"/>
                    </a:cubicBezTo>
                    <a:cubicBezTo>
                      <a:pt x="430" y="478"/>
                      <a:pt x="540" y="454"/>
                      <a:pt x="634" y="406"/>
                    </a:cubicBezTo>
                    <a:cubicBezTo>
                      <a:pt x="761" y="355"/>
                      <a:pt x="812" y="300"/>
                      <a:pt x="845" y="250"/>
                    </a:cubicBezTo>
                    <a:cubicBezTo>
                      <a:pt x="883" y="195"/>
                      <a:pt x="900" y="106"/>
                      <a:pt x="867" y="55"/>
                    </a:cubicBezTo>
                    <a:cubicBezTo>
                      <a:pt x="812" y="0"/>
                      <a:pt x="740" y="0"/>
                      <a:pt x="672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6631847" y="2558053"/>
                <a:ext cx="41059" cy="13773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13" extrusionOk="0">
                    <a:moveTo>
                      <a:pt x="317" y="1"/>
                    </a:moveTo>
                    <a:cubicBezTo>
                      <a:pt x="195" y="18"/>
                      <a:pt x="89" y="73"/>
                      <a:pt x="0" y="157"/>
                    </a:cubicBezTo>
                    <a:cubicBezTo>
                      <a:pt x="0" y="178"/>
                      <a:pt x="0" y="195"/>
                      <a:pt x="22" y="212"/>
                    </a:cubicBezTo>
                    <a:lnTo>
                      <a:pt x="72" y="212"/>
                    </a:lnTo>
                    <a:cubicBezTo>
                      <a:pt x="127" y="123"/>
                      <a:pt x="212" y="90"/>
                      <a:pt x="317" y="73"/>
                    </a:cubicBezTo>
                    <a:cubicBezTo>
                      <a:pt x="406" y="73"/>
                      <a:pt x="512" y="107"/>
                      <a:pt x="584" y="178"/>
                    </a:cubicBezTo>
                    <a:cubicBezTo>
                      <a:pt x="592" y="187"/>
                      <a:pt x="601" y="191"/>
                      <a:pt x="609" y="191"/>
                    </a:cubicBezTo>
                    <a:cubicBezTo>
                      <a:pt x="617" y="191"/>
                      <a:pt x="626" y="187"/>
                      <a:pt x="634" y="178"/>
                    </a:cubicBezTo>
                    <a:lnTo>
                      <a:pt x="634" y="123"/>
                    </a:lnTo>
                    <a:cubicBezTo>
                      <a:pt x="550" y="52"/>
                      <a:pt x="423" y="1"/>
                      <a:pt x="31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6627451" y="2502317"/>
                <a:ext cx="58000" cy="30002"/>
              </a:xfrm>
              <a:custGeom>
                <a:avLst/>
                <a:gdLst/>
                <a:ahLst/>
                <a:cxnLst/>
                <a:rect l="l" t="t" r="r" b="b"/>
                <a:pathLst>
                  <a:path w="897" h="464" extrusionOk="0">
                    <a:moveTo>
                      <a:pt x="246" y="1"/>
                    </a:moveTo>
                    <a:cubicBezTo>
                      <a:pt x="174" y="1"/>
                      <a:pt x="90" y="1"/>
                      <a:pt x="52" y="51"/>
                    </a:cubicBezTo>
                    <a:cubicBezTo>
                      <a:pt x="1" y="106"/>
                      <a:pt x="18" y="174"/>
                      <a:pt x="68" y="229"/>
                    </a:cubicBezTo>
                    <a:cubicBezTo>
                      <a:pt x="106" y="280"/>
                      <a:pt x="140" y="335"/>
                      <a:pt x="263" y="385"/>
                    </a:cubicBezTo>
                    <a:cubicBezTo>
                      <a:pt x="386" y="440"/>
                      <a:pt x="507" y="463"/>
                      <a:pt x="636" y="463"/>
                    </a:cubicBezTo>
                    <a:cubicBezTo>
                      <a:pt x="676" y="463"/>
                      <a:pt x="716" y="461"/>
                      <a:pt x="757" y="457"/>
                    </a:cubicBezTo>
                    <a:cubicBezTo>
                      <a:pt x="808" y="440"/>
                      <a:pt x="863" y="423"/>
                      <a:pt x="880" y="368"/>
                    </a:cubicBezTo>
                    <a:cubicBezTo>
                      <a:pt x="897" y="335"/>
                      <a:pt x="897" y="280"/>
                      <a:pt x="880" y="246"/>
                    </a:cubicBezTo>
                    <a:cubicBezTo>
                      <a:pt x="863" y="212"/>
                      <a:pt x="829" y="174"/>
                      <a:pt x="791" y="157"/>
                    </a:cubicBezTo>
                    <a:cubicBezTo>
                      <a:pt x="652" y="34"/>
                      <a:pt x="440" y="1"/>
                      <a:pt x="2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6442978" y="2511370"/>
                <a:ext cx="112702" cy="117293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814" extrusionOk="0">
                    <a:moveTo>
                      <a:pt x="935" y="178"/>
                    </a:moveTo>
                    <a:cubicBezTo>
                      <a:pt x="1019" y="178"/>
                      <a:pt x="1125" y="195"/>
                      <a:pt x="1197" y="245"/>
                    </a:cubicBezTo>
                    <a:cubicBezTo>
                      <a:pt x="1320" y="317"/>
                      <a:pt x="1425" y="423"/>
                      <a:pt x="1480" y="528"/>
                    </a:cubicBezTo>
                    <a:cubicBezTo>
                      <a:pt x="1531" y="651"/>
                      <a:pt x="1569" y="774"/>
                      <a:pt x="1569" y="900"/>
                    </a:cubicBezTo>
                    <a:cubicBezTo>
                      <a:pt x="1569" y="985"/>
                      <a:pt x="1548" y="1074"/>
                      <a:pt x="1514" y="1162"/>
                    </a:cubicBezTo>
                    <a:cubicBezTo>
                      <a:pt x="1463" y="1302"/>
                      <a:pt x="1374" y="1408"/>
                      <a:pt x="1252" y="1496"/>
                    </a:cubicBezTo>
                    <a:cubicBezTo>
                      <a:pt x="1125" y="1585"/>
                      <a:pt x="986" y="1640"/>
                      <a:pt x="846" y="1640"/>
                    </a:cubicBezTo>
                    <a:lnTo>
                      <a:pt x="774" y="1640"/>
                    </a:lnTo>
                    <a:cubicBezTo>
                      <a:pt x="618" y="1619"/>
                      <a:pt x="474" y="1534"/>
                      <a:pt x="369" y="1429"/>
                    </a:cubicBezTo>
                    <a:cubicBezTo>
                      <a:pt x="246" y="1302"/>
                      <a:pt x="174" y="1162"/>
                      <a:pt x="174" y="1006"/>
                    </a:cubicBezTo>
                    <a:lnTo>
                      <a:pt x="174" y="968"/>
                    </a:lnTo>
                    <a:cubicBezTo>
                      <a:pt x="174" y="795"/>
                      <a:pt x="246" y="617"/>
                      <a:pt x="352" y="478"/>
                    </a:cubicBezTo>
                    <a:cubicBezTo>
                      <a:pt x="457" y="351"/>
                      <a:pt x="597" y="245"/>
                      <a:pt x="757" y="195"/>
                    </a:cubicBezTo>
                    <a:cubicBezTo>
                      <a:pt x="808" y="178"/>
                      <a:pt x="863" y="178"/>
                      <a:pt x="935" y="178"/>
                    </a:cubicBezTo>
                    <a:close/>
                    <a:moveTo>
                      <a:pt x="935" y="0"/>
                    </a:moveTo>
                    <a:cubicBezTo>
                      <a:pt x="846" y="0"/>
                      <a:pt x="774" y="17"/>
                      <a:pt x="702" y="34"/>
                    </a:cubicBezTo>
                    <a:cubicBezTo>
                      <a:pt x="512" y="89"/>
                      <a:pt x="352" y="211"/>
                      <a:pt x="229" y="372"/>
                    </a:cubicBezTo>
                    <a:cubicBezTo>
                      <a:pt x="90" y="528"/>
                      <a:pt x="1" y="740"/>
                      <a:pt x="1" y="968"/>
                    </a:cubicBezTo>
                    <a:lnTo>
                      <a:pt x="1" y="1023"/>
                    </a:lnTo>
                    <a:cubicBezTo>
                      <a:pt x="18" y="1217"/>
                      <a:pt x="106" y="1408"/>
                      <a:pt x="246" y="1551"/>
                    </a:cubicBezTo>
                    <a:cubicBezTo>
                      <a:pt x="369" y="1691"/>
                      <a:pt x="563" y="1779"/>
                      <a:pt x="757" y="1813"/>
                    </a:cubicBezTo>
                    <a:lnTo>
                      <a:pt x="846" y="1813"/>
                    </a:lnTo>
                    <a:cubicBezTo>
                      <a:pt x="1019" y="1813"/>
                      <a:pt x="1197" y="1746"/>
                      <a:pt x="1358" y="1640"/>
                    </a:cubicBezTo>
                    <a:cubicBezTo>
                      <a:pt x="1497" y="1551"/>
                      <a:pt x="1620" y="1391"/>
                      <a:pt x="1691" y="1217"/>
                    </a:cubicBezTo>
                    <a:cubicBezTo>
                      <a:pt x="1725" y="1129"/>
                      <a:pt x="1742" y="1006"/>
                      <a:pt x="1742" y="900"/>
                    </a:cubicBezTo>
                    <a:cubicBezTo>
                      <a:pt x="1742" y="740"/>
                      <a:pt x="1708" y="600"/>
                      <a:pt x="1637" y="457"/>
                    </a:cubicBezTo>
                    <a:cubicBezTo>
                      <a:pt x="1569" y="317"/>
                      <a:pt x="1442" y="178"/>
                      <a:pt x="1286" y="89"/>
                    </a:cubicBezTo>
                    <a:cubicBezTo>
                      <a:pt x="1180" y="34"/>
                      <a:pt x="1057" y="0"/>
                      <a:pt x="935" y="0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6586457" y="2515960"/>
                <a:ext cx="123048" cy="117358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815" extrusionOk="0">
                    <a:moveTo>
                      <a:pt x="1019" y="174"/>
                    </a:moveTo>
                    <a:cubicBezTo>
                      <a:pt x="1125" y="174"/>
                      <a:pt x="1231" y="212"/>
                      <a:pt x="1319" y="246"/>
                    </a:cubicBezTo>
                    <a:cubicBezTo>
                      <a:pt x="1463" y="335"/>
                      <a:pt x="1569" y="424"/>
                      <a:pt x="1620" y="546"/>
                    </a:cubicBezTo>
                    <a:cubicBezTo>
                      <a:pt x="1691" y="652"/>
                      <a:pt x="1725" y="774"/>
                      <a:pt x="1725" y="897"/>
                    </a:cubicBezTo>
                    <a:cubicBezTo>
                      <a:pt x="1725" y="986"/>
                      <a:pt x="1708" y="1075"/>
                      <a:pt x="1675" y="1163"/>
                    </a:cubicBezTo>
                    <a:cubicBezTo>
                      <a:pt x="1620" y="1303"/>
                      <a:pt x="1514" y="1425"/>
                      <a:pt x="1374" y="1497"/>
                    </a:cubicBezTo>
                    <a:cubicBezTo>
                      <a:pt x="1252" y="1586"/>
                      <a:pt x="1074" y="1637"/>
                      <a:pt x="914" y="1637"/>
                    </a:cubicBezTo>
                    <a:lnTo>
                      <a:pt x="846" y="1637"/>
                    </a:lnTo>
                    <a:cubicBezTo>
                      <a:pt x="669" y="1620"/>
                      <a:pt x="512" y="1531"/>
                      <a:pt x="385" y="1425"/>
                    </a:cubicBezTo>
                    <a:cubicBezTo>
                      <a:pt x="263" y="1303"/>
                      <a:pt x="195" y="1163"/>
                      <a:pt x="174" y="1003"/>
                    </a:cubicBezTo>
                    <a:lnTo>
                      <a:pt x="174" y="969"/>
                    </a:lnTo>
                    <a:cubicBezTo>
                      <a:pt x="174" y="791"/>
                      <a:pt x="263" y="618"/>
                      <a:pt x="385" y="474"/>
                    </a:cubicBezTo>
                    <a:cubicBezTo>
                      <a:pt x="491" y="352"/>
                      <a:pt x="652" y="246"/>
                      <a:pt x="808" y="212"/>
                    </a:cubicBezTo>
                    <a:cubicBezTo>
                      <a:pt x="880" y="195"/>
                      <a:pt x="952" y="174"/>
                      <a:pt x="1019" y="174"/>
                    </a:cubicBezTo>
                    <a:close/>
                    <a:moveTo>
                      <a:pt x="1019" y="1"/>
                    </a:moveTo>
                    <a:cubicBezTo>
                      <a:pt x="935" y="1"/>
                      <a:pt x="846" y="18"/>
                      <a:pt x="774" y="35"/>
                    </a:cubicBezTo>
                    <a:cubicBezTo>
                      <a:pt x="563" y="90"/>
                      <a:pt x="385" y="212"/>
                      <a:pt x="246" y="369"/>
                    </a:cubicBezTo>
                    <a:cubicBezTo>
                      <a:pt x="106" y="529"/>
                      <a:pt x="1" y="741"/>
                      <a:pt x="1" y="969"/>
                    </a:cubicBezTo>
                    <a:lnTo>
                      <a:pt x="1" y="1020"/>
                    </a:lnTo>
                    <a:cubicBezTo>
                      <a:pt x="18" y="1231"/>
                      <a:pt x="123" y="1408"/>
                      <a:pt x="263" y="1548"/>
                    </a:cubicBezTo>
                    <a:cubicBezTo>
                      <a:pt x="423" y="1692"/>
                      <a:pt x="618" y="1797"/>
                      <a:pt x="829" y="1814"/>
                    </a:cubicBezTo>
                    <a:lnTo>
                      <a:pt x="914" y="1814"/>
                    </a:lnTo>
                    <a:cubicBezTo>
                      <a:pt x="1125" y="1814"/>
                      <a:pt x="1303" y="1759"/>
                      <a:pt x="1480" y="1654"/>
                    </a:cubicBezTo>
                    <a:cubicBezTo>
                      <a:pt x="1636" y="1548"/>
                      <a:pt x="1759" y="1408"/>
                      <a:pt x="1831" y="1231"/>
                    </a:cubicBezTo>
                    <a:cubicBezTo>
                      <a:pt x="1865" y="1125"/>
                      <a:pt x="1903" y="1020"/>
                      <a:pt x="1903" y="897"/>
                    </a:cubicBezTo>
                    <a:cubicBezTo>
                      <a:pt x="1903" y="741"/>
                      <a:pt x="1848" y="597"/>
                      <a:pt x="1780" y="457"/>
                    </a:cubicBezTo>
                    <a:cubicBezTo>
                      <a:pt x="1691" y="318"/>
                      <a:pt x="1569" y="195"/>
                      <a:pt x="1408" y="90"/>
                    </a:cubicBezTo>
                    <a:cubicBezTo>
                      <a:pt x="1286" y="35"/>
                      <a:pt x="1146" y="1"/>
                      <a:pt x="1019" y="1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6543006" y="2554497"/>
                <a:ext cx="57224" cy="21338"/>
              </a:xfrm>
              <a:custGeom>
                <a:avLst/>
                <a:gdLst/>
                <a:ahLst/>
                <a:cxnLst/>
                <a:rect l="l" t="t" r="r" b="b"/>
                <a:pathLst>
                  <a:path w="885" h="330" extrusionOk="0">
                    <a:moveTo>
                      <a:pt x="407" y="1"/>
                    </a:moveTo>
                    <a:cubicBezTo>
                      <a:pt x="284" y="1"/>
                      <a:pt x="161" y="39"/>
                      <a:pt x="56" y="107"/>
                    </a:cubicBezTo>
                    <a:cubicBezTo>
                      <a:pt x="22" y="128"/>
                      <a:pt x="1" y="195"/>
                      <a:pt x="39" y="233"/>
                    </a:cubicBezTo>
                    <a:cubicBezTo>
                      <a:pt x="49" y="254"/>
                      <a:pt x="73" y="269"/>
                      <a:pt x="102" y="269"/>
                    </a:cubicBezTo>
                    <a:cubicBezTo>
                      <a:pt x="120" y="269"/>
                      <a:pt x="140" y="263"/>
                      <a:pt x="161" y="250"/>
                    </a:cubicBezTo>
                    <a:cubicBezTo>
                      <a:pt x="233" y="195"/>
                      <a:pt x="318" y="178"/>
                      <a:pt x="407" y="178"/>
                    </a:cubicBezTo>
                    <a:lnTo>
                      <a:pt x="423" y="178"/>
                    </a:lnTo>
                    <a:cubicBezTo>
                      <a:pt x="529" y="178"/>
                      <a:pt x="635" y="233"/>
                      <a:pt x="724" y="301"/>
                    </a:cubicBezTo>
                    <a:cubicBezTo>
                      <a:pt x="743" y="320"/>
                      <a:pt x="765" y="330"/>
                      <a:pt x="786" y="330"/>
                    </a:cubicBezTo>
                    <a:cubicBezTo>
                      <a:pt x="808" y="330"/>
                      <a:pt x="829" y="320"/>
                      <a:pt x="846" y="301"/>
                    </a:cubicBezTo>
                    <a:cubicBezTo>
                      <a:pt x="884" y="267"/>
                      <a:pt x="884" y="212"/>
                      <a:pt x="846" y="178"/>
                    </a:cubicBezTo>
                    <a:cubicBezTo>
                      <a:pt x="740" y="73"/>
                      <a:pt x="584" y="1"/>
                      <a:pt x="423" y="1"/>
                    </a:cubicBezTo>
                    <a:close/>
                  </a:path>
                </a:pathLst>
              </a:custGeom>
              <a:solidFill>
                <a:srgbClr val="4C63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5815527" y="3174642"/>
                <a:ext cx="206136" cy="149559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2313" extrusionOk="0">
                    <a:moveTo>
                      <a:pt x="2048" y="0"/>
                    </a:moveTo>
                    <a:cubicBezTo>
                      <a:pt x="1762" y="0"/>
                      <a:pt x="1488" y="9"/>
                      <a:pt x="1214" y="25"/>
                    </a:cubicBezTo>
                    <a:cubicBezTo>
                      <a:pt x="1129" y="25"/>
                      <a:pt x="1023" y="63"/>
                      <a:pt x="1023" y="152"/>
                    </a:cubicBezTo>
                    <a:cubicBezTo>
                      <a:pt x="1023" y="203"/>
                      <a:pt x="1057" y="237"/>
                      <a:pt x="1091" y="275"/>
                    </a:cubicBezTo>
                    <a:cubicBezTo>
                      <a:pt x="1235" y="397"/>
                      <a:pt x="1408" y="469"/>
                      <a:pt x="1569" y="575"/>
                    </a:cubicBezTo>
                    <a:cubicBezTo>
                      <a:pt x="1108" y="575"/>
                      <a:pt x="668" y="609"/>
                      <a:pt x="229" y="659"/>
                    </a:cubicBezTo>
                    <a:cubicBezTo>
                      <a:pt x="140" y="681"/>
                      <a:pt x="34" y="697"/>
                      <a:pt x="17" y="786"/>
                    </a:cubicBezTo>
                    <a:cubicBezTo>
                      <a:pt x="0" y="837"/>
                      <a:pt x="34" y="909"/>
                      <a:pt x="89" y="943"/>
                    </a:cubicBezTo>
                    <a:cubicBezTo>
                      <a:pt x="140" y="960"/>
                      <a:pt x="212" y="976"/>
                      <a:pt x="263" y="976"/>
                    </a:cubicBezTo>
                    <a:cubicBezTo>
                      <a:pt x="618" y="1031"/>
                      <a:pt x="951" y="1048"/>
                      <a:pt x="1285" y="1065"/>
                    </a:cubicBezTo>
                    <a:cubicBezTo>
                      <a:pt x="935" y="1082"/>
                      <a:pt x="580" y="1103"/>
                      <a:pt x="246" y="1243"/>
                    </a:cubicBezTo>
                    <a:cubicBezTo>
                      <a:pt x="195" y="1277"/>
                      <a:pt x="123" y="1331"/>
                      <a:pt x="123" y="1399"/>
                    </a:cubicBezTo>
                    <a:cubicBezTo>
                      <a:pt x="140" y="1471"/>
                      <a:pt x="229" y="1488"/>
                      <a:pt x="317" y="1488"/>
                    </a:cubicBezTo>
                    <a:cubicBezTo>
                      <a:pt x="406" y="1505"/>
                      <a:pt x="495" y="1505"/>
                      <a:pt x="601" y="1505"/>
                    </a:cubicBezTo>
                    <a:cubicBezTo>
                      <a:pt x="512" y="1543"/>
                      <a:pt x="440" y="1577"/>
                      <a:pt x="368" y="1632"/>
                    </a:cubicBezTo>
                    <a:cubicBezTo>
                      <a:pt x="334" y="1648"/>
                      <a:pt x="284" y="1699"/>
                      <a:pt x="301" y="1754"/>
                    </a:cubicBezTo>
                    <a:cubicBezTo>
                      <a:pt x="301" y="1788"/>
                      <a:pt x="317" y="1822"/>
                      <a:pt x="351" y="1843"/>
                    </a:cubicBezTo>
                    <a:cubicBezTo>
                      <a:pt x="389" y="1843"/>
                      <a:pt x="423" y="1860"/>
                      <a:pt x="457" y="1860"/>
                    </a:cubicBezTo>
                    <a:cubicBezTo>
                      <a:pt x="559" y="1873"/>
                      <a:pt x="660" y="1878"/>
                      <a:pt x="760" y="1878"/>
                    </a:cubicBezTo>
                    <a:cubicBezTo>
                      <a:pt x="922" y="1878"/>
                      <a:pt x="1081" y="1864"/>
                      <a:pt x="1235" y="1843"/>
                    </a:cubicBezTo>
                    <a:lnTo>
                      <a:pt x="1235" y="1843"/>
                    </a:lnTo>
                    <a:cubicBezTo>
                      <a:pt x="1108" y="1911"/>
                      <a:pt x="985" y="2016"/>
                      <a:pt x="897" y="2122"/>
                    </a:cubicBezTo>
                    <a:cubicBezTo>
                      <a:pt x="863" y="2160"/>
                      <a:pt x="846" y="2194"/>
                      <a:pt x="846" y="2228"/>
                    </a:cubicBezTo>
                    <a:cubicBezTo>
                      <a:pt x="846" y="2266"/>
                      <a:pt x="897" y="2299"/>
                      <a:pt x="935" y="2299"/>
                    </a:cubicBezTo>
                    <a:cubicBezTo>
                      <a:pt x="951" y="2308"/>
                      <a:pt x="968" y="2312"/>
                      <a:pt x="986" y="2312"/>
                    </a:cubicBezTo>
                    <a:cubicBezTo>
                      <a:pt x="1003" y="2312"/>
                      <a:pt x="1021" y="2308"/>
                      <a:pt x="1040" y="2299"/>
                    </a:cubicBezTo>
                    <a:cubicBezTo>
                      <a:pt x="1514" y="2211"/>
                      <a:pt x="1953" y="1999"/>
                      <a:pt x="2308" y="1699"/>
                    </a:cubicBezTo>
                    <a:cubicBezTo>
                      <a:pt x="2308" y="1699"/>
                      <a:pt x="2993" y="1348"/>
                      <a:pt x="3187" y="1154"/>
                    </a:cubicBezTo>
                    <a:lnTo>
                      <a:pt x="2959" y="25"/>
                    </a:lnTo>
                    <a:cubicBezTo>
                      <a:pt x="2634" y="9"/>
                      <a:pt x="2335" y="0"/>
                      <a:pt x="2048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5851865" y="3266457"/>
                <a:ext cx="53668" cy="7953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23" extrusionOk="0">
                    <a:moveTo>
                      <a:pt x="795" y="0"/>
                    </a:moveTo>
                    <a:cubicBezTo>
                      <a:pt x="546" y="34"/>
                      <a:pt x="284" y="51"/>
                      <a:pt x="39" y="51"/>
                    </a:cubicBezTo>
                    <a:cubicBezTo>
                      <a:pt x="18" y="51"/>
                      <a:pt x="1" y="68"/>
                      <a:pt x="1" y="85"/>
                    </a:cubicBezTo>
                    <a:cubicBezTo>
                      <a:pt x="1" y="106"/>
                      <a:pt x="18" y="123"/>
                      <a:pt x="39" y="123"/>
                    </a:cubicBezTo>
                    <a:cubicBezTo>
                      <a:pt x="284" y="123"/>
                      <a:pt x="546" y="106"/>
                      <a:pt x="795" y="68"/>
                    </a:cubicBezTo>
                    <a:cubicBezTo>
                      <a:pt x="829" y="68"/>
                      <a:pt x="829" y="51"/>
                      <a:pt x="829" y="17"/>
                    </a:cubicBezTo>
                    <a:cubicBezTo>
                      <a:pt x="829" y="0"/>
                      <a:pt x="812" y="0"/>
                      <a:pt x="795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5814428" y="3174060"/>
                <a:ext cx="152533" cy="152598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2360" extrusionOk="0">
                    <a:moveTo>
                      <a:pt x="1231" y="1"/>
                    </a:moveTo>
                    <a:cubicBezTo>
                      <a:pt x="1180" y="1"/>
                      <a:pt x="1125" y="18"/>
                      <a:pt x="1091" y="34"/>
                    </a:cubicBezTo>
                    <a:cubicBezTo>
                      <a:pt x="1074" y="56"/>
                      <a:pt x="1057" y="72"/>
                      <a:pt x="1040" y="89"/>
                    </a:cubicBezTo>
                    <a:cubicBezTo>
                      <a:pt x="1019" y="106"/>
                      <a:pt x="1002" y="123"/>
                      <a:pt x="1002" y="161"/>
                    </a:cubicBezTo>
                    <a:cubicBezTo>
                      <a:pt x="1002" y="195"/>
                      <a:pt x="1019" y="229"/>
                      <a:pt x="1040" y="246"/>
                    </a:cubicBezTo>
                    <a:cubicBezTo>
                      <a:pt x="1057" y="267"/>
                      <a:pt x="1074" y="284"/>
                      <a:pt x="1091" y="301"/>
                    </a:cubicBezTo>
                    <a:cubicBezTo>
                      <a:pt x="1202" y="399"/>
                      <a:pt x="1338" y="475"/>
                      <a:pt x="1470" y="547"/>
                    </a:cubicBezTo>
                    <a:lnTo>
                      <a:pt x="1470" y="547"/>
                    </a:lnTo>
                    <a:cubicBezTo>
                      <a:pt x="1051" y="552"/>
                      <a:pt x="648" y="588"/>
                      <a:pt x="246" y="635"/>
                    </a:cubicBezTo>
                    <a:cubicBezTo>
                      <a:pt x="195" y="635"/>
                      <a:pt x="140" y="652"/>
                      <a:pt x="106" y="668"/>
                    </a:cubicBezTo>
                    <a:cubicBezTo>
                      <a:pt x="51" y="690"/>
                      <a:pt x="17" y="723"/>
                      <a:pt x="1" y="795"/>
                    </a:cubicBezTo>
                    <a:lnTo>
                      <a:pt x="1" y="812"/>
                    </a:lnTo>
                    <a:cubicBezTo>
                      <a:pt x="1" y="880"/>
                      <a:pt x="34" y="935"/>
                      <a:pt x="89" y="969"/>
                    </a:cubicBezTo>
                    <a:cubicBezTo>
                      <a:pt x="157" y="1007"/>
                      <a:pt x="212" y="1023"/>
                      <a:pt x="280" y="1023"/>
                    </a:cubicBezTo>
                    <a:cubicBezTo>
                      <a:pt x="451" y="1049"/>
                      <a:pt x="625" y="1066"/>
                      <a:pt x="799" y="1079"/>
                    </a:cubicBezTo>
                    <a:lnTo>
                      <a:pt x="799" y="1079"/>
                    </a:lnTo>
                    <a:cubicBezTo>
                      <a:pt x="613" y="1105"/>
                      <a:pt x="430" y="1150"/>
                      <a:pt x="263" y="1235"/>
                    </a:cubicBezTo>
                    <a:cubicBezTo>
                      <a:pt x="229" y="1235"/>
                      <a:pt x="195" y="1269"/>
                      <a:pt x="157" y="1286"/>
                    </a:cubicBezTo>
                    <a:cubicBezTo>
                      <a:pt x="140" y="1302"/>
                      <a:pt x="106" y="1340"/>
                      <a:pt x="106" y="1391"/>
                    </a:cubicBezTo>
                    <a:lnTo>
                      <a:pt x="106" y="1408"/>
                    </a:lnTo>
                    <a:cubicBezTo>
                      <a:pt x="123" y="1429"/>
                      <a:pt x="123" y="1463"/>
                      <a:pt x="140" y="1480"/>
                    </a:cubicBezTo>
                    <a:cubicBezTo>
                      <a:pt x="157" y="1497"/>
                      <a:pt x="195" y="1514"/>
                      <a:pt x="229" y="1535"/>
                    </a:cubicBezTo>
                    <a:lnTo>
                      <a:pt x="334" y="1535"/>
                    </a:lnTo>
                    <a:cubicBezTo>
                      <a:pt x="377" y="1543"/>
                      <a:pt x="414" y="1547"/>
                      <a:pt x="451" y="1549"/>
                    </a:cubicBezTo>
                    <a:lnTo>
                      <a:pt x="451" y="1549"/>
                    </a:lnTo>
                    <a:cubicBezTo>
                      <a:pt x="423" y="1566"/>
                      <a:pt x="396" y="1583"/>
                      <a:pt x="368" y="1603"/>
                    </a:cubicBezTo>
                    <a:cubicBezTo>
                      <a:pt x="351" y="1619"/>
                      <a:pt x="334" y="1641"/>
                      <a:pt x="301" y="1657"/>
                    </a:cubicBezTo>
                    <a:cubicBezTo>
                      <a:pt x="280" y="1691"/>
                      <a:pt x="263" y="1708"/>
                      <a:pt x="263" y="1746"/>
                    </a:cubicBezTo>
                    <a:lnTo>
                      <a:pt x="280" y="1763"/>
                    </a:lnTo>
                    <a:cubicBezTo>
                      <a:pt x="280" y="1780"/>
                      <a:pt x="280" y="1814"/>
                      <a:pt x="301" y="1831"/>
                    </a:cubicBezTo>
                    <a:cubicBezTo>
                      <a:pt x="318" y="1852"/>
                      <a:pt x="334" y="1869"/>
                      <a:pt x="351" y="1869"/>
                    </a:cubicBezTo>
                    <a:cubicBezTo>
                      <a:pt x="385" y="1886"/>
                      <a:pt x="440" y="1903"/>
                      <a:pt x="474" y="1903"/>
                    </a:cubicBezTo>
                    <a:cubicBezTo>
                      <a:pt x="580" y="1920"/>
                      <a:pt x="685" y="1920"/>
                      <a:pt x="808" y="1920"/>
                    </a:cubicBezTo>
                    <a:cubicBezTo>
                      <a:pt x="904" y="1920"/>
                      <a:pt x="1006" y="1912"/>
                      <a:pt x="1111" y="1902"/>
                    </a:cubicBezTo>
                    <a:lnTo>
                      <a:pt x="1111" y="1902"/>
                    </a:lnTo>
                    <a:cubicBezTo>
                      <a:pt x="1030" y="1964"/>
                      <a:pt x="951" y="2031"/>
                      <a:pt x="880" y="2114"/>
                    </a:cubicBezTo>
                    <a:cubicBezTo>
                      <a:pt x="880" y="2114"/>
                      <a:pt x="863" y="2131"/>
                      <a:pt x="846" y="2169"/>
                    </a:cubicBezTo>
                    <a:cubicBezTo>
                      <a:pt x="846" y="2186"/>
                      <a:pt x="829" y="2203"/>
                      <a:pt x="829" y="2220"/>
                    </a:cubicBezTo>
                    <a:lnTo>
                      <a:pt x="829" y="2237"/>
                    </a:lnTo>
                    <a:cubicBezTo>
                      <a:pt x="829" y="2275"/>
                      <a:pt x="846" y="2291"/>
                      <a:pt x="863" y="2308"/>
                    </a:cubicBezTo>
                    <a:cubicBezTo>
                      <a:pt x="880" y="2325"/>
                      <a:pt x="914" y="2342"/>
                      <a:pt x="935" y="2342"/>
                    </a:cubicBezTo>
                    <a:cubicBezTo>
                      <a:pt x="952" y="2359"/>
                      <a:pt x="968" y="2359"/>
                      <a:pt x="985" y="2359"/>
                    </a:cubicBezTo>
                    <a:cubicBezTo>
                      <a:pt x="1019" y="2359"/>
                      <a:pt x="1040" y="2342"/>
                      <a:pt x="1074" y="2342"/>
                    </a:cubicBezTo>
                    <a:cubicBezTo>
                      <a:pt x="1531" y="2253"/>
                      <a:pt x="1991" y="2042"/>
                      <a:pt x="2342" y="1746"/>
                    </a:cubicBezTo>
                    <a:cubicBezTo>
                      <a:pt x="2359" y="1725"/>
                      <a:pt x="2359" y="1708"/>
                      <a:pt x="2359" y="1691"/>
                    </a:cubicBezTo>
                    <a:cubicBezTo>
                      <a:pt x="2351" y="1683"/>
                      <a:pt x="2342" y="1679"/>
                      <a:pt x="2334" y="1679"/>
                    </a:cubicBezTo>
                    <a:cubicBezTo>
                      <a:pt x="2325" y="1679"/>
                      <a:pt x="2317" y="1683"/>
                      <a:pt x="2308" y="1691"/>
                    </a:cubicBezTo>
                    <a:cubicBezTo>
                      <a:pt x="1953" y="1991"/>
                      <a:pt x="1514" y="2186"/>
                      <a:pt x="1057" y="2275"/>
                    </a:cubicBezTo>
                    <a:cubicBezTo>
                      <a:pt x="1040" y="2275"/>
                      <a:pt x="1002" y="2291"/>
                      <a:pt x="985" y="2291"/>
                    </a:cubicBezTo>
                    <a:cubicBezTo>
                      <a:pt x="968" y="2291"/>
                      <a:pt x="968" y="2291"/>
                      <a:pt x="952" y="2275"/>
                    </a:cubicBezTo>
                    <a:cubicBezTo>
                      <a:pt x="935" y="2275"/>
                      <a:pt x="935" y="2275"/>
                      <a:pt x="914" y="2253"/>
                    </a:cubicBezTo>
                    <a:lnTo>
                      <a:pt x="897" y="2237"/>
                    </a:lnTo>
                    <a:lnTo>
                      <a:pt x="897" y="2220"/>
                    </a:lnTo>
                    <a:cubicBezTo>
                      <a:pt x="897" y="2220"/>
                      <a:pt x="897" y="2203"/>
                      <a:pt x="914" y="2186"/>
                    </a:cubicBezTo>
                    <a:cubicBezTo>
                      <a:pt x="914" y="2186"/>
                      <a:pt x="935" y="2169"/>
                      <a:pt x="935" y="2148"/>
                    </a:cubicBezTo>
                    <a:cubicBezTo>
                      <a:pt x="1040" y="2042"/>
                      <a:pt x="1146" y="1958"/>
                      <a:pt x="1269" y="1886"/>
                    </a:cubicBezTo>
                    <a:cubicBezTo>
                      <a:pt x="1285" y="1869"/>
                      <a:pt x="1302" y="1852"/>
                      <a:pt x="1285" y="1831"/>
                    </a:cubicBezTo>
                    <a:cubicBezTo>
                      <a:pt x="1285" y="1814"/>
                      <a:pt x="1269" y="1814"/>
                      <a:pt x="1252" y="1814"/>
                    </a:cubicBezTo>
                    <a:cubicBezTo>
                      <a:pt x="1245" y="1815"/>
                      <a:pt x="1238" y="1815"/>
                      <a:pt x="1232" y="1816"/>
                    </a:cubicBezTo>
                    <a:lnTo>
                      <a:pt x="1232" y="1816"/>
                    </a:lnTo>
                    <a:lnTo>
                      <a:pt x="1231" y="1814"/>
                    </a:lnTo>
                    <a:cubicBezTo>
                      <a:pt x="1229" y="1815"/>
                      <a:pt x="1228" y="1816"/>
                      <a:pt x="1226" y="1817"/>
                    </a:cubicBezTo>
                    <a:lnTo>
                      <a:pt x="1226" y="1817"/>
                    </a:lnTo>
                    <a:cubicBezTo>
                      <a:pt x="1090" y="1833"/>
                      <a:pt x="943" y="1852"/>
                      <a:pt x="808" y="1852"/>
                    </a:cubicBezTo>
                    <a:cubicBezTo>
                      <a:pt x="702" y="1852"/>
                      <a:pt x="580" y="1852"/>
                      <a:pt x="474" y="1831"/>
                    </a:cubicBezTo>
                    <a:cubicBezTo>
                      <a:pt x="440" y="1831"/>
                      <a:pt x="406" y="1814"/>
                      <a:pt x="385" y="1814"/>
                    </a:cubicBezTo>
                    <a:cubicBezTo>
                      <a:pt x="368" y="1797"/>
                      <a:pt x="368" y="1797"/>
                      <a:pt x="351" y="1780"/>
                    </a:cubicBezTo>
                    <a:lnTo>
                      <a:pt x="351" y="1763"/>
                    </a:lnTo>
                    <a:lnTo>
                      <a:pt x="334" y="1746"/>
                    </a:lnTo>
                    <a:cubicBezTo>
                      <a:pt x="334" y="1746"/>
                      <a:pt x="351" y="1725"/>
                      <a:pt x="368" y="1708"/>
                    </a:cubicBezTo>
                    <a:cubicBezTo>
                      <a:pt x="368" y="1691"/>
                      <a:pt x="385" y="1674"/>
                      <a:pt x="406" y="1657"/>
                    </a:cubicBezTo>
                    <a:cubicBezTo>
                      <a:pt x="474" y="1619"/>
                      <a:pt x="546" y="1569"/>
                      <a:pt x="618" y="1552"/>
                    </a:cubicBezTo>
                    <a:cubicBezTo>
                      <a:pt x="635" y="1535"/>
                      <a:pt x="635" y="1535"/>
                      <a:pt x="651" y="1535"/>
                    </a:cubicBezTo>
                    <a:lnTo>
                      <a:pt x="651" y="1497"/>
                    </a:lnTo>
                    <a:cubicBezTo>
                      <a:pt x="635" y="1480"/>
                      <a:pt x="635" y="1480"/>
                      <a:pt x="618" y="1480"/>
                    </a:cubicBezTo>
                    <a:lnTo>
                      <a:pt x="580" y="1480"/>
                    </a:lnTo>
                    <a:cubicBezTo>
                      <a:pt x="491" y="1480"/>
                      <a:pt x="423" y="1480"/>
                      <a:pt x="334" y="1463"/>
                    </a:cubicBezTo>
                    <a:cubicBezTo>
                      <a:pt x="301" y="1463"/>
                      <a:pt x="263" y="1463"/>
                      <a:pt x="229" y="1446"/>
                    </a:cubicBezTo>
                    <a:cubicBezTo>
                      <a:pt x="212" y="1446"/>
                      <a:pt x="195" y="1429"/>
                      <a:pt x="195" y="1429"/>
                    </a:cubicBezTo>
                    <a:cubicBezTo>
                      <a:pt x="195" y="1429"/>
                      <a:pt x="174" y="1408"/>
                      <a:pt x="174" y="1391"/>
                    </a:cubicBezTo>
                    <a:cubicBezTo>
                      <a:pt x="174" y="1374"/>
                      <a:pt x="195" y="1357"/>
                      <a:pt x="212" y="1340"/>
                    </a:cubicBezTo>
                    <a:cubicBezTo>
                      <a:pt x="229" y="1324"/>
                      <a:pt x="263" y="1302"/>
                      <a:pt x="280" y="1286"/>
                    </a:cubicBezTo>
                    <a:cubicBezTo>
                      <a:pt x="558" y="1163"/>
                      <a:pt x="866" y="1135"/>
                      <a:pt x="1174" y="1104"/>
                    </a:cubicBezTo>
                    <a:lnTo>
                      <a:pt x="1174" y="1104"/>
                    </a:lnTo>
                    <a:cubicBezTo>
                      <a:pt x="1217" y="1107"/>
                      <a:pt x="1260" y="1110"/>
                      <a:pt x="1302" y="1112"/>
                    </a:cubicBezTo>
                    <a:lnTo>
                      <a:pt x="1302" y="1091"/>
                    </a:lnTo>
                    <a:cubicBezTo>
                      <a:pt x="1319" y="1091"/>
                      <a:pt x="1336" y="1091"/>
                      <a:pt x="1336" y="1057"/>
                    </a:cubicBezTo>
                    <a:cubicBezTo>
                      <a:pt x="1336" y="1040"/>
                      <a:pt x="1319" y="1040"/>
                      <a:pt x="1302" y="1040"/>
                    </a:cubicBezTo>
                    <a:cubicBezTo>
                      <a:pt x="985" y="1023"/>
                      <a:pt x="635" y="1007"/>
                      <a:pt x="280" y="952"/>
                    </a:cubicBezTo>
                    <a:cubicBezTo>
                      <a:pt x="229" y="952"/>
                      <a:pt x="174" y="935"/>
                      <a:pt x="123" y="918"/>
                    </a:cubicBezTo>
                    <a:cubicBezTo>
                      <a:pt x="89" y="901"/>
                      <a:pt x="68" y="846"/>
                      <a:pt x="68" y="812"/>
                    </a:cubicBezTo>
                    <a:lnTo>
                      <a:pt x="68" y="795"/>
                    </a:lnTo>
                    <a:cubicBezTo>
                      <a:pt x="89" y="774"/>
                      <a:pt x="106" y="757"/>
                      <a:pt x="140" y="740"/>
                    </a:cubicBezTo>
                    <a:cubicBezTo>
                      <a:pt x="174" y="723"/>
                      <a:pt x="212" y="706"/>
                      <a:pt x="246" y="706"/>
                    </a:cubicBezTo>
                    <a:cubicBezTo>
                      <a:pt x="685" y="652"/>
                      <a:pt x="1146" y="618"/>
                      <a:pt x="1586" y="618"/>
                    </a:cubicBezTo>
                    <a:cubicBezTo>
                      <a:pt x="1602" y="618"/>
                      <a:pt x="1602" y="601"/>
                      <a:pt x="1619" y="584"/>
                    </a:cubicBezTo>
                    <a:cubicBezTo>
                      <a:pt x="1619" y="563"/>
                      <a:pt x="1619" y="546"/>
                      <a:pt x="1602" y="546"/>
                    </a:cubicBezTo>
                    <a:cubicBezTo>
                      <a:pt x="1425" y="457"/>
                      <a:pt x="1269" y="373"/>
                      <a:pt x="1146" y="246"/>
                    </a:cubicBezTo>
                    <a:cubicBezTo>
                      <a:pt x="1125" y="229"/>
                      <a:pt x="1108" y="229"/>
                      <a:pt x="1091" y="212"/>
                    </a:cubicBezTo>
                    <a:cubicBezTo>
                      <a:pt x="1091" y="195"/>
                      <a:pt x="1074" y="178"/>
                      <a:pt x="1074" y="161"/>
                    </a:cubicBezTo>
                    <a:cubicBezTo>
                      <a:pt x="1074" y="140"/>
                      <a:pt x="1074" y="140"/>
                      <a:pt x="1091" y="123"/>
                    </a:cubicBezTo>
                    <a:cubicBezTo>
                      <a:pt x="1091" y="106"/>
                      <a:pt x="1125" y="106"/>
                      <a:pt x="1146" y="89"/>
                    </a:cubicBezTo>
                    <a:cubicBezTo>
                      <a:pt x="1180" y="72"/>
                      <a:pt x="1214" y="72"/>
                      <a:pt x="1231" y="72"/>
                    </a:cubicBezTo>
                    <a:lnTo>
                      <a:pt x="1408" y="72"/>
                    </a:lnTo>
                    <a:cubicBezTo>
                      <a:pt x="1569" y="72"/>
                      <a:pt x="1742" y="72"/>
                      <a:pt x="1919" y="89"/>
                    </a:cubicBezTo>
                    <a:cubicBezTo>
                      <a:pt x="1936" y="89"/>
                      <a:pt x="1953" y="72"/>
                      <a:pt x="1953" y="56"/>
                    </a:cubicBezTo>
                    <a:cubicBezTo>
                      <a:pt x="1953" y="34"/>
                      <a:pt x="1936" y="18"/>
                      <a:pt x="1919" y="18"/>
                    </a:cubicBezTo>
                    <a:cubicBezTo>
                      <a:pt x="1742" y="1"/>
                      <a:pt x="1586" y="1"/>
                      <a:pt x="140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7131985" y="3187573"/>
                <a:ext cx="226633" cy="149429"/>
              </a:xfrm>
              <a:custGeom>
                <a:avLst/>
                <a:gdLst/>
                <a:ahLst/>
                <a:cxnLst/>
                <a:rect l="l" t="t" r="r" b="b"/>
                <a:pathLst>
                  <a:path w="3505" h="2311" extrusionOk="0">
                    <a:moveTo>
                      <a:pt x="1604" y="0"/>
                    </a:moveTo>
                    <a:cubicBezTo>
                      <a:pt x="1279" y="0"/>
                      <a:pt x="938" y="10"/>
                      <a:pt x="562" y="20"/>
                    </a:cubicBezTo>
                    <a:lnTo>
                      <a:pt x="0" y="1237"/>
                    </a:lnTo>
                    <a:cubicBezTo>
                      <a:pt x="190" y="1448"/>
                      <a:pt x="1213" y="1711"/>
                      <a:pt x="1213" y="1711"/>
                    </a:cubicBezTo>
                    <a:cubicBezTo>
                      <a:pt x="1564" y="2011"/>
                      <a:pt x="2008" y="2222"/>
                      <a:pt x="2464" y="2311"/>
                    </a:cubicBezTo>
                    <a:lnTo>
                      <a:pt x="2587" y="2311"/>
                    </a:lnTo>
                    <a:cubicBezTo>
                      <a:pt x="2621" y="2294"/>
                      <a:pt x="2659" y="2277"/>
                      <a:pt x="2659" y="2222"/>
                    </a:cubicBezTo>
                    <a:cubicBezTo>
                      <a:pt x="2676" y="2188"/>
                      <a:pt x="2642" y="2150"/>
                      <a:pt x="2621" y="2116"/>
                    </a:cubicBezTo>
                    <a:cubicBezTo>
                      <a:pt x="2515" y="2011"/>
                      <a:pt x="2409" y="1922"/>
                      <a:pt x="2270" y="1854"/>
                    </a:cubicBezTo>
                    <a:lnTo>
                      <a:pt x="2270" y="1854"/>
                    </a:lnTo>
                    <a:cubicBezTo>
                      <a:pt x="2403" y="1871"/>
                      <a:pt x="2535" y="1880"/>
                      <a:pt x="2665" y="1880"/>
                    </a:cubicBezTo>
                    <a:cubicBezTo>
                      <a:pt x="2794" y="1880"/>
                      <a:pt x="2921" y="1871"/>
                      <a:pt x="3043" y="1854"/>
                    </a:cubicBezTo>
                    <a:cubicBezTo>
                      <a:pt x="3098" y="1854"/>
                      <a:pt x="3132" y="1854"/>
                      <a:pt x="3170" y="1833"/>
                    </a:cubicBezTo>
                    <a:cubicBezTo>
                      <a:pt x="3187" y="1816"/>
                      <a:pt x="3221" y="1782"/>
                      <a:pt x="3221" y="1749"/>
                    </a:cubicBezTo>
                    <a:cubicBezTo>
                      <a:pt x="3221" y="1694"/>
                      <a:pt x="3187" y="1660"/>
                      <a:pt x="3132" y="1622"/>
                    </a:cubicBezTo>
                    <a:cubicBezTo>
                      <a:pt x="3064" y="1571"/>
                      <a:pt x="2993" y="1537"/>
                      <a:pt x="2921" y="1499"/>
                    </a:cubicBezTo>
                    <a:lnTo>
                      <a:pt x="3204" y="1499"/>
                    </a:lnTo>
                    <a:cubicBezTo>
                      <a:pt x="3276" y="1499"/>
                      <a:pt x="3381" y="1465"/>
                      <a:pt x="3381" y="1394"/>
                    </a:cubicBezTo>
                    <a:cubicBezTo>
                      <a:pt x="3398" y="1326"/>
                      <a:pt x="3327" y="1288"/>
                      <a:pt x="3255" y="1254"/>
                    </a:cubicBezTo>
                    <a:cubicBezTo>
                      <a:pt x="2938" y="1115"/>
                      <a:pt x="2587" y="1077"/>
                      <a:pt x="2236" y="1060"/>
                    </a:cubicBezTo>
                    <a:cubicBezTo>
                      <a:pt x="2553" y="1060"/>
                      <a:pt x="2904" y="1043"/>
                      <a:pt x="3255" y="988"/>
                    </a:cubicBezTo>
                    <a:cubicBezTo>
                      <a:pt x="3310" y="971"/>
                      <a:pt x="3360" y="971"/>
                      <a:pt x="3415" y="937"/>
                    </a:cubicBezTo>
                    <a:cubicBezTo>
                      <a:pt x="3466" y="903"/>
                      <a:pt x="3504" y="848"/>
                      <a:pt x="3487" y="776"/>
                    </a:cubicBezTo>
                    <a:cubicBezTo>
                      <a:pt x="3466" y="709"/>
                      <a:pt x="3360" y="671"/>
                      <a:pt x="3293" y="671"/>
                    </a:cubicBezTo>
                    <a:cubicBezTo>
                      <a:pt x="2832" y="603"/>
                      <a:pt x="2392" y="586"/>
                      <a:pt x="1953" y="565"/>
                    </a:cubicBezTo>
                    <a:cubicBezTo>
                      <a:pt x="2113" y="481"/>
                      <a:pt x="2287" y="392"/>
                      <a:pt x="2409" y="269"/>
                    </a:cubicBezTo>
                    <a:cubicBezTo>
                      <a:pt x="2447" y="248"/>
                      <a:pt x="2481" y="197"/>
                      <a:pt x="2481" y="164"/>
                    </a:cubicBezTo>
                    <a:cubicBezTo>
                      <a:pt x="2481" y="75"/>
                      <a:pt x="2376" y="37"/>
                      <a:pt x="2304" y="20"/>
                    </a:cubicBezTo>
                    <a:cubicBezTo>
                      <a:pt x="2073" y="6"/>
                      <a:pt x="1843" y="0"/>
                      <a:pt x="160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7268610" y="3278743"/>
                <a:ext cx="54702" cy="827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" extrusionOk="0">
                    <a:moveTo>
                      <a:pt x="51" y="0"/>
                    </a:moveTo>
                    <a:cubicBezTo>
                      <a:pt x="34" y="0"/>
                      <a:pt x="17" y="22"/>
                      <a:pt x="0" y="38"/>
                    </a:cubicBezTo>
                    <a:cubicBezTo>
                      <a:pt x="0" y="55"/>
                      <a:pt x="17" y="72"/>
                      <a:pt x="34" y="72"/>
                    </a:cubicBezTo>
                    <a:cubicBezTo>
                      <a:pt x="296" y="106"/>
                      <a:pt x="546" y="127"/>
                      <a:pt x="808" y="127"/>
                    </a:cubicBezTo>
                    <a:cubicBezTo>
                      <a:pt x="825" y="127"/>
                      <a:pt x="846" y="106"/>
                      <a:pt x="846" y="89"/>
                    </a:cubicBezTo>
                    <a:cubicBezTo>
                      <a:pt x="846" y="72"/>
                      <a:pt x="825" y="55"/>
                      <a:pt x="808" y="55"/>
                    </a:cubicBezTo>
                    <a:cubicBezTo>
                      <a:pt x="546" y="55"/>
                      <a:pt x="296" y="38"/>
                      <a:pt x="51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7207119" y="3186668"/>
                <a:ext cx="153632" cy="152533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359" extrusionOk="0">
                    <a:moveTo>
                      <a:pt x="968" y="0"/>
                    </a:moveTo>
                    <a:cubicBezTo>
                      <a:pt x="791" y="0"/>
                      <a:pt x="613" y="17"/>
                      <a:pt x="457" y="34"/>
                    </a:cubicBezTo>
                    <a:cubicBezTo>
                      <a:pt x="440" y="34"/>
                      <a:pt x="423" y="51"/>
                      <a:pt x="423" y="72"/>
                    </a:cubicBezTo>
                    <a:cubicBezTo>
                      <a:pt x="423" y="84"/>
                      <a:pt x="432" y="96"/>
                      <a:pt x="443" y="96"/>
                    </a:cubicBezTo>
                    <a:cubicBezTo>
                      <a:pt x="447" y="96"/>
                      <a:pt x="452" y="94"/>
                      <a:pt x="457" y="89"/>
                    </a:cubicBezTo>
                    <a:cubicBezTo>
                      <a:pt x="634" y="89"/>
                      <a:pt x="791" y="72"/>
                      <a:pt x="968" y="72"/>
                    </a:cubicBezTo>
                    <a:lnTo>
                      <a:pt x="1125" y="72"/>
                    </a:lnTo>
                    <a:cubicBezTo>
                      <a:pt x="1180" y="89"/>
                      <a:pt x="1214" y="89"/>
                      <a:pt x="1247" y="106"/>
                    </a:cubicBezTo>
                    <a:lnTo>
                      <a:pt x="1285" y="140"/>
                    </a:lnTo>
                    <a:lnTo>
                      <a:pt x="1285" y="178"/>
                    </a:lnTo>
                    <a:lnTo>
                      <a:pt x="1285" y="211"/>
                    </a:lnTo>
                    <a:lnTo>
                      <a:pt x="1230" y="262"/>
                    </a:lnTo>
                    <a:cubicBezTo>
                      <a:pt x="1091" y="368"/>
                      <a:pt x="930" y="457"/>
                      <a:pt x="774" y="545"/>
                    </a:cubicBezTo>
                    <a:cubicBezTo>
                      <a:pt x="757" y="562"/>
                      <a:pt x="757" y="579"/>
                      <a:pt x="757" y="600"/>
                    </a:cubicBezTo>
                    <a:cubicBezTo>
                      <a:pt x="757" y="617"/>
                      <a:pt x="774" y="617"/>
                      <a:pt x="791" y="617"/>
                    </a:cubicBezTo>
                    <a:cubicBezTo>
                      <a:pt x="1230" y="634"/>
                      <a:pt x="1670" y="651"/>
                      <a:pt x="2114" y="723"/>
                    </a:cubicBezTo>
                    <a:cubicBezTo>
                      <a:pt x="2165" y="723"/>
                      <a:pt x="2198" y="723"/>
                      <a:pt x="2236" y="740"/>
                    </a:cubicBezTo>
                    <a:cubicBezTo>
                      <a:pt x="2270" y="757"/>
                      <a:pt x="2287" y="774"/>
                      <a:pt x="2304" y="812"/>
                    </a:cubicBezTo>
                    <a:lnTo>
                      <a:pt x="2304" y="828"/>
                    </a:lnTo>
                    <a:cubicBezTo>
                      <a:pt x="2304" y="862"/>
                      <a:pt x="2270" y="896"/>
                      <a:pt x="2236" y="917"/>
                    </a:cubicBezTo>
                    <a:cubicBezTo>
                      <a:pt x="2198" y="951"/>
                      <a:pt x="2148" y="951"/>
                      <a:pt x="2076" y="968"/>
                    </a:cubicBezTo>
                    <a:cubicBezTo>
                      <a:pt x="1742" y="1023"/>
                      <a:pt x="1391" y="1040"/>
                      <a:pt x="1074" y="1040"/>
                    </a:cubicBezTo>
                    <a:cubicBezTo>
                      <a:pt x="1057" y="1040"/>
                      <a:pt x="1036" y="1057"/>
                      <a:pt x="1036" y="1074"/>
                    </a:cubicBezTo>
                    <a:cubicBezTo>
                      <a:pt x="1036" y="1091"/>
                      <a:pt x="1036" y="1107"/>
                      <a:pt x="1074" y="1107"/>
                    </a:cubicBezTo>
                    <a:cubicBezTo>
                      <a:pt x="1408" y="1129"/>
                      <a:pt x="1776" y="1162"/>
                      <a:pt x="2093" y="1302"/>
                    </a:cubicBezTo>
                    <a:cubicBezTo>
                      <a:pt x="2114" y="1302"/>
                      <a:pt x="2148" y="1319"/>
                      <a:pt x="2165" y="1340"/>
                    </a:cubicBezTo>
                    <a:cubicBezTo>
                      <a:pt x="2181" y="1357"/>
                      <a:pt x="2181" y="1374"/>
                      <a:pt x="2181" y="1391"/>
                    </a:cubicBezTo>
                    <a:lnTo>
                      <a:pt x="2181" y="1408"/>
                    </a:lnTo>
                    <a:lnTo>
                      <a:pt x="2181" y="1424"/>
                    </a:lnTo>
                    <a:cubicBezTo>
                      <a:pt x="2165" y="1446"/>
                      <a:pt x="2148" y="1462"/>
                      <a:pt x="2114" y="1462"/>
                    </a:cubicBezTo>
                    <a:cubicBezTo>
                      <a:pt x="2093" y="1479"/>
                      <a:pt x="2059" y="1479"/>
                      <a:pt x="2042" y="1479"/>
                    </a:cubicBezTo>
                    <a:lnTo>
                      <a:pt x="1759" y="1479"/>
                    </a:lnTo>
                    <a:cubicBezTo>
                      <a:pt x="1742" y="1479"/>
                      <a:pt x="1725" y="1496"/>
                      <a:pt x="1725" y="1513"/>
                    </a:cubicBezTo>
                    <a:cubicBezTo>
                      <a:pt x="1725" y="1530"/>
                      <a:pt x="1725" y="1551"/>
                      <a:pt x="1742" y="1551"/>
                    </a:cubicBezTo>
                    <a:cubicBezTo>
                      <a:pt x="1814" y="1585"/>
                      <a:pt x="1881" y="1619"/>
                      <a:pt x="1953" y="1674"/>
                    </a:cubicBezTo>
                    <a:cubicBezTo>
                      <a:pt x="1970" y="1674"/>
                      <a:pt x="1987" y="1691"/>
                      <a:pt x="2008" y="1708"/>
                    </a:cubicBezTo>
                    <a:cubicBezTo>
                      <a:pt x="2025" y="1725"/>
                      <a:pt x="2025" y="1741"/>
                      <a:pt x="2025" y="1763"/>
                    </a:cubicBezTo>
                    <a:cubicBezTo>
                      <a:pt x="2025" y="1779"/>
                      <a:pt x="2025" y="1779"/>
                      <a:pt x="2008" y="1796"/>
                    </a:cubicBezTo>
                    <a:lnTo>
                      <a:pt x="1987" y="1813"/>
                    </a:lnTo>
                    <a:cubicBezTo>
                      <a:pt x="1953" y="1830"/>
                      <a:pt x="1919" y="1830"/>
                      <a:pt x="1881" y="1830"/>
                    </a:cubicBezTo>
                    <a:cubicBezTo>
                      <a:pt x="1776" y="1847"/>
                      <a:pt x="1670" y="1868"/>
                      <a:pt x="1564" y="1868"/>
                    </a:cubicBezTo>
                    <a:cubicBezTo>
                      <a:pt x="1408" y="1868"/>
                      <a:pt x="1268" y="1847"/>
                      <a:pt x="1125" y="1830"/>
                    </a:cubicBezTo>
                    <a:lnTo>
                      <a:pt x="1125" y="1830"/>
                    </a:lnTo>
                    <a:cubicBezTo>
                      <a:pt x="1125" y="1830"/>
                      <a:pt x="1125" y="1830"/>
                      <a:pt x="1125" y="1830"/>
                    </a:cubicBezTo>
                    <a:cubicBezTo>
                      <a:pt x="1120" y="1825"/>
                      <a:pt x="1115" y="1823"/>
                      <a:pt x="1110" y="1823"/>
                    </a:cubicBezTo>
                    <a:cubicBezTo>
                      <a:pt x="1098" y="1823"/>
                      <a:pt x="1086" y="1835"/>
                      <a:pt x="1074" y="1847"/>
                    </a:cubicBezTo>
                    <a:cubicBezTo>
                      <a:pt x="1074" y="1868"/>
                      <a:pt x="1074" y="1885"/>
                      <a:pt x="1091" y="1885"/>
                    </a:cubicBezTo>
                    <a:cubicBezTo>
                      <a:pt x="1214" y="1953"/>
                      <a:pt x="1336" y="2058"/>
                      <a:pt x="1425" y="2164"/>
                    </a:cubicBezTo>
                    <a:cubicBezTo>
                      <a:pt x="1442" y="2164"/>
                      <a:pt x="1459" y="2185"/>
                      <a:pt x="1459" y="2202"/>
                    </a:cubicBezTo>
                    <a:cubicBezTo>
                      <a:pt x="1459" y="2219"/>
                      <a:pt x="1480" y="2219"/>
                      <a:pt x="1480" y="2236"/>
                    </a:cubicBezTo>
                    <a:lnTo>
                      <a:pt x="1459" y="2236"/>
                    </a:lnTo>
                    <a:lnTo>
                      <a:pt x="1459" y="2270"/>
                    </a:lnTo>
                    <a:cubicBezTo>
                      <a:pt x="1442" y="2270"/>
                      <a:pt x="1425" y="2291"/>
                      <a:pt x="1425" y="2291"/>
                    </a:cubicBezTo>
                    <a:lnTo>
                      <a:pt x="1319" y="2291"/>
                    </a:lnTo>
                    <a:cubicBezTo>
                      <a:pt x="863" y="2202"/>
                      <a:pt x="423" y="1991"/>
                      <a:pt x="68" y="1691"/>
                    </a:cubicBezTo>
                    <a:cubicBezTo>
                      <a:pt x="62" y="1685"/>
                      <a:pt x="57" y="1683"/>
                      <a:pt x="51" y="1683"/>
                    </a:cubicBezTo>
                    <a:cubicBezTo>
                      <a:pt x="40" y="1683"/>
                      <a:pt x="29" y="1691"/>
                      <a:pt x="17" y="1691"/>
                    </a:cubicBezTo>
                    <a:cubicBezTo>
                      <a:pt x="0" y="1708"/>
                      <a:pt x="0" y="1725"/>
                      <a:pt x="17" y="1741"/>
                    </a:cubicBezTo>
                    <a:cubicBezTo>
                      <a:pt x="385" y="2058"/>
                      <a:pt x="825" y="2270"/>
                      <a:pt x="1302" y="2359"/>
                    </a:cubicBezTo>
                    <a:lnTo>
                      <a:pt x="1425" y="2359"/>
                    </a:lnTo>
                    <a:cubicBezTo>
                      <a:pt x="1459" y="2342"/>
                      <a:pt x="1480" y="2342"/>
                      <a:pt x="1497" y="2325"/>
                    </a:cubicBezTo>
                    <a:cubicBezTo>
                      <a:pt x="1514" y="2308"/>
                      <a:pt x="1531" y="2270"/>
                      <a:pt x="1531" y="2253"/>
                    </a:cubicBezTo>
                    <a:lnTo>
                      <a:pt x="1547" y="2236"/>
                    </a:lnTo>
                    <a:cubicBezTo>
                      <a:pt x="1547" y="2202"/>
                      <a:pt x="1531" y="2185"/>
                      <a:pt x="1514" y="2164"/>
                    </a:cubicBezTo>
                    <a:cubicBezTo>
                      <a:pt x="1514" y="2147"/>
                      <a:pt x="1497" y="2130"/>
                      <a:pt x="1480" y="2113"/>
                    </a:cubicBezTo>
                    <a:cubicBezTo>
                      <a:pt x="1422" y="2044"/>
                      <a:pt x="1349" y="1975"/>
                      <a:pt x="1265" y="1915"/>
                    </a:cubicBezTo>
                    <a:lnTo>
                      <a:pt x="1265" y="1915"/>
                    </a:lnTo>
                    <a:cubicBezTo>
                      <a:pt x="1362" y="1929"/>
                      <a:pt x="1464" y="1936"/>
                      <a:pt x="1564" y="1936"/>
                    </a:cubicBezTo>
                    <a:cubicBezTo>
                      <a:pt x="1670" y="1936"/>
                      <a:pt x="1776" y="1919"/>
                      <a:pt x="1902" y="1902"/>
                    </a:cubicBezTo>
                    <a:cubicBezTo>
                      <a:pt x="1936" y="1902"/>
                      <a:pt x="1970" y="1902"/>
                      <a:pt x="2008" y="1885"/>
                    </a:cubicBezTo>
                    <a:cubicBezTo>
                      <a:pt x="2042" y="1868"/>
                      <a:pt x="2059" y="1847"/>
                      <a:pt x="2076" y="1830"/>
                    </a:cubicBezTo>
                    <a:cubicBezTo>
                      <a:pt x="2076" y="1813"/>
                      <a:pt x="2093" y="1796"/>
                      <a:pt x="2093" y="1763"/>
                    </a:cubicBezTo>
                    <a:cubicBezTo>
                      <a:pt x="2093" y="1725"/>
                      <a:pt x="2076" y="1691"/>
                      <a:pt x="2059" y="1674"/>
                    </a:cubicBezTo>
                    <a:cubicBezTo>
                      <a:pt x="2042" y="1636"/>
                      <a:pt x="2025" y="1619"/>
                      <a:pt x="1987" y="1602"/>
                    </a:cubicBezTo>
                    <a:cubicBezTo>
                      <a:pt x="1959" y="1588"/>
                      <a:pt x="1929" y="1570"/>
                      <a:pt x="1900" y="1551"/>
                    </a:cubicBezTo>
                    <a:lnTo>
                      <a:pt x="2042" y="1551"/>
                    </a:lnTo>
                    <a:cubicBezTo>
                      <a:pt x="2076" y="1551"/>
                      <a:pt x="2131" y="1530"/>
                      <a:pt x="2165" y="1513"/>
                    </a:cubicBezTo>
                    <a:cubicBezTo>
                      <a:pt x="2181" y="1513"/>
                      <a:pt x="2219" y="1496"/>
                      <a:pt x="2236" y="1479"/>
                    </a:cubicBezTo>
                    <a:cubicBezTo>
                      <a:pt x="2236" y="1462"/>
                      <a:pt x="2253" y="1446"/>
                      <a:pt x="2253" y="1408"/>
                    </a:cubicBezTo>
                    <a:lnTo>
                      <a:pt x="2253" y="1391"/>
                    </a:lnTo>
                    <a:cubicBezTo>
                      <a:pt x="2253" y="1357"/>
                      <a:pt x="2236" y="1319"/>
                      <a:pt x="2198" y="1285"/>
                    </a:cubicBezTo>
                    <a:cubicBezTo>
                      <a:pt x="2181" y="1268"/>
                      <a:pt x="2148" y="1251"/>
                      <a:pt x="2114" y="1234"/>
                    </a:cubicBezTo>
                    <a:cubicBezTo>
                      <a:pt x="1947" y="1163"/>
                      <a:pt x="1776" y="1119"/>
                      <a:pt x="1605" y="1090"/>
                    </a:cubicBezTo>
                    <a:lnTo>
                      <a:pt x="1605" y="1090"/>
                    </a:lnTo>
                    <a:cubicBezTo>
                      <a:pt x="1765" y="1080"/>
                      <a:pt x="1929" y="1063"/>
                      <a:pt x="2093" y="1040"/>
                    </a:cubicBezTo>
                    <a:cubicBezTo>
                      <a:pt x="2148" y="1023"/>
                      <a:pt x="2219" y="1023"/>
                      <a:pt x="2270" y="985"/>
                    </a:cubicBezTo>
                    <a:cubicBezTo>
                      <a:pt x="2325" y="951"/>
                      <a:pt x="2376" y="896"/>
                      <a:pt x="2376" y="828"/>
                    </a:cubicBezTo>
                    <a:cubicBezTo>
                      <a:pt x="2376" y="812"/>
                      <a:pt x="2376" y="812"/>
                      <a:pt x="2359" y="790"/>
                    </a:cubicBezTo>
                    <a:cubicBezTo>
                      <a:pt x="2359" y="740"/>
                      <a:pt x="2304" y="706"/>
                      <a:pt x="2270" y="685"/>
                    </a:cubicBezTo>
                    <a:cubicBezTo>
                      <a:pt x="2219" y="651"/>
                      <a:pt x="2165" y="651"/>
                      <a:pt x="2131" y="651"/>
                    </a:cubicBezTo>
                    <a:cubicBezTo>
                      <a:pt x="1737" y="587"/>
                      <a:pt x="1326" y="566"/>
                      <a:pt x="929" y="551"/>
                    </a:cubicBezTo>
                    <a:lnTo>
                      <a:pt x="929" y="551"/>
                    </a:lnTo>
                    <a:cubicBezTo>
                      <a:pt x="1052" y="482"/>
                      <a:pt x="1177" y="409"/>
                      <a:pt x="1285" y="317"/>
                    </a:cubicBezTo>
                    <a:cubicBezTo>
                      <a:pt x="1302" y="300"/>
                      <a:pt x="1319" y="283"/>
                      <a:pt x="1336" y="245"/>
                    </a:cubicBezTo>
                    <a:cubicBezTo>
                      <a:pt x="1353" y="228"/>
                      <a:pt x="1353" y="211"/>
                      <a:pt x="1353" y="178"/>
                    </a:cubicBezTo>
                    <a:cubicBezTo>
                      <a:pt x="1353" y="140"/>
                      <a:pt x="1353" y="106"/>
                      <a:pt x="1336" y="89"/>
                    </a:cubicBezTo>
                    <a:cubicBezTo>
                      <a:pt x="1319" y="72"/>
                      <a:pt x="1285" y="34"/>
                      <a:pt x="1247" y="34"/>
                    </a:cubicBezTo>
                    <a:cubicBezTo>
                      <a:pt x="1214" y="17"/>
                      <a:pt x="1180" y="17"/>
                      <a:pt x="1142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42"/>
            <p:cNvGrpSpPr/>
            <p:nvPr/>
          </p:nvGrpSpPr>
          <p:grpSpPr>
            <a:xfrm>
              <a:off x="6491742" y="2245672"/>
              <a:ext cx="1691008" cy="2102933"/>
              <a:chOff x="4386055" y="3489988"/>
              <a:chExt cx="1329513" cy="1653509"/>
            </a:xfrm>
          </p:grpSpPr>
          <p:sp>
            <p:nvSpPr>
              <p:cNvPr id="1358" name="Google Shape;1358;p42"/>
              <p:cNvSpPr/>
              <p:nvPr/>
            </p:nvSpPr>
            <p:spPr>
              <a:xfrm flipH="1">
                <a:off x="4403773" y="4973883"/>
                <a:ext cx="92705" cy="33012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464" extrusionOk="0">
                    <a:moveTo>
                      <a:pt x="0" y="0"/>
                    </a:moveTo>
                    <a:lnTo>
                      <a:pt x="229" y="457"/>
                    </a:lnTo>
                    <a:cubicBezTo>
                      <a:pt x="304" y="461"/>
                      <a:pt x="382" y="463"/>
                      <a:pt x="459" y="463"/>
                    </a:cubicBezTo>
                    <a:cubicBezTo>
                      <a:pt x="671" y="463"/>
                      <a:pt x="887" y="448"/>
                      <a:pt x="1091" y="423"/>
                    </a:cubicBezTo>
                    <a:cubicBezTo>
                      <a:pt x="1146" y="402"/>
                      <a:pt x="1196" y="402"/>
                      <a:pt x="1235" y="368"/>
                    </a:cubicBezTo>
                    <a:cubicBezTo>
                      <a:pt x="1268" y="351"/>
                      <a:pt x="1302" y="317"/>
                      <a:pt x="1302" y="262"/>
                    </a:cubicBezTo>
                    <a:cubicBezTo>
                      <a:pt x="1285" y="190"/>
                      <a:pt x="1196" y="156"/>
                      <a:pt x="1129" y="140"/>
                    </a:cubicBezTo>
                    <a:cubicBezTo>
                      <a:pt x="757" y="68"/>
                      <a:pt x="389" y="17"/>
                      <a:pt x="0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 flipH="1">
                <a:off x="4387544" y="4140619"/>
                <a:ext cx="499882" cy="898308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2626" extrusionOk="0">
                    <a:moveTo>
                      <a:pt x="707" y="0"/>
                    </a:moveTo>
                    <a:cubicBezTo>
                      <a:pt x="707" y="0"/>
                      <a:pt x="1" y="1408"/>
                      <a:pt x="73" y="2376"/>
                    </a:cubicBezTo>
                    <a:cubicBezTo>
                      <a:pt x="140" y="3343"/>
                      <a:pt x="335" y="4366"/>
                      <a:pt x="335" y="4366"/>
                    </a:cubicBezTo>
                    <a:cubicBezTo>
                      <a:pt x="1341" y="5423"/>
                      <a:pt x="2114" y="6657"/>
                      <a:pt x="2748" y="7959"/>
                    </a:cubicBezTo>
                    <a:cubicBezTo>
                      <a:pt x="3365" y="9261"/>
                      <a:pt x="3855" y="10634"/>
                      <a:pt x="4350" y="11991"/>
                    </a:cubicBezTo>
                    <a:cubicBezTo>
                      <a:pt x="4316" y="12008"/>
                      <a:pt x="4016" y="12202"/>
                      <a:pt x="3877" y="12397"/>
                    </a:cubicBezTo>
                    <a:cubicBezTo>
                      <a:pt x="3839" y="12452"/>
                      <a:pt x="3805" y="12502"/>
                      <a:pt x="3822" y="12557"/>
                    </a:cubicBezTo>
                    <a:cubicBezTo>
                      <a:pt x="3839" y="12625"/>
                      <a:pt x="3944" y="12625"/>
                      <a:pt x="4016" y="12625"/>
                    </a:cubicBezTo>
                    <a:cubicBezTo>
                      <a:pt x="4350" y="12574"/>
                      <a:pt x="4650" y="12414"/>
                      <a:pt x="4950" y="12240"/>
                    </a:cubicBezTo>
                    <a:cubicBezTo>
                      <a:pt x="5546" y="12363"/>
                      <a:pt x="6129" y="12486"/>
                      <a:pt x="6730" y="12591"/>
                    </a:cubicBezTo>
                    <a:cubicBezTo>
                      <a:pt x="6780" y="12608"/>
                      <a:pt x="6835" y="12608"/>
                      <a:pt x="6903" y="12608"/>
                    </a:cubicBezTo>
                    <a:cubicBezTo>
                      <a:pt x="6958" y="12591"/>
                      <a:pt x="7008" y="12557"/>
                      <a:pt x="7008" y="12486"/>
                    </a:cubicBezTo>
                    <a:cubicBezTo>
                      <a:pt x="7025" y="12397"/>
                      <a:pt x="6920" y="12346"/>
                      <a:pt x="6835" y="12308"/>
                    </a:cubicBezTo>
                    <a:cubicBezTo>
                      <a:pt x="6446" y="12152"/>
                      <a:pt x="6057" y="11991"/>
                      <a:pt x="5673" y="11835"/>
                    </a:cubicBezTo>
                    <a:cubicBezTo>
                      <a:pt x="5495" y="9861"/>
                      <a:pt x="4701" y="7447"/>
                      <a:pt x="4105" y="5634"/>
                    </a:cubicBezTo>
                    <a:cubicBezTo>
                      <a:pt x="3560" y="3999"/>
                      <a:pt x="2926" y="2376"/>
                      <a:pt x="1814" y="1057"/>
                    </a:cubicBezTo>
                    <a:cubicBezTo>
                      <a:pt x="1480" y="668"/>
                      <a:pt x="1108" y="317"/>
                      <a:pt x="707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 flipH="1">
                <a:off x="4386055" y="4979361"/>
                <a:ext cx="231941" cy="62254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875" extrusionOk="0">
                    <a:moveTo>
                      <a:pt x="1888" y="1"/>
                    </a:moveTo>
                    <a:cubicBezTo>
                      <a:pt x="1876" y="1"/>
                      <a:pt x="1865" y="14"/>
                      <a:pt x="1865" y="29"/>
                    </a:cubicBezTo>
                    <a:cubicBezTo>
                      <a:pt x="1848" y="46"/>
                      <a:pt x="1865" y="63"/>
                      <a:pt x="1886" y="63"/>
                    </a:cubicBezTo>
                    <a:cubicBezTo>
                      <a:pt x="2270" y="219"/>
                      <a:pt x="2659" y="380"/>
                      <a:pt x="3027" y="536"/>
                    </a:cubicBezTo>
                    <a:cubicBezTo>
                      <a:pt x="3082" y="557"/>
                      <a:pt x="3116" y="574"/>
                      <a:pt x="3154" y="608"/>
                    </a:cubicBezTo>
                    <a:cubicBezTo>
                      <a:pt x="3171" y="625"/>
                      <a:pt x="3188" y="663"/>
                      <a:pt x="3188" y="680"/>
                    </a:cubicBezTo>
                    <a:lnTo>
                      <a:pt x="3188" y="697"/>
                    </a:lnTo>
                    <a:cubicBezTo>
                      <a:pt x="3188" y="713"/>
                      <a:pt x="3171" y="730"/>
                      <a:pt x="3171" y="747"/>
                    </a:cubicBezTo>
                    <a:cubicBezTo>
                      <a:pt x="3154" y="768"/>
                      <a:pt x="3116" y="768"/>
                      <a:pt x="3099" y="785"/>
                    </a:cubicBezTo>
                    <a:lnTo>
                      <a:pt x="3048" y="785"/>
                    </a:lnTo>
                    <a:cubicBezTo>
                      <a:pt x="3027" y="785"/>
                      <a:pt x="2976" y="785"/>
                      <a:pt x="2943" y="768"/>
                    </a:cubicBezTo>
                    <a:cubicBezTo>
                      <a:pt x="2359" y="663"/>
                      <a:pt x="1759" y="536"/>
                      <a:pt x="1180" y="413"/>
                    </a:cubicBezTo>
                    <a:cubicBezTo>
                      <a:pt x="1163" y="413"/>
                      <a:pt x="1163" y="413"/>
                      <a:pt x="1163" y="430"/>
                    </a:cubicBezTo>
                    <a:cubicBezTo>
                      <a:pt x="863" y="591"/>
                      <a:pt x="546" y="747"/>
                      <a:pt x="212" y="802"/>
                    </a:cubicBezTo>
                    <a:lnTo>
                      <a:pt x="174" y="802"/>
                    </a:lnTo>
                    <a:cubicBezTo>
                      <a:pt x="140" y="802"/>
                      <a:pt x="123" y="802"/>
                      <a:pt x="106" y="785"/>
                    </a:cubicBezTo>
                    <a:cubicBezTo>
                      <a:pt x="90" y="785"/>
                      <a:pt x="68" y="768"/>
                      <a:pt x="68" y="747"/>
                    </a:cubicBezTo>
                    <a:lnTo>
                      <a:pt x="68" y="730"/>
                    </a:lnTo>
                    <a:cubicBezTo>
                      <a:pt x="68" y="697"/>
                      <a:pt x="90" y="663"/>
                      <a:pt x="106" y="625"/>
                    </a:cubicBezTo>
                    <a:cubicBezTo>
                      <a:pt x="174" y="536"/>
                      <a:pt x="280" y="430"/>
                      <a:pt x="385" y="363"/>
                    </a:cubicBezTo>
                    <a:cubicBezTo>
                      <a:pt x="440" y="325"/>
                      <a:pt x="474" y="308"/>
                      <a:pt x="512" y="274"/>
                    </a:cubicBezTo>
                    <a:cubicBezTo>
                      <a:pt x="546" y="257"/>
                      <a:pt x="563" y="240"/>
                      <a:pt x="580" y="219"/>
                    </a:cubicBezTo>
                    <a:cubicBezTo>
                      <a:pt x="597" y="219"/>
                      <a:pt x="597" y="202"/>
                      <a:pt x="597" y="185"/>
                    </a:cubicBezTo>
                    <a:cubicBezTo>
                      <a:pt x="585" y="173"/>
                      <a:pt x="573" y="161"/>
                      <a:pt x="561" y="161"/>
                    </a:cubicBezTo>
                    <a:cubicBezTo>
                      <a:pt x="556" y="161"/>
                      <a:pt x="551" y="163"/>
                      <a:pt x="546" y="168"/>
                    </a:cubicBezTo>
                    <a:cubicBezTo>
                      <a:pt x="529" y="168"/>
                      <a:pt x="512" y="185"/>
                      <a:pt x="474" y="219"/>
                    </a:cubicBezTo>
                    <a:cubicBezTo>
                      <a:pt x="369" y="291"/>
                      <a:pt x="174" y="430"/>
                      <a:pt x="52" y="591"/>
                    </a:cubicBezTo>
                    <a:cubicBezTo>
                      <a:pt x="35" y="625"/>
                      <a:pt x="1" y="680"/>
                      <a:pt x="1" y="730"/>
                    </a:cubicBezTo>
                    <a:lnTo>
                      <a:pt x="1" y="785"/>
                    </a:lnTo>
                    <a:cubicBezTo>
                      <a:pt x="18" y="819"/>
                      <a:pt x="52" y="836"/>
                      <a:pt x="68" y="853"/>
                    </a:cubicBezTo>
                    <a:cubicBezTo>
                      <a:pt x="106" y="874"/>
                      <a:pt x="140" y="874"/>
                      <a:pt x="174" y="874"/>
                    </a:cubicBezTo>
                    <a:lnTo>
                      <a:pt x="229" y="874"/>
                    </a:lnTo>
                    <a:cubicBezTo>
                      <a:pt x="578" y="819"/>
                      <a:pt x="877" y="644"/>
                      <a:pt x="1175" y="488"/>
                    </a:cubicBezTo>
                    <a:lnTo>
                      <a:pt x="1175" y="488"/>
                    </a:lnTo>
                    <a:cubicBezTo>
                      <a:pt x="1767" y="609"/>
                      <a:pt x="2346" y="731"/>
                      <a:pt x="2943" y="836"/>
                    </a:cubicBezTo>
                    <a:cubicBezTo>
                      <a:pt x="2976" y="836"/>
                      <a:pt x="3010" y="853"/>
                      <a:pt x="3048" y="853"/>
                    </a:cubicBezTo>
                    <a:lnTo>
                      <a:pt x="3116" y="853"/>
                    </a:lnTo>
                    <a:cubicBezTo>
                      <a:pt x="3154" y="836"/>
                      <a:pt x="3188" y="819"/>
                      <a:pt x="3205" y="802"/>
                    </a:cubicBezTo>
                    <a:cubicBezTo>
                      <a:pt x="3238" y="785"/>
                      <a:pt x="3260" y="747"/>
                      <a:pt x="3260" y="713"/>
                    </a:cubicBezTo>
                    <a:lnTo>
                      <a:pt x="3260" y="680"/>
                    </a:lnTo>
                    <a:cubicBezTo>
                      <a:pt x="3260" y="625"/>
                      <a:pt x="3221" y="591"/>
                      <a:pt x="3188" y="557"/>
                    </a:cubicBezTo>
                    <a:cubicBezTo>
                      <a:pt x="3154" y="519"/>
                      <a:pt x="3099" y="502"/>
                      <a:pt x="3065" y="485"/>
                    </a:cubicBezTo>
                    <a:cubicBezTo>
                      <a:pt x="2676" y="325"/>
                      <a:pt x="2287" y="168"/>
                      <a:pt x="1903" y="8"/>
                    </a:cubicBezTo>
                    <a:cubicBezTo>
                      <a:pt x="1898" y="3"/>
                      <a:pt x="1893" y="1"/>
                      <a:pt x="1888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 flipH="1">
                <a:off x="5315862" y="4050406"/>
                <a:ext cx="389746" cy="204264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871" extrusionOk="0">
                    <a:moveTo>
                      <a:pt x="4861" y="0"/>
                    </a:moveTo>
                    <a:cubicBezTo>
                      <a:pt x="4721" y="0"/>
                      <a:pt x="4599" y="34"/>
                      <a:pt x="4455" y="51"/>
                    </a:cubicBezTo>
                    <a:cubicBezTo>
                      <a:pt x="3047" y="279"/>
                      <a:pt x="1657" y="862"/>
                      <a:pt x="634" y="1847"/>
                    </a:cubicBezTo>
                    <a:cubicBezTo>
                      <a:pt x="372" y="2113"/>
                      <a:pt x="140" y="2392"/>
                      <a:pt x="0" y="2709"/>
                    </a:cubicBezTo>
                    <a:lnTo>
                      <a:pt x="5055" y="2870"/>
                    </a:lnTo>
                    <a:cubicBezTo>
                      <a:pt x="5478" y="1091"/>
                      <a:pt x="4861" y="0"/>
                      <a:pt x="486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 flipH="1">
                <a:off x="4827155" y="4043789"/>
                <a:ext cx="565125" cy="818481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11504" extrusionOk="0">
                    <a:moveTo>
                      <a:pt x="1842" y="1"/>
                    </a:moveTo>
                    <a:cubicBezTo>
                      <a:pt x="1375" y="1"/>
                      <a:pt x="913" y="30"/>
                      <a:pt x="457" y="93"/>
                    </a:cubicBezTo>
                    <a:cubicBezTo>
                      <a:pt x="562" y="3597"/>
                      <a:pt x="423" y="7135"/>
                      <a:pt x="0" y="10622"/>
                    </a:cubicBezTo>
                    <a:cubicBezTo>
                      <a:pt x="1432" y="11208"/>
                      <a:pt x="2960" y="11503"/>
                      <a:pt x="4481" y="11503"/>
                    </a:cubicBezTo>
                    <a:cubicBezTo>
                      <a:pt x="5483" y="11503"/>
                      <a:pt x="6482" y="11375"/>
                      <a:pt x="7448" y="11116"/>
                    </a:cubicBezTo>
                    <a:cubicBezTo>
                      <a:pt x="7836" y="7896"/>
                      <a:pt x="7942" y="4620"/>
                      <a:pt x="7803" y="1361"/>
                    </a:cubicBezTo>
                    <a:cubicBezTo>
                      <a:pt x="6892" y="696"/>
                      <a:pt x="5821" y="256"/>
                      <a:pt x="4724" y="256"/>
                    </a:cubicBezTo>
                    <a:cubicBezTo>
                      <a:pt x="4629" y="256"/>
                      <a:pt x="4534" y="260"/>
                      <a:pt x="4438" y="266"/>
                    </a:cubicBezTo>
                    <a:cubicBezTo>
                      <a:pt x="3553" y="98"/>
                      <a:pt x="2688" y="1"/>
                      <a:pt x="18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 flipH="1">
                <a:off x="4937579" y="4044074"/>
                <a:ext cx="305579" cy="158730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2231" extrusionOk="0">
                    <a:moveTo>
                      <a:pt x="1" y="0"/>
                    </a:moveTo>
                    <a:cubicBezTo>
                      <a:pt x="18" y="706"/>
                      <a:pt x="368" y="1425"/>
                      <a:pt x="930" y="1831"/>
                    </a:cubicBezTo>
                    <a:cubicBezTo>
                      <a:pt x="1300" y="2094"/>
                      <a:pt x="1751" y="2231"/>
                      <a:pt x="2201" y="2231"/>
                    </a:cubicBezTo>
                    <a:cubicBezTo>
                      <a:pt x="2503" y="2231"/>
                      <a:pt x="2805" y="2169"/>
                      <a:pt x="3082" y="2042"/>
                    </a:cubicBezTo>
                    <a:cubicBezTo>
                      <a:pt x="3678" y="1780"/>
                      <a:pt x="4138" y="1213"/>
                      <a:pt x="4295" y="579"/>
                    </a:cubicBezTo>
                    <a:cubicBezTo>
                      <a:pt x="3756" y="371"/>
                      <a:pt x="3204" y="251"/>
                      <a:pt x="2641" y="251"/>
                    </a:cubicBezTo>
                    <a:cubicBezTo>
                      <a:pt x="2542" y="251"/>
                      <a:pt x="2442" y="255"/>
                      <a:pt x="2342" y="262"/>
                    </a:cubicBezTo>
                    <a:cubicBezTo>
                      <a:pt x="1531" y="106"/>
                      <a:pt x="757" y="17"/>
                      <a:pt x="1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 flipH="1">
                <a:off x="4864800" y="4835859"/>
                <a:ext cx="94199" cy="18996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267" extrusionOk="0">
                    <a:moveTo>
                      <a:pt x="1324" y="0"/>
                    </a:moveTo>
                    <a:cubicBezTo>
                      <a:pt x="901" y="106"/>
                      <a:pt x="445" y="195"/>
                      <a:pt x="1" y="266"/>
                    </a:cubicBezTo>
                    <a:cubicBezTo>
                      <a:pt x="445" y="195"/>
                      <a:pt x="901" y="106"/>
                      <a:pt x="1324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 flipH="1">
                <a:off x="4852131" y="4393473"/>
                <a:ext cx="381066" cy="468933"/>
              </a:xfrm>
              <a:custGeom>
                <a:avLst/>
                <a:gdLst/>
                <a:ahLst/>
                <a:cxnLst/>
                <a:rect l="l" t="t" r="r" b="b"/>
                <a:pathLst>
                  <a:path w="5356" h="6591" extrusionOk="0">
                    <a:moveTo>
                      <a:pt x="617" y="1"/>
                    </a:moveTo>
                    <a:lnTo>
                      <a:pt x="0" y="445"/>
                    </a:lnTo>
                    <a:cubicBezTo>
                      <a:pt x="262" y="846"/>
                      <a:pt x="473" y="1269"/>
                      <a:pt x="668" y="1713"/>
                    </a:cubicBezTo>
                    <a:cubicBezTo>
                      <a:pt x="1374" y="3259"/>
                      <a:pt x="1813" y="4916"/>
                      <a:pt x="1974" y="6590"/>
                    </a:cubicBezTo>
                    <a:lnTo>
                      <a:pt x="2253" y="6590"/>
                    </a:lnTo>
                    <a:cubicBezTo>
                      <a:pt x="2781" y="6590"/>
                      <a:pt x="3326" y="6552"/>
                      <a:pt x="3855" y="6484"/>
                    </a:cubicBezTo>
                    <a:cubicBezTo>
                      <a:pt x="4299" y="6413"/>
                      <a:pt x="4755" y="6324"/>
                      <a:pt x="5178" y="6218"/>
                    </a:cubicBezTo>
                    <a:cubicBezTo>
                      <a:pt x="5195" y="6201"/>
                      <a:pt x="5195" y="6201"/>
                      <a:pt x="5212" y="6201"/>
                    </a:cubicBezTo>
                    <a:cubicBezTo>
                      <a:pt x="5266" y="5779"/>
                      <a:pt x="5300" y="5356"/>
                      <a:pt x="5355" y="4933"/>
                    </a:cubicBezTo>
                    <a:lnTo>
                      <a:pt x="5228" y="4933"/>
                    </a:lnTo>
                    <a:cubicBezTo>
                      <a:pt x="3770" y="4933"/>
                      <a:pt x="2291" y="5073"/>
                      <a:pt x="2291" y="5073"/>
                    </a:cubicBezTo>
                    <a:cubicBezTo>
                      <a:pt x="1741" y="3276"/>
                      <a:pt x="829" y="1624"/>
                      <a:pt x="723" y="1463"/>
                    </a:cubicBezTo>
                    <a:lnTo>
                      <a:pt x="723" y="1463"/>
                    </a:lnTo>
                    <a:cubicBezTo>
                      <a:pt x="723" y="1463"/>
                      <a:pt x="757" y="1480"/>
                      <a:pt x="774" y="1480"/>
                    </a:cubicBezTo>
                    <a:cubicBezTo>
                      <a:pt x="879" y="1480"/>
                      <a:pt x="1023" y="1429"/>
                      <a:pt x="1040" y="1235"/>
                    </a:cubicBezTo>
                    <a:cubicBezTo>
                      <a:pt x="1040" y="935"/>
                      <a:pt x="617" y="1"/>
                      <a:pt x="617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 flipH="1">
                <a:off x="5089119" y="4309591"/>
                <a:ext cx="382276" cy="634280"/>
              </a:xfrm>
              <a:custGeom>
                <a:avLst/>
                <a:gdLst/>
                <a:ahLst/>
                <a:cxnLst/>
                <a:rect l="l" t="t" r="r" b="b"/>
                <a:pathLst>
                  <a:path w="5373" h="8915" extrusionOk="0">
                    <a:moveTo>
                      <a:pt x="1412" y="1"/>
                    </a:moveTo>
                    <a:cubicBezTo>
                      <a:pt x="1412" y="1"/>
                      <a:pt x="1" y="4650"/>
                      <a:pt x="178" y="8914"/>
                    </a:cubicBezTo>
                    <a:lnTo>
                      <a:pt x="5373" y="8754"/>
                    </a:lnTo>
                    <a:cubicBezTo>
                      <a:pt x="5322" y="6729"/>
                      <a:pt x="4844" y="4739"/>
                      <a:pt x="4016" y="2892"/>
                    </a:cubicBezTo>
                    <a:cubicBezTo>
                      <a:pt x="3593" y="1941"/>
                      <a:pt x="3048" y="990"/>
                      <a:pt x="2169" y="389"/>
                    </a:cubicBezTo>
                    <a:cubicBezTo>
                      <a:pt x="1941" y="229"/>
                      <a:pt x="1674" y="106"/>
                      <a:pt x="14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 flipH="1">
                <a:off x="5315868" y="4314714"/>
                <a:ext cx="42760" cy="226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2" y="89"/>
                      <a:pt x="406" y="195"/>
                      <a:pt x="584" y="317"/>
                    </a:cubicBezTo>
                    <a:lnTo>
                      <a:pt x="601" y="317"/>
                    </a:lnTo>
                    <a:lnTo>
                      <a:pt x="584" y="317"/>
                    </a:lnTo>
                    <a:cubicBezTo>
                      <a:pt x="406" y="195"/>
                      <a:pt x="212" y="89"/>
                      <a:pt x="1" y="0"/>
                    </a:cubicBezTo>
                    <a:close/>
                  </a:path>
                </a:pathLst>
              </a:custGeom>
              <a:solidFill>
                <a:srgbClr val="EEB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 flipH="1">
                <a:off x="5185668" y="4309591"/>
                <a:ext cx="195513" cy="205759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892" extrusionOk="0">
                    <a:moveTo>
                      <a:pt x="144" y="1"/>
                    </a:moveTo>
                    <a:lnTo>
                      <a:pt x="1" y="706"/>
                    </a:lnTo>
                    <a:cubicBezTo>
                      <a:pt x="334" y="1201"/>
                      <a:pt x="884" y="1552"/>
                      <a:pt x="1552" y="1674"/>
                    </a:cubicBezTo>
                    <a:cubicBezTo>
                      <a:pt x="1569" y="1886"/>
                      <a:pt x="1674" y="2114"/>
                      <a:pt x="1797" y="2274"/>
                    </a:cubicBezTo>
                    <a:cubicBezTo>
                      <a:pt x="1869" y="2380"/>
                      <a:pt x="1941" y="2431"/>
                      <a:pt x="2025" y="2431"/>
                    </a:cubicBezTo>
                    <a:cubicBezTo>
                      <a:pt x="2097" y="2431"/>
                      <a:pt x="2152" y="2397"/>
                      <a:pt x="2220" y="2342"/>
                    </a:cubicBezTo>
                    <a:lnTo>
                      <a:pt x="2220" y="2342"/>
                    </a:lnTo>
                    <a:cubicBezTo>
                      <a:pt x="2152" y="2520"/>
                      <a:pt x="2220" y="2748"/>
                      <a:pt x="2397" y="2837"/>
                    </a:cubicBezTo>
                    <a:cubicBezTo>
                      <a:pt x="2448" y="2870"/>
                      <a:pt x="2520" y="2892"/>
                      <a:pt x="2592" y="2892"/>
                    </a:cubicBezTo>
                    <a:cubicBezTo>
                      <a:pt x="2642" y="2892"/>
                      <a:pt x="2697" y="2892"/>
                      <a:pt x="2748" y="2870"/>
                    </a:cubicBezTo>
                    <a:cubicBezTo>
                      <a:pt x="2325" y="1919"/>
                      <a:pt x="1780" y="1006"/>
                      <a:pt x="918" y="389"/>
                    </a:cubicBezTo>
                    <a:lnTo>
                      <a:pt x="901" y="389"/>
                    </a:lnTo>
                    <a:cubicBezTo>
                      <a:pt x="723" y="267"/>
                      <a:pt x="529" y="161"/>
                      <a:pt x="318" y="72"/>
                    </a:cubicBezTo>
                    <a:cubicBezTo>
                      <a:pt x="267" y="55"/>
                      <a:pt x="195" y="17"/>
                      <a:pt x="144" y="1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 flipH="1">
                <a:off x="5089126" y="4927211"/>
                <a:ext cx="71" cy="5194"/>
              </a:xfrm>
              <a:custGeom>
                <a:avLst/>
                <a:gdLst/>
                <a:ahLst/>
                <a:cxnLst/>
                <a:rect l="l" t="t" r="r" b="b"/>
                <a:pathLst>
                  <a:path w="1" h="73" extrusionOk="0">
                    <a:moveTo>
                      <a:pt x="1" y="39"/>
                    </a:moveTo>
                    <a:lnTo>
                      <a:pt x="1" y="73"/>
                    </a:lnTo>
                    <a:lnTo>
                      <a:pt x="1" y="73"/>
                    </a:lnTo>
                    <a:lnTo>
                      <a:pt x="1" y="39"/>
                    </a:lnTo>
                    <a:close/>
                    <a:moveTo>
                      <a:pt x="1" y="22"/>
                    </a:moveTo>
                    <a:lnTo>
                      <a:pt x="1" y="39"/>
                    </a:lnTo>
                    <a:lnTo>
                      <a:pt x="1" y="2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 flipH="1">
                <a:off x="5089120" y="4581441"/>
                <a:ext cx="335958" cy="360931"/>
              </a:xfrm>
              <a:custGeom>
                <a:avLst/>
                <a:gdLst/>
                <a:ahLst/>
                <a:cxnLst/>
                <a:rect l="l" t="t" r="r" b="b"/>
                <a:pathLst>
                  <a:path w="4722" h="5073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250" y="1691"/>
                      <a:pt x="212" y="3403"/>
                      <a:pt x="1" y="5072"/>
                    </a:cubicBezTo>
                    <a:lnTo>
                      <a:pt x="4722" y="4933"/>
                    </a:lnTo>
                    <a:lnTo>
                      <a:pt x="4722" y="4899"/>
                    </a:lnTo>
                    <a:lnTo>
                      <a:pt x="4722" y="4882"/>
                    </a:lnTo>
                    <a:lnTo>
                      <a:pt x="4722" y="4861"/>
                    </a:lnTo>
                    <a:cubicBezTo>
                      <a:pt x="4688" y="4104"/>
                      <a:pt x="4616" y="3331"/>
                      <a:pt x="4477" y="2574"/>
                    </a:cubicBezTo>
                    <a:cubicBezTo>
                      <a:pt x="3331" y="2680"/>
                      <a:pt x="2186" y="2874"/>
                      <a:pt x="1078" y="3153"/>
                    </a:cubicBezTo>
                    <a:cubicBezTo>
                      <a:pt x="1023" y="1974"/>
                      <a:pt x="673" y="918"/>
                      <a:pt x="89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 flipH="1">
                <a:off x="5305905" y="4852081"/>
                <a:ext cx="195584" cy="195513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48" extrusionOk="0">
                    <a:moveTo>
                      <a:pt x="2554" y="0"/>
                    </a:moveTo>
                    <a:cubicBezTo>
                      <a:pt x="1835" y="195"/>
                      <a:pt x="1113" y="423"/>
                      <a:pt x="407" y="655"/>
                    </a:cubicBezTo>
                    <a:cubicBezTo>
                      <a:pt x="124" y="1218"/>
                      <a:pt x="1" y="1852"/>
                      <a:pt x="39" y="2574"/>
                    </a:cubicBezTo>
                    <a:cubicBezTo>
                      <a:pt x="884" y="2642"/>
                      <a:pt x="1730" y="2714"/>
                      <a:pt x="2575" y="2748"/>
                    </a:cubicBezTo>
                    <a:cubicBezTo>
                      <a:pt x="2575" y="2748"/>
                      <a:pt x="2748" y="1991"/>
                      <a:pt x="2748" y="1446"/>
                    </a:cubicBezTo>
                    <a:cubicBezTo>
                      <a:pt x="2748" y="901"/>
                      <a:pt x="2554" y="0"/>
                      <a:pt x="2554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 flipH="1">
                <a:off x="4602828" y="4778160"/>
                <a:ext cx="724495" cy="274558"/>
              </a:xfrm>
              <a:custGeom>
                <a:avLst/>
                <a:gdLst/>
                <a:ahLst/>
                <a:cxnLst/>
                <a:rect l="l" t="t" r="r" b="b"/>
                <a:pathLst>
                  <a:path w="10183" h="3859" extrusionOk="0">
                    <a:moveTo>
                      <a:pt x="6763" y="0"/>
                    </a:moveTo>
                    <a:cubicBezTo>
                      <a:pt x="4527" y="0"/>
                      <a:pt x="2300" y="437"/>
                      <a:pt x="106" y="1039"/>
                    </a:cubicBezTo>
                    <a:cubicBezTo>
                      <a:pt x="0" y="1957"/>
                      <a:pt x="0" y="2874"/>
                      <a:pt x="127" y="3787"/>
                    </a:cubicBezTo>
                    <a:cubicBezTo>
                      <a:pt x="1162" y="3842"/>
                      <a:pt x="2202" y="3858"/>
                      <a:pt x="3242" y="3858"/>
                    </a:cubicBezTo>
                    <a:cubicBezTo>
                      <a:pt x="5055" y="3858"/>
                      <a:pt x="6906" y="3770"/>
                      <a:pt x="8614" y="3153"/>
                    </a:cubicBezTo>
                    <a:cubicBezTo>
                      <a:pt x="8982" y="3030"/>
                      <a:pt x="9354" y="2857"/>
                      <a:pt x="9654" y="2607"/>
                    </a:cubicBezTo>
                    <a:cubicBezTo>
                      <a:pt x="9954" y="2345"/>
                      <a:pt x="10182" y="1990"/>
                      <a:pt x="10182" y="1589"/>
                    </a:cubicBezTo>
                    <a:cubicBezTo>
                      <a:pt x="10182" y="1077"/>
                      <a:pt x="9810" y="617"/>
                      <a:pt x="9371" y="372"/>
                    </a:cubicBezTo>
                    <a:cubicBezTo>
                      <a:pt x="8914" y="126"/>
                      <a:pt x="8386" y="71"/>
                      <a:pt x="7874" y="38"/>
                    </a:cubicBezTo>
                    <a:cubicBezTo>
                      <a:pt x="7504" y="12"/>
                      <a:pt x="7133" y="0"/>
                      <a:pt x="6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 flipH="1">
                <a:off x="4853623" y="4775670"/>
                <a:ext cx="469787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1113" extrusionOk="0">
                    <a:moveTo>
                      <a:pt x="6568" y="1"/>
                    </a:moveTo>
                    <a:cubicBezTo>
                      <a:pt x="4616" y="18"/>
                      <a:pt x="2536" y="356"/>
                      <a:pt x="34" y="1041"/>
                    </a:cubicBezTo>
                    <a:cubicBezTo>
                      <a:pt x="17" y="1041"/>
                      <a:pt x="0" y="1057"/>
                      <a:pt x="17" y="1074"/>
                    </a:cubicBezTo>
                    <a:cubicBezTo>
                      <a:pt x="17" y="1095"/>
                      <a:pt x="34" y="1112"/>
                      <a:pt x="51" y="1112"/>
                    </a:cubicBezTo>
                    <a:cubicBezTo>
                      <a:pt x="2553" y="423"/>
                      <a:pt x="4616" y="90"/>
                      <a:pt x="6568" y="73"/>
                    </a:cubicBezTo>
                    <a:cubicBezTo>
                      <a:pt x="6585" y="73"/>
                      <a:pt x="6602" y="56"/>
                      <a:pt x="6602" y="39"/>
                    </a:cubicBezTo>
                    <a:cubicBezTo>
                      <a:pt x="6602" y="18"/>
                      <a:pt x="6585" y="1"/>
                      <a:pt x="6568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 flipH="1">
                <a:off x="5432545" y="4975092"/>
                <a:ext cx="171465" cy="102168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436" extrusionOk="0">
                    <a:moveTo>
                      <a:pt x="18" y="0"/>
                    </a:moveTo>
                    <a:cubicBezTo>
                      <a:pt x="18" y="406"/>
                      <a:pt x="34" y="790"/>
                      <a:pt x="1" y="1251"/>
                    </a:cubicBezTo>
                    <a:cubicBezTo>
                      <a:pt x="1" y="1251"/>
                      <a:pt x="409" y="1436"/>
                      <a:pt x="989" y="1436"/>
                    </a:cubicBezTo>
                    <a:cubicBezTo>
                      <a:pt x="1370" y="1436"/>
                      <a:pt x="1826" y="1356"/>
                      <a:pt x="2287" y="1090"/>
                    </a:cubicBezTo>
                    <a:cubicBezTo>
                      <a:pt x="2325" y="862"/>
                      <a:pt x="2376" y="617"/>
                      <a:pt x="2410" y="385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 flipH="1">
                <a:off x="5370859" y="4296856"/>
                <a:ext cx="305934" cy="706352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9928" extrusionOk="0">
                    <a:moveTo>
                      <a:pt x="3265" y="1"/>
                    </a:moveTo>
                    <a:cubicBezTo>
                      <a:pt x="2813" y="1"/>
                      <a:pt x="2368" y="109"/>
                      <a:pt x="1992" y="357"/>
                    </a:cubicBezTo>
                    <a:cubicBezTo>
                      <a:pt x="1252" y="852"/>
                      <a:pt x="935" y="1731"/>
                      <a:pt x="724" y="2576"/>
                    </a:cubicBezTo>
                    <a:cubicBezTo>
                      <a:pt x="140" y="4918"/>
                      <a:pt x="73" y="7331"/>
                      <a:pt x="1" y="9744"/>
                    </a:cubicBezTo>
                    <a:cubicBezTo>
                      <a:pt x="896" y="9859"/>
                      <a:pt x="1839" y="9928"/>
                      <a:pt x="2801" y="9928"/>
                    </a:cubicBezTo>
                    <a:cubicBezTo>
                      <a:pt x="3011" y="9928"/>
                      <a:pt x="3221" y="9924"/>
                      <a:pt x="3433" y="9918"/>
                    </a:cubicBezTo>
                    <a:cubicBezTo>
                      <a:pt x="3771" y="7825"/>
                      <a:pt x="3822" y="5691"/>
                      <a:pt x="3593" y="3578"/>
                    </a:cubicBezTo>
                    <a:lnTo>
                      <a:pt x="4299" y="180"/>
                    </a:lnTo>
                    <a:cubicBezTo>
                      <a:pt x="3968" y="65"/>
                      <a:pt x="3614" y="1"/>
                      <a:pt x="3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 flipH="1">
                <a:off x="5402453" y="4548927"/>
                <a:ext cx="32514" cy="4562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413" extrusionOk="0">
                    <a:moveTo>
                      <a:pt x="194" y="1"/>
                    </a:moveTo>
                    <a:cubicBezTo>
                      <a:pt x="178" y="1"/>
                      <a:pt x="161" y="18"/>
                      <a:pt x="161" y="35"/>
                    </a:cubicBezTo>
                    <a:cubicBezTo>
                      <a:pt x="389" y="2148"/>
                      <a:pt x="334" y="4261"/>
                      <a:pt x="0" y="6358"/>
                    </a:cubicBezTo>
                    <a:cubicBezTo>
                      <a:pt x="0" y="6375"/>
                      <a:pt x="0" y="6396"/>
                      <a:pt x="34" y="6413"/>
                    </a:cubicBezTo>
                    <a:cubicBezTo>
                      <a:pt x="55" y="6413"/>
                      <a:pt x="72" y="6396"/>
                      <a:pt x="72" y="6375"/>
                    </a:cubicBezTo>
                    <a:cubicBezTo>
                      <a:pt x="406" y="4282"/>
                      <a:pt x="457" y="2148"/>
                      <a:pt x="228" y="35"/>
                    </a:cubicBezTo>
                    <a:cubicBezTo>
                      <a:pt x="228" y="18"/>
                      <a:pt x="211" y="1"/>
                      <a:pt x="19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 flipH="1">
                <a:off x="5441224" y="5052428"/>
                <a:ext cx="226818" cy="91069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1280" extrusionOk="0">
                    <a:moveTo>
                      <a:pt x="2905" y="0"/>
                    </a:moveTo>
                    <a:cubicBezTo>
                      <a:pt x="2239" y="0"/>
                      <a:pt x="1563" y="53"/>
                      <a:pt x="901" y="164"/>
                    </a:cubicBezTo>
                    <a:cubicBezTo>
                      <a:pt x="901" y="270"/>
                      <a:pt x="901" y="392"/>
                      <a:pt x="880" y="498"/>
                    </a:cubicBezTo>
                    <a:cubicBezTo>
                      <a:pt x="634" y="654"/>
                      <a:pt x="406" y="815"/>
                      <a:pt x="161" y="988"/>
                    </a:cubicBezTo>
                    <a:cubicBezTo>
                      <a:pt x="89" y="1026"/>
                      <a:pt x="0" y="1094"/>
                      <a:pt x="17" y="1183"/>
                    </a:cubicBezTo>
                    <a:cubicBezTo>
                      <a:pt x="44" y="1258"/>
                      <a:pt x="115" y="1280"/>
                      <a:pt x="191" y="1280"/>
                    </a:cubicBezTo>
                    <a:cubicBezTo>
                      <a:pt x="222" y="1280"/>
                      <a:pt x="253" y="1276"/>
                      <a:pt x="284" y="1271"/>
                    </a:cubicBezTo>
                    <a:cubicBezTo>
                      <a:pt x="1235" y="1166"/>
                      <a:pt x="2169" y="971"/>
                      <a:pt x="3048" y="709"/>
                    </a:cubicBezTo>
                    <a:cubicBezTo>
                      <a:pt x="3099" y="481"/>
                      <a:pt x="3137" y="249"/>
                      <a:pt x="3187" y="3"/>
                    </a:cubicBezTo>
                    <a:cubicBezTo>
                      <a:pt x="3093" y="1"/>
                      <a:pt x="2999" y="0"/>
                      <a:pt x="2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 flipH="1">
                <a:off x="5587717" y="4383085"/>
                <a:ext cx="83954" cy="405327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5697" extrusionOk="0">
                    <a:moveTo>
                      <a:pt x="1127" y="0"/>
                    </a:moveTo>
                    <a:cubicBezTo>
                      <a:pt x="1116" y="0"/>
                      <a:pt x="1108" y="12"/>
                      <a:pt x="1108" y="24"/>
                    </a:cubicBezTo>
                    <a:cubicBezTo>
                      <a:pt x="914" y="379"/>
                      <a:pt x="757" y="781"/>
                      <a:pt x="614" y="1347"/>
                    </a:cubicBezTo>
                    <a:cubicBezTo>
                      <a:pt x="318" y="2598"/>
                      <a:pt x="123" y="3972"/>
                      <a:pt x="18" y="5662"/>
                    </a:cubicBezTo>
                    <a:cubicBezTo>
                      <a:pt x="1" y="5679"/>
                      <a:pt x="18" y="5696"/>
                      <a:pt x="34" y="5696"/>
                    </a:cubicBezTo>
                    <a:lnTo>
                      <a:pt x="51" y="5696"/>
                    </a:lnTo>
                    <a:cubicBezTo>
                      <a:pt x="68" y="5696"/>
                      <a:pt x="68" y="5696"/>
                      <a:pt x="85" y="5662"/>
                    </a:cubicBezTo>
                    <a:cubicBezTo>
                      <a:pt x="191" y="3972"/>
                      <a:pt x="385" y="2615"/>
                      <a:pt x="685" y="1364"/>
                    </a:cubicBezTo>
                    <a:cubicBezTo>
                      <a:pt x="825" y="802"/>
                      <a:pt x="969" y="396"/>
                      <a:pt x="1163" y="62"/>
                    </a:cubicBezTo>
                    <a:cubicBezTo>
                      <a:pt x="1180" y="41"/>
                      <a:pt x="1163" y="24"/>
                      <a:pt x="1142" y="7"/>
                    </a:cubicBezTo>
                    <a:cubicBezTo>
                      <a:pt x="1137" y="2"/>
                      <a:pt x="1132" y="0"/>
                      <a:pt x="112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 flipH="1">
                <a:off x="5402453" y="4548927"/>
                <a:ext cx="32514" cy="4562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413" extrusionOk="0">
                    <a:moveTo>
                      <a:pt x="194" y="1"/>
                    </a:moveTo>
                    <a:cubicBezTo>
                      <a:pt x="178" y="1"/>
                      <a:pt x="161" y="18"/>
                      <a:pt x="161" y="35"/>
                    </a:cubicBezTo>
                    <a:cubicBezTo>
                      <a:pt x="389" y="2148"/>
                      <a:pt x="334" y="4261"/>
                      <a:pt x="0" y="6358"/>
                    </a:cubicBezTo>
                    <a:cubicBezTo>
                      <a:pt x="0" y="6375"/>
                      <a:pt x="0" y="6396"/>
                      <a:pt x="34" y="6413"/>
                    </a:cubicBezTo>
                    <a:cubicBezTo>
                      <a:pt x="55" y="6413"/>
                      <a:pt x="72" y="6396"/>
                      <a:pt x="72" y="6375"/>
                    </a:cubicBezTo>
                    <a:cubicBezTo>
                      <a:pt x="406" y="4282"/>
                      <a:pt x="457" y="2148"/>
                      <a:pt x="228" y="35"/>
                    </a:cubicBezTo>
                    <a:cubicBezTo>
                      <a:pt x="228" y="18"/>
                      <a:pt x="211" y="1"/>
                      <a:pt x="19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 flipH="1">
                <a:off x="5370862" y="4297283"/>
                <a:ext cx="168193" cy="2860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402" extrusionOk="0">
                    <a:moveTo>
                      <a:pt x="1" y="402"/>
                    </a:moveTo>
                    <a:lnTo>
                      <a:pt x="1" y="402"/>
                    </a:lnTo>
                    <a:lnTo>
                      <a:pt x="1" y="402"/>
                    </a:lnTo>
                    <a:close/>
                    <a:moveTo>
                      <a:pt x="1" y="385"/>
                    </a:moveTo>
                    <a:lnTo>
                      <a:pt x="1" y="385"/>
                    </a:lnTo>
                    <a:lnTo>
                      <a:pt x="1" y="385"/>
                    </a:lnTo>
                    <a:close/>
                    <a:moveTo>
                      <a:pt x="39" y="368"/>
                    </a:moveTo>
                    <a:lnTo>
                      <a:pt x="39" y="368"/>
                    </a:lnTo>
                    <a:lnTo>
                      <a:pt x="39" y="368"/>
                    </a:lnTo>
                    <a:close/>
                    <a:moveTo>
                      <a:pt x="39" y="368"/>
                    </a:moveTo>
                    <a:lnTo>
                      <a:pt x="39" y="368"/>
                    </a:lnTo>
                    <a:lnTo>
                      <a:pt x="39" y="368"/>
                    </a:lnTo>
                    <a:close/>
                    <a:moveTo>
                      <a:pt x="56" y="351"/>
                    </a:moveTo>
                    <a:lnTo>
                      <a:pt x="56" y="368"/>
                    </a:lnTo>
                    <a:lnTo>
                      <a:pt x="56" y="351"/>
                    </a:lnTo>
                    <a:close/>
                    <a:moveTo>
                      <a:pt x="106" y="317"/>
                    </a:moveTo>
                    <a:cubicBezTo>
                      <a:pt x="106" y="334"/>
                      <a:pt x="89" y="334"/>
                      <a:pt x="72" y="334"/>
                    </a:cubicBezTo>
                    <a:cubicBezTo>
                      <a:pt x="89" y="334"/>
                      <a:pt x="106" y="334"/>
                      <a:pt x="106" y="317"/>
                    </a:cubicBezTo>
                    <a:close/>
                    <a:moveTo>
                      <a:pt x="2342" y="174"/>
                    </a:moveTo>
                    <a:lnTo>
                      <a:pt x="2363" y="174"/>
                    </a:lnTo>
                    <a:lnTo>
                      <a:pt x="2363" y="174"/>
                    </a:lnTo>
                    <a:lnTo>
                      <a:pt x="2342" y="174"/>
                    </a:lnTo>
                    <a:close/>
                    <a:moveTo>
                      <a:pt x="2275" y="140"/>
                    </a:moveTo>
                    <a:lnTo>
                      <a:pt x="2275" y="157"/>
                    </a:lnTo>
                    <a:lnTo>
                      <a:pt x="2275" y="140"/>
                    </a:lnTo>
                    <a:close/>
                    <a:moveTo>
                      <a:pt x="1324" y="0"/>
                    </a:moveTo>
                    <a:cubicBezTo>
                      <a:pt x="901" y="0"/>
                      <a:pt x="478" y="106"/>
                      <a:pt x="106" y="317"/>
                    </a:cubicBezTo>
                    <a:cubicBezTo>
                      <a:pt x="478" y="106"/>
                      <a:pt x="901" y="0"/>
                      <a:pt x="1324" y="0"/>
                    </a:cubicBezTo>
                    <a:close/>
                    <a:moveTo>
                      <a:pt x="1340" y="0"/>
                    </a:moveTo>
                    <a:lnTo>
                      <a:pt x="1340" y="0"/>
                    </a:lnTo>
                    <a:lnTo>
                      <a:pt x="1340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 flipH="1">
                <a:off x="5370860" y="4297283"/>
                <a:ext cx="231941" cy="118816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670" extrusionOk="0">
                    <a:moveTo>
                      <a:pt x="2220" y="0"/>
                    </a:moveTo>
                    <a:cubicBezTo>
                      <a:pt x="1797" y="0"/>
                      <a:pt x="1374" y="106"/>
                      <a:pt x="1002" y="317"/>
                    </a:cubicBezTo>
                    <a:cubicBezTo>
                      <a:pt x="1002" y="334"/>
                      <a:pt x="985" y="334"/>
                      <a:pt x="968" y="334"/>
                    </a:cubicBezTo>
                    <a:cubicBezTo>
                      <a:pt x="968" y="351"/>
                      <a:pt x="968" y="351"/>
                      <a:pt x="952" y="351"/>
                    </a:cubicBezTo>
                    <a:lnTo>
                      <a:pt x="952" y="368"/>
                    </a:lnTo>
                    <a:lnTo>
                      <a:pt x="935" y="368"/>
                    </a:lnTo>
                    <a:cubicBezTo>
                      <a:pt x="914" y="385"/>
                      <a:pt x="914" y="385"/>
                      <a:pt x="897" y="385"/>
                    </a:cubicBezTo>
                    <a:lnTo>
                      <a:pt x="897" y="402"/>
                    </a:lnTo>
                    <a:cubicBezTo>
                      <a:pt x="580" y="613"/>
                      <a:pt x="351" y="896"/>
                      <a:pt x="174" y="1213"/>
                    </a:cubicBezTo>
                    <a:cubicBezTo>
                      <a:pt x="195" y="1230"/>
                      <a:pt x="212" y="1247"/>
                      <a:pt x="195" y="1268"/>
                    </a:cubicBezTo>
                    <a:cubicBezTo>
                      <a:pt x="123" y="1391"/>
                      <a:pt x="68" y="1513"/>
                      <a:pt x="1" y="1670"/>
                    </a:cubicBezTo>
                    <a:cubicBezTo>
                      <a:pt x="1074" y="1636"/>
                      <a:pt x="2148" y="1391"/>
                      <a:pt x="3116" y="862"/>
                    </a:cubicBezTo>
                    <a:lnTo>
                      <a:pt x="3116" y="879"/>
                    </a:lnTo>
                    <a:lnTo>
                      <a:pt x="3259" y="174"/>
                    </a:lnTo>
                    <a:lnTo>
                      <a:pt x="3238" y="174"/>
                    </a:lnTo>
                    <a:cubicBezTo>
                      <a:pt x="3221" y="157"/>
                      <a:pt x="3204" y="157"/>
                      <a:pt x="3171" y="157"/>
                    </a:cubicBezTo>
                    <a:lnTo>
                      <a:pt x="3171" y="140"/>
                    </a:lnTo>
                    <a:cubicBezTo>
                      <a:pt x="2870" y="51"/>
                      <a:pt x="2553" y="0"/>
                      <a:pt x="2236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 flipH="1">
                <a:off x="5587718" y="4383583"/>
                <a:ext cx="17787" cy="32514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57" extrusionOk="0">
                    <a:moveTo>
                      <a:pt x="212" y="0"/>
                    </a:moveTo>
                    <a:cubicBezTo>
                      <a:pt x="144" y="140"/>
                      <a:pt x="72" y="300"/>
                      <a:pt x="1" y="457"/>
                    </a:cubicBezTo>
                    <a:lnTo>
                      <a:pt x="39" y="457"/>
                    </a:lnTo>
                    <a:cubicBezTo>
                      <a:pt x="106" y="300"/>
                      <a:pt x="161" y="178"/>
                      <a:pt x="233" y="55"/>
                    </a:cubicBezTo>
                    <a:cubicBezTo>
                      <a:pt x="250" y="34"/>
                      <a:pt x="233" y="17"/>
                      <a:pt x="212" y="0"/>
                    </a:cubicBezTo>
                    <a:close/>
                  </a:path>
                </a:pathLst>
              </a:custGeom>
              <a:solidFill>
                <a:srgbClr val="6C29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 flipH="1">
                <a:off x="5167875" y="4206999"/>
                <a:ext cx="547693" cy="291847"/>
              </a:xfrm>
              <a:custGeom>
                <a:avLst/>
                <a:gdLst/>
                <a:ahLst/>
                <a:cxnLst/>
                <a:rect l="l" t="t" r="r" b="b"/>
                <a:pathLst>
                  <a:path w="7698" h="4102" extrusionOk="0">
                    <a:moveTo>
                      <a:pt x="3437" y="1"/>
                    </a:moveTo>
                    <a:cubicBezTo>
                      <a:pt x="2952" y="1"/>
                      <a:pt x="2467" y="77"/>
                      <a:pt x="2008" y="229"/>
                    </a:cubicBezTo>
                    <a:lnTo>
                      <a:pt x="140" y="508"/>
                    </a:lnTo>
                    <a:cubicBezTo>
                      <a:pt x="17" y="847"/>
                      <a:pt x="1" y="1248"/>
                      <a:pt x="174" y="1548"/>
                    </a:cubicBezTo>
                    <a:cubicBezTo>
                      <a:pt x="385" y="1920"/>
                      <a:pt x="808" y="2115"/>
                      <a:pt x="1231" y="2220"/>
                    </a:cubicBezTo>
                    <a:cubicBezTo>
                      <a:pt x="1555" y="2294"/>
                      <a:pt x="1884" y="2325"/>
                      <a:pt x="2215" y="2325"/>
                    </a:cubicBezTo>
                    <a:cubicBezTo>
                      <a:pt x="3144" y="2325"/>
                      <a:pt x="4098" y="2082"/>
                      <a:pt x="5073" y="1848"/>
                    </a:cubicBezTo>
                    <a:cubicBezTo>
                      <a:pt x="5195" y="2377"/>
                      <a:pt x="5652" y="2816"/>
                      <a:pt x="6252" y="2922"/>
                    </a:cubicBezTo>
                    <a:cubicBezTo>
                      <a:pt x="6324" y="3150"/>
                      <a:pt x="6408" y="3361"/>
                      <a:pt x="6514" y="3573"/>
                    </a:cubicBezTo>
                    <a:cubicBezTo>
                      <a:pt x="6535" y="3628"/>
                      <a:pt x="6552" y="3661"/>
                      <a:pt x="6603" y="3700"/>
                    </a:cubicBezTo>
                    <a:cubicBezTo>
                      <a:pt x="6626" y="3720"/>
                      <a:pt x="6654" y="3735"/>
                      <a:pt x="6686" y="3735"/>
                    </a:cubicBezTo>
                    <a:cubicBezTo>
                      <a:pt x="6705" y="3735"/>
                      <a:pt x="6725" y="3729"/>
                      <a:pt x="6746" y="3716"/>
                    </a:cubicBezTo>
                    <a:cubicBezTo>
                      <a:pt x="6797" y="3678"/>
                      <a:pt x="6797" y="3611"/>
                      <a:pt x="6797" y="3539"/>
                    </a:cubicBezTo>
                    <a:lnTo>
                      <a:pt x="6797" y="3450"/>
                    </a:lnTo>
                    <a:cubicBezTo>
                      <a:pt x="6831" y="3611"/>
                      <a:pt x="6869" y="3750"/>
                      <a:pt x="6920" y="3911"/>
                    </a:cubicBezTo>
                    <a:cubicBezTo>
                      <a:pt x="6936" y="3995"/>
                      <a:pt x="6991" y="4084"/>
                      <a:pt x="7080" y="4101"/>
                    </a:cubicBezTo>
                    <a:cubicBezTo>
                      <a:pt x="7114" y="4101"/>
                      <a:pt x="7169" y="4067"/>
                      <a:pt x="7203" y="4017"/>
                    </a:cubicBezTo>
                    <a:cubicBezTo>
                      <a:pt x="7220" y="3978"/>
                      <a:pt x="7220" y="3928"/>
                      <a:pt x="7237" y="3873"/>
                    </a:cubicBezTo>
                    <a:cubicBezTo>
                      <a:pt x="7275" y="3488"/>
                      <a:pt x="7186" y="3116"/>
                      <a:pt x="7080" y="2749"/>
                    </a:cubicBezTo>
                    <a:lnTo>
                      <a:pt x="7080" y="2749"/>
                    </a:lnTo>
                    <a:cubicBezTo>
                      <a:pt x="7169" y="3011"/>
                      <a:pt x="7275" y="3416"/>
                      <a:pt x="7359" y="3678"/>
                    </a:cubicBezTo>
                    <a:cubicBezTo>
                      <a:pt x="7380" y="3767"/>
                      <a:pt x="7414" y="3856"/>
                      <a:pt x="7503" y="3856"/>
                    </a:cubicBezTo>
                    <a:cubicBezTo>
                      <a:pt x="7512" y="3859"/>
                      <a:pt x="7521" y="3860"/>
                      <a:pt x="7530" y="3860"/>
                    </a:cubicBezTo>
                    <a:cubicBezTo>
                      <a:pt x="7572" y="3860"/>
                      <a:pt x="7614" y="3829"/>
                      <a:pt x="7642" y="3784"/>
                    </a:cubicBezTo>
                    <a:cubicBezTo>
                      <a:pt x="7659" y="3733"/>
                      <a:pt x="7676" y="3678"/>
                      <a:pt x="7676" y="3628"/>
                    </a:cubicBezTo>
                    <a:cubicBezTo>
                      <a:pt x="7697" y="3205"/>
                      <a:pt x="7592" y="2782"/>
                      <a:pt x="7414" y="2410"/>
                    </a:cubicBezTo>
                    <a:cubicBezTo>
                      <a:pt x="6991" y="1443"/>
                      <a:pt x="6091" y="720"/>
                      <a:pt x="5123" y="318"/>
                    </a:cubicBezTo>
                    <a:cubicBezTo>
                      <a:pt x="4589" y="107"/>
                      <a:pt x="4013" y="1"/>
                      <a:pt x="3437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 flipH="1">
                <a:off x="5229568" y="4411259"/>
                <a:ext cx="12380" cy="4396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18" extrusionOk="0">
                    <a:moveTo>
                      <a:pt x="34" y="0"/>
                    </a:moveTo>
                    <a:cubicBezTo>
                      <a:pt x="17" y="0"/>
                      <a:pt x="1" y="17"/>
                      <a:pt x="1" y="34"/>
                    </a:cubicBezTo>
                    <a:cubicBezTo>
                      <a:pt x="51" y="211"/>
                      <a:pt x="89" y="406"/>
                      <a:pt x="106" y="579"/>
                    </a:cubicBezTo>
                    <a:cubicBezTo>
                      <a:pt x="106" y="596"/>
                      <a:pt x="123" y="617"/>
                      <a:pt x="140" y="617"/>
                    </a:cubicBezTo>
                    <a:cubicBezTo>
                      <a:pt x="157" y="617"/>
                      <a:pt x="174" y="596"/>
                      <a:pt x="174" y="579"/>
                    </a:cubicBezTo>
                    <a:cubicBezTo>
                      <a:pt x="157" y="385"/>
                      <a:pt x="123" y="211"/>
                      <a:pt x="68" y="17"/>
                    </a:cubicBezTo>
                    <a:cubicBezTo>
                      <a:pt x="68" y="0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 flipH="1">
                <a:off x="5166667" y="4204366"/>
                <a:ext cx="418703" cy="297183"/>
              </a:xfrm>
              <a:custGeom>
                <a:avLst/>
                <a:gdLst/>
                <a:ahLst/>
                <a:cxnLst/>
                <a:rect l="l" t="t" r="r" b="b"/>
                <a:pathLst>
                  <a:path w="5885" h="4177" extrusionOk="0">
                    <a:moveTo>
                      <a:pt x="1603" y="0"/>
                    </a:moveTo>
                    <a:cubicBezTo>
                      <a:pt x="1112" y="0"/>
                      <a:pt x="635" y="72"/>
                      <a:pt x="161" y="228"/>
                    </a:cubicBezTo>
                    <a:cubicBezTo>
                      <a:pt x="140" y="228"/>
                      <a:pt x="140" y="250"/>
                      <a:pt x="140" y="266"/>
                    </a:cubicBezTo>
                    <a:cubicBezTo>
                      <a:pt x="161" y="283"/>
                      <a:pt x="178" y="300"/>
                      <a:pt x="195" y="300"/>
                    </a:cubicBezTo>
                    <a:cubicBezTo>
                      <a:pt x="635" y="144"/>
                      <a:pt x="1129" y="72"/>
                      <a:pt x="1603" y="72"/>
                    </a:cubicBezTo>
                    <a:cubicBezTo>
                      <a:pt x="2169" y="72"/>
                      <a:pt x="2748" y="178"/>
                      <a:pt x="3276" y="389"/>
                    </a:cubicBezTo>
                    <a:cubicBezTo>
                      <a:pt x="4244" y="795"/>
                      <a:pt x="5145" y="1518"/>
                      <a:pt x="5567" y="2469"/>
                    </a:cubicBezTo>
                    <a:cubicBezTo>
                      <a:pt x="5707" y="2802"/>
                      <a:pt x="5812" y="3170"/>
                      <a:pt x="5812" y="3542"/>
                    </a:cubicBezTo>
                    <a:lnTo>
                      <a:pt x="5812" y="3648"/>
                    </a:lnTo>
                    <a:cubicBezTo>
                      <a:pt x="5812" y="3715"/>
                      <a:pt x="5795" y="3770"/>
                      <a:pt x="5779" y="3804"/>
                    </a:cubicBezTo>
                    <a:cubicBezTo>
                      <a:pt x="5762" y="3842"/>
                      <a:pt x="5707" y="3859"/>
                      <a:pt x="5690" y="3859"/>
                    </a:cubicBezTo>
                    <a:lnTo>
                      <a:pt x="5673" y="3859"/>
                    </a:lnTo>
                    <a:cubicBezTo>
                      <a:pt x="5635" y="3859"/>
                      <a:pt x="5618" y="3842"/>
                      <a:pt x="5601" y="3821"/>
                    </a:cubicBezTo>
                    <a:cubicBezTo>
                      <a:pt x="5584" y="3787"/>
                      <a:pt x="5567" y="3753"/>
                      <a:pt x="5567" y="3715"/>
                    </a:cubicBezTo>
                    <a:cubicBezTo>
                      <a:pt x="5478" y="3436"/>
                      <a:pt x="5373" y="3048"/>
                      <a:pt x="5284" y="2764"/>
                    </a:cubicBezTo>
                    <a:lnTo>
                      <a:pt x="5284" y="2764"/>
                    </a:lnTo>
                    <a:cubicBezTo>
                      <a:pt x="5284" y="2764"/>
                      <a:pt x="5284" y="2764"/>
                      <a:pt x="5284" y="2764"/>
                    </a:cubicBezTo>
                    <a:cubicBezTo>
                      <a:pt x="5284" y="2752"/>
                      <a:pt x="5276" y="2740"/>
                      <a:pt x="5265" y="2740"/>
                    </a:cubicBezTo>
                    <a:cubicBezTo>
                      <a:pt x="5260" y="2740"/>
                      <a:pt x="5255" y="2743"/>
                      <a:pt x="5250" y="2747"/>
                    </a:cubicBezTo>
                    <a:cubicBezTo>
                      <a:pt x="5233" y="2747"/>
                      <a:pt x="5212" y="2764"/>
                      <a:pt x="5212" y="2786"/>
                    </a:cubicBezTo>
                    <a:cubicBezTo>
                      <a:pt x="5301" y="3103"/>
                      <a:pt x="5373" y="3420"/>
                      <a:pt x="5373" y="3737"/>
                    </a:cubicBezTo>
                    <a:lnTo>
                      <a:pt x="5373" y="3910"/>
                    </a:lnTo>
                    <a:cubicBezTo>
                      <a:pt x="5373" y="3965"/>
                      <a:pt x="5356" y="3999"/>
                      <a:pt x="5339" y="4032"/>
                    </a:cubicBezTo>
                    <a:cubicBezTo>
                      <a:pt x="5318" y="4054"/>
                      <a:pt x="5318" y="4070"/>
                      <a:pt x="5301" y="4087"/>
                    </a:cubicBezTo>
                    <a:cubicBezTo>
                      <a:pt x="5284" y="4087"/>
                      <a:pt x="5267" y="4104"/>
                      <a:pt x="5250" y="4104"/>
                    </a:cubicBezTo>
                    <a:cubicBezTo>
                      <a:pt x="5212" y="4087"/>
                      <a:pt x="5195" y="4087"/>
                      <a:pt x="5178" y="4054"/>
                    </a:cubicBezTo>
                    <a:cubicBezTo>
                      <a:pt x="5145" y="4015"/>
                      <a:pt x="5128" y="3982"/>
                      <a:pt x="5128" y="3927"/>
                    </a:cubicBezTo>
                    <a:cubicBezTo>
                      <a:pt x="5079" y="3802"/>
                      <a:pt x="5046" y="3664"/>
                      <a:pt x="5001" y="3521"/>
                    </a:cubicBezTo>
                    <a:lnTo>
                      <a:pt x="5001" y="3521"/>
                    </a:lnTo>
                    <a:lnTo>
                      <a:pt x="5001" y="3487"/>
                    </a:lnTo>
                    <a:lnTo>
                      <a:pt x="4990" y="3487"/>
                    </a:lnTo>
                    <a:cubicBezTo>
                      <a:pt x="4988" y="3482"/>
                      <a:pt x="4986" y="3476"/>
                      <a:pt x="4984" y="3470"/>
                    </a:cubicBezTo>
                    <a:cubicBezTo>
                      <a:pt x="4984" y="3453"/>
                      <a:pt x="4967" y="3453"/>
                      <a:pt x="4950" y="3453"/>
                    </a:cubicBezTo>
                    <a:cubicBezTo>
                      <a:pt x="4933" y="3453"/>
                      <a:pt x="4916" y="3470"/>
                      <a:pt x="4933" y="3487"/>
                    </a:cubicBezTo>
                    <a:lnTo>
                      <a:pt x="4933" y="3576"/>
                    </a:lnTo>
                    <a:lnTo>
                      <a:pt x="4933" y="3610"/>
                    </a:lnTo>
                    <a:cubicBezTo>
                      <a:pt x="4933" y="3631"/>
                      <a:pt x="4933" y="3665"/>
                      <a:pt x="4916" y="3682"/>
                    </a:cubicBezTo>
                    <a:cubicBezTo>
                      <a:pt x="4916" y="3698"/>
                      <a:pt x="4895" y="3715"/>
                      <a:pt x="4878" y="3737"/>
                    </a:cubicBezTo>
                    <a:lnTo>
                      <a:pt x="4861" y="3737"/>
                    </a:lnTo>
                    <a:cubicBezTo>
                      <a:pt x="4828" y="3737"/>
                      <a:pt x="4811" y="3737"/>
                      <a:pt x="4789" y="3715"/>
                    </a:cubicBezTo>
                    <a:cubicBezTo>
                      <a:pt x="4756" y="3682"/>
                      <a:pt x="4739" y="3648"/>
                      <a:pt x="4722" y="3593"/>
                    </a:cubicBezTo>
                    <a:cubicBezTo>
                      <a:pt x="4616" y="3398"/>
                      <a:pt x="4527" y="3170"/>
                      <a:pt x="4456" y="2959"/>
                    </a:cubicBezTo>
                    <a:cubicBezTo>
                      <a:pt x="4456" y="2942"/>
                      <a:pt x="4456" y="2925"/>
                      <a:pt x="4439" y="2925"/>
                    </a:cubicBezTo>
                    <a:cubicBezTo>
                      <a:pt x="3838" y="2819"/>
                      <a:pt x="3399" y="2397"/>
                      <a:pt x="3276" y="1868"/>
                    </a:cubicBezTo>
                    <a:lnTo>
                      <a:pt x="3259" y="1851"/>
                    </a:lnTo>
                    <a:lnTo>
                      <a:pt x="3226" y="1851"/>
                    </a:lnTo>
                    <a:cubicBezTo>
                      <a:pt x="2275" y="2080"/>
                      <a:pt x="1324" y="2325"/>
                      <a:pt x="390" y="2325"/>
                    </a:cubicBezTo>
                    <a:cubicBezTo>
                      <a:pt x="284" y="2325"/>
                      <a:pt x="161" y="2325"/>
                      <a:pt x="35" y="2308"/>
                    </a:cubicBezTo>
                    <a:cubicBezTo>
                      <a:pt x="18" y="2308"/>
                      <a:pt x="1" y="2325"/>
                      <a:pt x="1" y="2342"/>
                    </a:cubicBezTo>
                    <a:cubicBezTo>
                      <a:pt x="1" y="2363"/>
                      <a:pt x="18" y="2380"/>
                      <a:pt x="35" y="2380"/>
                    </a:cubicBezTo>
                    <a:cubicBezTo>
                      <a:pt x="161" y="2397"/>
                      <a:pt x="267" y="2397"/>
                      <a:pt x="390" y="2397"/>
                    </a:cubicBezTo>
                    <a:cubicBezTo>
                      <a:pt x="1315" y="2397"/>
                      <a:pt x="2273" y="2156"/>
                      <a:pt x="3215" y="1926"/>
                    </a:cubicBezTo>
                    <a:lnTo>
                      <a:pt x="3215" y="1926"/>
                    </a:lnTo>
                    <a:cubicBezTo>
                      <a:pt x="3353" y="2444"/>
                      <a:pt x="3805" y="2859"/>
                      <a:pt x="4392" y="2991"/>
                    </a:cubicBezTo>
                    <a:lnTo>
                      <a:pt x="4392" y="2991"/>
                    </a:lnTo>
                    <a:cubicBezTo>
                      <a:pt x="4459" y="3217"/>
                      <a:pt x="4547" y="3424"/>
                      <a:pt x="4650" y="3631"/>
                    </a:cubicBezTo>
                    <a:cubicBezTo>
                      <a:pt x="4667" y="3682"/>
                      <a:pt x="4705" y="3737"/>
                      <a:pt x="4739" y="3770"/>
                    </a:cubicBezTo>
                    <a:cubicBezTo>
                      <a:pt x="4773" y="3787"/>
                      <a:pt x="4811" y="3804"/>
                      <a:pt x="4861" y="3804"/>
                    </a:cubicBezTo>
                    <a:cubicBezTo>
                      <a:pt x="4878" y="3804"/>
                      <a:pt x="4895" y="3804"/>
                      <a:pt x="4933" y="3787"/>
                    </a:cubicBezTo>
                    <a:cubicBezTo>
                      <a:pt x="4948" y="3772"/>
                      <a:pt x="4977" y="3743"/>
                      <a:pt x="4983" y="3710"/>
                    </a:cubicBezTo>
                    <a:lnTo>
                      <a:pt x="4983" y="3710"/>
                    </a:lnTo>
                    <a:cubicBezTo>
                      <a:pt x="5003" y="3792"/>
                      <a:pt x="5027" y="3872"/>
                      <a:pt x="5056" y="3948"/>
                    </a:cubicBezTo>
                    <a:cubicBezTo>
                      <a:pt x="5073" y="3999"/>
                      <a:pt x="5090" y="4054"/>
                      <a:pt x="5106" y="4087"/>
                    </a:cubicBezTo>
                    <a:cubicBezTo>
                      <a:pt x="5145" y="4121"/>
                      <a:pt x="5178" y="4159"/>
                      <a:pt x="5250" y="4176"/>
                    </a:cubicBezTo>
                    <a:cubicBezTo>
                      <a:pt x="5284" y="4176"/>
                      <a:pt x="5301" y="4159"/>
                      <a:pt x="5339" y="4138"/>
                    </a:cubicBezTo>
                    <a:cubicBezTo>
                      <a:pt x="5356" y="4121"/>
                      <a:pt x="5373" y="4104"/>
                      <a:pt x="5390" y="4070"/>
                    </a:cubicBezTo>
                    <a:cubicBezTo>
                      <a:pt x="5423" y="4015"/>
                      <a:pt x="5423" y="3965"/>
                      <a:pt x="5445" y="3910"/>
                    </a:cubicBezTo>
                    <a:lnTo>
                      <a:pt x="5445" y="3737"/>
                    </a:lnTo>
                    <a:cubicBezTo>
                      <a:pt x="5445" y="3672"/>
                      <a:pt x="5442" y="3607"/>
                      <a:pt x="5437" y="3544"/>
                    </a:cubicBezTo>
                    <a:lnTo>
                      <a:pt x="5437" y="3544"/>
                    </a:lnTo>
                    <a:cubicBezTo>
                      <a:pt x="5457" y="3612"/>
                      <a:pt x="5477" y="3676"/>
                      <a:pt x="5495" y="3737"/>
                    </a:cubicBezTo>
                    <a:cubicBezTo>
                      <a:pt x="5495" y="3770"/>
                      <a:pt x="5512" y="3821"/>
                      <a:pt x="5550" y="3859"/>
                    </a:cubicBezTo>
                    <a:cubicBezTo>
                      <a:pt x="5567" y="3893"/>
                      <a:pt x="5601" y="3927"/>
                      <a:pt x="5656" y="3927"/>
                    </a:cubicBezTo>
                    <a:lnTo>
                      <a:pt x="5690" y="3927"/>
                    </a:lnTo>
                    <a:cubicBezTo>
                      <a:pt x="5740" y="3927"/>
                      <a:pt x="5812" y="3893"/>
                      <a:pt x="5829" y="3842"/>
                    </a:cubicBezTo>
                    <a:cubicBezTo>
                      <a:pt x="5867" y="3787"/>
                      <a:pt x="5884" y="3715"/>
                      <a:pt x="5884" y="3665"/>
                    </a:cubicBezTo>
                    <a:lnTo>
                      <a:pt x="5884" y="3542"/>
                    </a:lnTo>
                    <a:cubicBezTo>
                      <a:pt x="5884" y="3153"/>
                      <a:pt x="5779" y="2764"/>
                      <a:pt x="5618" y="2430"/>
                    </a:cubicBezTo>
                    <a:cubicBezTo>
                      <a:pt x="5195" y="1463"/>
                      <a:pt x="4299" y="723"/>
                      <a:pt x="3293" y="317"/>
                    </a:cubicBezTo>
                    <a:cubicBezTo>
                      <a:pt x="2765" y="106"/>
                      <a:pt x="2186" y="0"/>
                      <a:pt x="1603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 flipH="1">
                <a:off x="4838611" y="3489988"/>
                <a:ext cx="473700" cy="536168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7536" extrusionOk="0">
                    <a:moveTo>
                      <a:pt x="4732" y="1"/>
                    </a:moveTo>
                    <a:cubicBezTo>
                      <a:pt x="4484" y="1"/>
                      <a:pt x="4230" y="69"/>
                      <a:pt x="4016" y="180"/>
                    </a:cubicBezTo>
                    <a:cubicBezTo>
                      <a:pt x="3593" y="409"/>
                      <a:pt x="3276" y="760"/>
                      <a:pt x="2959" y="1115"/>
                    </a:cubicBezTo>
                    <a:cubicBezTo>
                      <a:pt x="2825" y="1069"/>
                      <a:pt x="2688" y="1048"/>
                      <a:pt x="2555" y="1048"/>
                    </a:cubicBezTo>
                    <a:cubicBezTo>
                      <a:pt x="2218" y="1048"/>
                      <a:pt x="1896" y="1182"/>
                      <a:pt x="1657" y="1394"/>
                    </a:cubicBezTo>
                    <a:cubicBezTo>
                      <a:pt x="1307" y="1677"/>
                      <a:pt x="1095" y="2099"/>
                      <a:pt x="973" y="2539"/>
                    </a:cubicBezTo>
                    <a:cubicBezTo>
                      <a:pt x="846" y="2962"/>
                      <a:pt x="829" y="3422"/>
                      <a:pt x="795" y="3879"/>
                    </a:cubicBezTo>
                    <a:cubicBezTo>
                      <a:pt x="812" y="3879"/>
                      <a:pt x="461" y="4952"/>
                      <a:pt x="461" y="4952"/>
                    </a:cubicBezTo>
                    <a:cubicBezTo>
                      <a:pt x="317" y="5164"/>
                      <a:pt x="178" y="5375"/>
                      <a:pt x="89" y="5603"/>
                    </a:cubicBezTo>
                    <a:cubicBezTo>
                      <a:pt x="22" y="5831"/>
                      <a:pt x="0" y="6098"/>
                      <a:pt x="106" y="6326"/>
                    </a:cubicBezTo>
                    <a:cubicBezTo>
                      <a:pt x="251" y="6612"/>
                      <a:pt x="596" y="6771"/>
                      <a:pt x="920" y="6771"/>
                    </a:cubicBezTo>
                    <a:cubicBezTo>
                      <a:pt x="955" y="6771"/>
                      <a:pt x="989" y="6769"/>
                      <a:pt x="1023" y="6766"/>
                    </a:cubicBezTo>
                    <a:cubicBezTo>
                      <a:pt x="1395" y="6732"/>
                      <a:pt x="1712" y="6520"/>
                      <a:pt x="1974" y="6275"/>
                    </a:cubicBezTo>
                    <a:lnTo>
                      <a:pt x="4422" y="6643"/>
                    </a:lnTo>
                    <a:cubicBezTo>
                      <a:pt x="4582" y="6960"/>
                      <a:pt x="4810" y="7243"/>
                      <a:pt x="5127" y="7400"/>
                    </a:cubicBezTo>
                    <a:cubicBezTo>
                      <a:pt x="5298" y="7486"/>
                      <a:pt x="5489" y="7536"/>
                      <a:pt x="5675" y="7536"/>
                    </a:cubicBezTo>
                    <a:cubicBezTo>
                      <a:pt x="5835" y="7536"/>
                      <a:pt x="5992" y="7499"/>
                      <a:pt x="6129" y="7416"/>
                    </a:cubicBezTo>
                    <a:cubicBezTo>
                      <a:pt x="6446" y="7260"/>
                      <a:pt x="6657" y="6888"/>
                      <a:pt x="6607" y="6554"/>
                    </a:cubicBezTo>
                    <a:cubicBezTo>
                      <a:pt x="6552" y="6254"/>
                      <a:pt x="6340" y="6009"/>
                      <a:pt x="6129" y="5798"/>
                    </a:cubicBezTo>
                    <a:cubicBezTo>
                      <a:pt x="6045" y="5536"/>
                      <a:pt x="6129" y="4141"/>
                      <a:pt x="6129" y="4141"/>
                    </a:cubicBezTo>
                    <a:cubicBezTo>
                      <a:pt x="6378" y="3845"/>
                      <a:pt x="6535" y="3473"/>
                      <a:pt x="6607" y="3084"/>
                    </a:cubicBezTo>
                    <a:cubicBezTo>
                      <a:pt x="6641" y="2894"/>
                      <a:pt x="6641" y="2700"/>
                      <a:pt x="6535" y="2522"/>
                    </a:cubicBezTo>
                    <a:cubicBezTo>
                      <a:pt x="6446" y="2366"/>
                      <a:pt x="6273" y="2260"/>
                      <a:pt x="6095" y="2222"/>
                    </a:cubicBezTo>
                    <a:cubicBezTo>
                      <a:pt x="5979" y="2192"/>
                      <a:pt x="5870" y="2185"/>
                      <a:pt x="5759" y="2185"/>
                    </a:cubicBezTo>
                    <a:cubicBezTo>
                      <a:pt x="5685" y="2185"/>
                      <a:pt x="5611" y="2188"/>
                      <a:pt x="5533" y="2188"/>
                    </a:cubicBezTo>
                    <a:cubicBezTo>
                      <a:pt x="5744" y="1816"/>
                      <a:pt x="5867" y="1465"/>
                      <a:pt x="5850" y="1098"/>
                    </a:cubicBezTo>
                    <a:cubicBezTo>
                      <a:pt x="5833" y="743"/>
                      <a:pt x="5656" y="375"/>
                      <a:pt x="5356" y="180"/>
                    </a:cubicBezTo>
                    <a:cubicBezTo>
                      <a:pt x="5172" y="55"/>
                      <a:pt x="4954" y="1"/>
                      <a:pt x="4732" y="1"/>
                    </a:cubicBezTo>
                    <a:close/>
                  </a:path>
                </a:pathLst>
              </a:custGeom>
              <a:solidFill>
                <a:srgbClr val="7E2D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 flipH="1">
                <a:off x="5053907" y="3953861"/>
                <a:ext cx="86729" cy="12771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1795" extrusionOk="0">
                    <a:moveTo>
                      <a:pt x="301" y="0"/>
                    </a:moveTo>
                    <a:cubicBezTo>
                      <a:pt x="195" y="579"/>
                      <a:pt x="107" y="1180"/>
                      <a:pt x="1" y="1763"/>
                    </a:cubicBezTo>
                    <a:cubicBezTo>
                      <a:pt x="1" y="1763"/>
                      <a:pt x="447" y="1795"/>
                      <a:pt x="791" y="1795"/>
                    </a:cubicBezTo>
                    <a:cubicBezTo>
                      <a:pt x="1006" y="1795"/>
                      <a:pt x="1180" y="1782"/>
                      <a:pt x="1180" y="1742"/>
                    </a:cubicBezTo>
                    <a:cubicBezTo>
                      <a:pt x="1201" y="1197"/>
                      <a:pt x="1201" y="668"/>
                      <a:pt x="1218" y="140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2"/>
              <p:cNvSpPr/>
              <p:nvPr/>
            </p:nvSpPr>
            <p:spPr>
              <a:xfrm flipH="1">
                <a:off x="5122778" y="3976414"/>
                <a:ext cx="2775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95" extrusionOk="0">
                    <a:moveTo>
                      <a:pt x="38" y="0"/>
                    </a:moveTo>
                    <a:cubicBezTo>
                      <a:pt x="17" y="51"/>
                      <a:pt x="17" y="123"/>
                      <a:pt x="0" y="195"/>
                    </a:cubicBezTo>
                    <a:cubicBezTo>
                      <a:pt x="17" y="123"/>
                      <a:pt x="17" y="51"/>
                      <a:pt x="38" y="0"/>
                    </a:cubicBez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2"/>
              <p:cNvSpPr/>
              <p:nvPr/>
            </p:nvSpPr>
            <p:spPr>
              <a:xfrm flipH="1">
                <a:off x="5053907" y="3953861"/>
                <a:ext cx="74065" cy="6019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46" extrusionOk="0">
                    <a:moveTo>
                      <a:pt x="123" y="0"/>
                    </a:moveTo>
                    <a:cubicBezTo>
                      <a:pt x="106" y="106"/>
                      <a:pt x="89" y="212"/>
                      <a:pt x="72" y="317"/>
                    </a:cubicBezTo>
                    <a:cubicBezTo>
                      <a:pt x="51" y="368"/>
                      <a:pt x="51" y="440"/>
                      <a:pt x="34" y="512"/>
                    </a:cubicBezTo>
                    <a:cubicBezTo>
                      <a:pt x="17" y="601"/>
                      <a:pt x="0" y="685"/>
                      <a:pt x="0" y="774"/>
                    </a:cubicBezTo>
                    <a:cubicBezTo>
                      <a:pt x="157" y="829"/>
                      <a:pt x="334" y="846"/>
                      <a:pt x="512" y="846"/>
                    </a:cubicBezTo>
                    <a:cubicBezTo>
                      <a:pt x="685" y="846"/>
                      <a:pt x="863" y="829"/>
                      <a:pt x="1023" y="774"/>
                    </a:cubicBezTo>
                    <a:cubicBezTo>
                      <a:pt x="1023" y="563"/>
                      <a:pt x="1023" y="351"/>
                      <a:pt x="1040" y="14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 flipH="1">
                <a:off x="5214484" y="3743837"/>
                <a:ext cx="95124" cy="13724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929" extrusionOk="0">
                    <a:moveTo>
                      <a:pt x="914" y="1"/>
                    </a:moveTo>
                    <a:cubicBezTo>
                      <a:pt x="697" y="1"/>
                      <a:pt x="470" y="93"/>
                      <a:pt x="318" y="256"/>
                    </a:cubicBezTo>
                    <a:cubicBezTo>
                      <a:pt x="51" y="522"/>
                      <a:pt x="1" y="962"/>
                      <a:pt x="140" y="1312"/>
                    </a:cubicBezTo>
                    <a:cubicBezTo>
                      <a:pt x="212" y="1524"/>
                      <a:pt x="334" y="1701"/>
                      <a:pt x="529" y="1824"/>
                    </a:cubicBezTo>
                    <a:cubicBezTo>
                      <a:pt x="636" y="1889"/>
                      <a:pt x="771" y="1928"/>
                      <a:pt x="905" y="1928"/>
                    </a:cubicBezTo>
                    <a:cubicBezTo>
                      <a:pt x="988" y="1928"/>
                      <a:pt x="1071" y="1913"/>
                      <a:pt x="1146" y="1879"/>
                    </a:cubicBezTo>
                    <a:lnTo>
                      <a:pt x="1336" y="150"/>
                    </a:lnTo>
                    <a:cubicBezTo>
                      <a:pt x="1220" y="48"/>
                      <a:pt x="1069" y="1"/>
                      <a:pt x="914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 flipH="1">
                <a:off x="5214485" y="3753300"/>
                <a:ext cx="13660" cy="124224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746" extrusionOk="0">
                    <a:moveTo>
                      <a:pt x="1" y="1746"/>
                    </a:moveTo>
                    <a:lnTo>
                      <a:pt x="1" y="1746"/>
                    </a:lnTo>
                    <a:lnTo>
                      <a:pt x="1" y="1746"/>
                    </a:lnTo>
                    <a:close/>
                    <a:moveTo>
                      <a:pt x="191" y="17"/>
                    </a:moveTo>
                    <a:lnTo>
                      <a:pt x="191" y="17"/>
                    </a:lnTo>
                    <a:lnTo>
                      <a:pt x="191" y="17"/>
                    </a:lnTo>
                    <a:close/>
                    <a:moveTo>
                      <a:pt x="191" y="17"/>
                    </a:moveTo>
                    <a:lnTo>
                      <a:pt x="191" y="17"/>
                    </a:lnTo>
                    <a:lnTo>
                      <a:pt x="191" y="17"/>
                    </a:lnTo>
                    <a:close/>
                    <a:moveTo>
                      <a:pt x="191" y="0"/>
                    </a:move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813A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 flipH="1">
                <a:off x="5214485" y="3745758"/>
                <a:ext cx="40056" cy="135394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903" extrusionOk="0">
                    <a:moveTo>
                      <a:pt x="334" y="1"/>
                    </a:moveTo>
                    <a:cubicBezTo>
                      <a:pt x="228" y="335"/>
                      <a:pt x="0" y="1163"/>
                      <a:pt x="228" y="1903"/>
                    </a:cubicBezTo>
                    <a:cubicBezTo>
                      <a:pt x="266" y="1886"/>
                      <a:pt x="317" y="1869"/>
                      <a:pt x="372" y="1852"/>
                    </a:cubicBezTo>
                    <a:lnTo>
                      <a:pt x="562" y="123"/>
                    </a:lnTo>
                    <a:lnTo>
                      <a:pt x="562" y="106"/>
                    </a:lnTo>
                    <a:cubicBezTo>
                      <a:pt x="495" y="72"/>
                      <a:pt x="423" y="18"/>
                      <a:pt x="334" y="1"/>
                    </a:cubicBezTo>
                    <a:close/>
                  </a:path>
                </a:pathLst>
              </a:custGeom>
              <a:solidFill>
                <a:srgbClr val="EC9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 flipH="1">
                <a:off x="5248208" y="3860446"/>
                <a:ext cx="31305" cy="2781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91" extrusionOk="0">
                    <a:moveTo>
                      <a:pt x="216" y="1"/>
                    </a:moveTo>
                    <a:cubicBezTo>
                      <a:pt x="171" y="1"/>
                      <a:pt x="125" y="15"/>
                      <a:pt x="89" y="45"/>
                    </a:cubicBezTo>
                    <a:cubicBezTo>
                      <a:pt x="17" y="96"/>
                      <a:pt x="0" y="223"/>
                      <a:pt x="51" y="307"/>
                    </a:cubicBezTo>
                    <a:cubicBezTo>
                      <a:pt x="85" y="363"/>
                      <a:pt x="154" y="391"/>
                      <a:pt x="217" y="391"/>
                    </a:cubicBezTo>
                    <a:cubicBezTo>
                      <a:pt x="255" y="391"/>
                      <a:pt x="291" y="381"/>
                      <a:pt x="317" y="362"/>
                    </a:cubicBezTo>
                    <a:cubicBezTo>
                      <a:pt x="406" y="307"/>
                      <a:pt x="440" y="168"/>
                      <a:pt x="368" y="79"/>
                    </a:cubicBezTo>
                    <a:cubicBezTo>
                      <a:pt x="339" y="28"/>
                      <a:pt x="278" y="1"/>
                      <a:pt x="216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 flipH="1">
                <a:off x="4812145" y="3639324"/>
                <a:ext cx="429802" cy="355595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4998" extrusionOk="0">
                    <a:moveTo>
                      <a:pt x="1425" y="0"/>
                    </a:moveTo>
                    <a:cubicBezTo>
                      <a:pt x="935" y="478"/>
                      <a:pt x="491" y="1023"/>
                      <a:pt x="263" y="1674"/>
                    </a:cubicBezTo>
                    <a:cubicBezTo>
                      <a:pt x="34" y="2308"/>
                      <a:pt x="1" y="3031"/>
                      <a:pt x="279" y="3665"/>
                    </a:cubicBezTo>
                    <a:cubicBezTo>
                      <a:pt x="512" y="4176"/>
                      <a:pt x="952" y="4599"/>
                      <a:pt x="1480" y="4810"/>
                    </a:cubicBezTo>
                    <a:cubicBezTo>
                      <a:pt x="1772" y="4936"/>
                      <a:pt x="2090" y="4998"/>
                      <a:pt x="2409" y="4998"/>
                    </a:cubicBezTo>
                    <a:cubicBezTo>
                      <a:pt x="2668" y="4998"/>
                      <a:pt x="2926" y="4957"/>
                      <a:pt x="3171" y="4878"/>
                    </a:cubicBezTo>
                    <a:cubicBezTo>
                      <a:pt x="3576" y="4738"/>
                      <a:pt x="3944" y="4510"/>
                      <a:pt x="4189" y="4176"/>
                    </a:cubicBezTo>
                    <a:cubicBezTo>
                      <a:pt x="4278" y="4049"/>
                      <a:pt x="4367" y="3910"/>
                      <a:pt x="4422" y="3787"/>
                    </a:cubicBezTo>
                    <a:cubicBezTo>
                      <a:pt x="4422" y="3787"/>
                      <a:pt x="4564" y="3824"/>
                      <a:pt x="4765" y="3824"/>
                    </a:cubicBezTo>
                    <a:cubicBezTo>
                      <a:pt x="5004" y="3824"/>
                      <a:pt x="5324" y="3772"/>
                      <a:pt x="5584" y="3542"/>
                    </a:cubicBezTo>
                    <a:cubicBezTo>
                      <a:pt x="5969" y="3187"/>
                      <a:pt x="6040" y="2519"/>
                      <a:pt x="5740" y="2080"/>
                    </a:cubicBezTo>
                    <a:cubicBezTo>
                      <a:pt x="5601" y="1902"/>
                      <a:pt x="5423" y="1763"/>
                      <a:pt x="5212" y="1708"/>
                    </a:cubicBezTo>
                    <a:cubicBezTo>
                      <a:pt x="5145" y="1691"/>
                      <a:pt x="5073" y="1681"/>
                      <a:pt x="4999" y="1681"/>
                    </a:cubicBezTo>
                    <a:cubicBezTo>
                      <a:pt x="4858" y="1681"/>
                      <a:pt x="4712" y="1716"/>
                      <a:pt x="4595" y="1797"/>
                    </a:cubicBezTo>
                    <a:cubicBezTo>
                      <a:pt x="4578" y="1974"/>
                      <a:pt x="4544" y="2147"/>
                      <a:pt x="4506" y="2308"/>
                    </a:cubicBezTo>
                    <a:cubicBezTo>
                      <a:pt x="4491" y="2374"/>
                      <a:pt x="4461" y="2467"/>
                      <a:pt x="4389" y="2467"/>
                    </a:cubicBezTo>
                    <a:cubicBezTo>
                      <a:pt x="4382" y="2467"/>
                      <a:pt x="4374" y="2466"/>
                      <a:pt x="4367" y="2464"/>
                    </a:cubicBezTo>
                    <a:cubicBezTo>
                      <a:pt x="4295" y="2464"/>
                      <a:pt x="4261" y="2397"/>
                      <a:pt x="4244" y="2325"/>
                    </a:cubicBezTo>
                    <a:cubicBezTo>
                      <a:pt x="4210" y="2202"/>
                      <a:pt x="4189" y="2063"/>
                      <a:pt x="4105" y="1869"/>
                    </a:cubicBezTo>
                    <a:cubicBezTo>
                      <a:pt x="3927" y="1852"/>
                      <a:pt x="3766" y="1691"/>
                      <a:pt x="3716" y="1602"/>
                    </a:cubicBezTo>
                    <a:cubicBezTo>
                      <a:pt x="3625" y="1615"/>
                      <a:pt x="3534" y="1621"/>
                      <a:pt x="3443" y="1621"/>
                    </a:cubicBezTo>
                    <a:cubicBezTo>
                      <a:pt x="3008" y="1621"/>
                      <a:pt x="2583" y="1480"/>
                      <a:pt x="2220" y="1218"/>
                    </a:cubicBezTo>
                    <a:cubicBezTo>
                      <a:pt x="1797" y="918"/>
                      <a:pt x="1497" y="457"/>
                      <a:pt x="1425" y="0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 flipH="1">
                <a:off x="4861173" y="3802319"/>
                <a:ext cx="37637" cy="5748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08" extrusionOk="0">
                    <a:moveTo>
                      <a:pt x="478" y="0"/>
                    </a:moveTo>
                    <a:cubicBezTo>
                      <a:pt x="300" y="51"/>
                      <a:pt x="127" y="157"/>
                      <a:pt x="21" y="317"/>
                    </a:cubicBezTo>
                    <a:cubicBezTo>
                      <a:pt x="0" y="334"/>
                      <a:pt x="21" y="351"/>
                      <a:pt x="21" y="368"/>
                    </a:cubicBezTo>
                    <a:lnTo>
                      <a:pt x="72" y="368"/>
                    </a:lnTo>
                    <a:cubicBezTo>
                      <a:pt x="106" y="317"/>
                      <a:pt x="178" y="300"/>
                      <a:pt x="233" y="300"/>
                    </a:cubicBezTo>
                    <a:cubicBezTo>
                      <a:pt x="283" y="300"/>
                      <a:pt x="317" y="317"/>
                      <a:pt x="372" y="334"/>
                    </a:cubicBezTo>
                    <a:cubicBezTo>
                      <a:pt x="423" y="385"/>
                      <a:pt x="461" y="457"/>
                      <a:pt x="461" y="529"/>
                    </a:cubicBezTo>
                    <a:cubicBezTo>
                      <a:pt x="461" y="562"/>
                      <a:pt x="444" y="596"/>
                      <a:pt x="423" y="634"/>
                    </a:cubicBezTo>
                    <a:cubicBezTo>
                      <a:pt x="389" y="702"/>
                      <a:pt x="300" y="740"/>
                      <a:pt x="233" y="740"/>
                    </a:cubicBezTo>
                    <a:lnTo>
                      <a:pt x="161" y="740"/>
                    </a:lnTo>
                    <a:cubicBezTo>
                      <a:pt x="156" y="735"/>
                      <a:pt x="151" y="733"/>
                      <a:pt x="146" y="733"/>
                    </a:cubicBezTo>
                    <a:cubicBezTo>
                      <a:pt x="134" y="733"/>
                      <a:pt x="121" y="745"/>
                      <a:pt x="106" y="757"/>
                    </a:cubicBezTo>
                    <a:cubicBezTo>
                      <a:pt x="106" y="774"/>
                      <a:pt x="127" y="791"/>
                      <a:pt x="144" y="807"/>
                    </a:cubicBezTo>
                    <a:lnTo>
                      <a:pt x="233" y="807"/>
                    </a:lnTo>
                    <a:cubicBezTo>
                      <a:pt x="338" y="807"/>
                      <a:pt x="444" y="757"/>
                      <a:pt x="495" y="651"/>
                    </a:cubicBezTo>
                    <a:cubicBezTo>
                      <a:pt x="512" y="617"/>
                      <a:pt x="528" y="579"/>
                      <a:pt x="528" y="529"/>
                    </a:cubicBezTo>
                    <a:cubicBezTo>
                      <a:pt x="528" y="440"/>
                      <a:pt x="478" y="334"/>
                      <a:pt x="406" y="279"/>
                    </a:cubicBezTo>
                    <a:cubicBezTo>
                      <a:pt x="355" y="245"/>
                      <a:pt x="300" y="228"/>
                      <a:pt x="233" y="228"/>
                    </a:cubicBezTo>
                    <a:cubicBezTo>
                      <a:pt x="217" y="228"/>
                      <a:pt x="200" y="230"/>
                      <a:pt x="183" y="233"/>
                    </a:cubicBezTo>
                    <a:lnTo>
                      <a:pt x="183" y="233"/>
                    </a:lnTo>
                    <a:cubicBezTo>
                      <a:pt x="276" y="153"/>
                      <a:pt x="386" y="94"/>
                      <a:pt x="495" y="68"/>
                    </a:cubicBezTo>
                    <a:cubicBezTo>
                      <a:pt x="512" y="68"/>
                      <a:pt x="528" y="51"/>
                      <a:pt x="528" y="34"/>
                    </a:cubicBezTo>
                    <a:cubicBezTo>
                      <a:pt x="528" y="17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 flipH="1">
                <a:off x="4927338" y="3837394"/>
                <a:ext cx="79187" cy="69440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976" extrusionOk="0">
                    <a:moveTo>
                      <a:pt x="530" y="1"/>
                    </a:moveTo>
                    <a:cubicBezTo>
                      <a:pt x="457" y="1"/>
                      <a:pt x="384" y="17"/>
                      <a:pt x="318" y="52"/>
                    </a:cubicBezTo>
                    <a:cubicBezTo>
                      <a:pt x="107" y="175"/>
                      <a:pt x="1" y="492"/>
                      <a:pt x="124" y="720"/>
                    </a:cubicBezTo>
                    <a:cubicBezTo>
                      <a:pt x="199" y="884"/>
                      <a:pt x="384" y="976"/>
                      <a:pt x="566" y="976"/>
                    </a:cubicBezTo>
                    <a:cubicBezTo>
                      <a:pt x="638" y="976"/>
                      <a:pt x="710" y="961"/>
                      <a:pt x="774" y="932"/>
                    </a:cubicBezTo>
                    <a:cubicBezTo>
                      <a:pt x="1007" y="809"/>
                      <a:pt x="1113" y="492"/>
                      <a:pt x="986" y="264"/>
                    </a:cubicBezTo>
                    <a:cubicBezTo>
                      <a:pt x="898" y="101"/>
                      <a:pt x="713" y="1"/>
                      <a:pt x="530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 flipH="1">
                <a:off x="5160413" y="3814841"/>
                <a:ext cx="79116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67" extrusionOk="0">
                    <a:moveTo>
                      <a:pt x="543" y="1"/>
                    </a:moveTo>
                    <a:cubicBezTo>
                      <a:pt x="472" y="1"/>
                      <a:pt x="400" y="17"/>
                      <a:pt x="334" y="52"/>
                    </a:cubicBezTo>
                    <a:cubicBezTo>
                      <a:pt x="106" y="175"/>
                      <a:pt x="0" y="475"/>
                      <a:pt x="123" y="703"/>
                    </a:cubicBezTo>
                    <a:cubicBezTo>
                      <a:pt x="210" y="866"/>
                      <a:pt x="388" y="966"/>
                      <a:pt x="565" y="966"/>
                    </a:cubicBezTo>
                    <a:cubicBezTo>
                      <a:pt x="637" y="966"/>
                      <a:pt x="708" y="950"/>
                      <a:pt x="774" y="915"/>
                    </a:cubicBezTo>
                    <a:cubicBezTo>
                      <a:pt x="1006" y="809"/>
                      <a:pt x="1112" y="492"/>
                      <a:pt x="985" y="264"/>
                    </a:cubicBezTo>
                    <a:cubicBezTo>
                      <a:pt x="898" y="101"/>
                      <a:pt x="720" y="1"/>
                      <a:pt x="543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 flipH="1">
                <a:off x="5097805" y="3771727"/>
                <a:ext cx="25044" cy="4567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42" extrusionOk="0">
                    <a:moveTo>
                      <a:pt x="281" y="1"/>
                    </a:moveTo>
                    <a:cubicBezTo>
                      <a:pt x="269" y="1"/>
                      <a:pt x="257" y="12"/>
                      <a:pt x="245" y="24"/>
                    </a:cubicBezTo>
                    <a:cubicBezTo>
                      <a:pt x="157" y="202"/>
                      <a:pt x="68" y="375"/>
                      <a:pt x="0" y="570"/>
                    </a:cubicBezTo>
                    <a:lnTo>
                      <a:pt x="0" y="587"/>
                    </a:lnTo>
                    <a:cubicBezTo>
                      <a:pt x="17" y="603"/>
                      <a:pt x="17" y="603"/>
                      <a:pt x="34" y="603"/>
                    </a:cubicBezTo>
                    <a:cubicBezTo>
                      <a:pt x="85" y="625"/>
                      <a:pt x="157" y="642"/>
                      <a:pt x="212" y="642"/>
                    </a:cubicBezTo>
                    <a:cubicBezTo>
                      <a:pt x="245" y="642"/>
                      <a:pt x="279" y="642"/>
                      <a:pt x="317" y="625"/>
                    </a:cubicBezTo>
                    <a:cubicBezTo>
                      <a:pt x="334" y="625"/>
                      <a:pt x="351" y="603"/>
                      <a:pt x="351" y="587"/>
                    </a:cubicBezTo>
                    <a:cubicBezTo>
                      <a:pt x="351" y="570"/>
                      <a:pt x="334" y="553"/>
                      <a:pt x="317" y="553"/>
                    </a:cubicBezTo>
                    <a:cubicBezTo>
                      <a:pt x="279" y="570"/>
                      <a:pt x="245" y="570"/>
                      <a:pt x="212" y="570"/>
                    </a:cubicBezTo>
                    <a:cubicBezTo>
                      <a:pt x="168" y="570"/>
                      <a:pt x="127" y="559"/>
                      <a:pt x="85" y="546"/>
                    </a:cubicBezTo>
                    <a:lnTo>
                      <a:pt x="85" y="546"/>
                    </a:lnTo>
                    <a:cubicBezTo>
                      <a:pt x="151" y="384"/>
                      <a:pt x="220" y="206"/>
                      <a:pt x="317" y="58"/>
                    </a:cubicBezTo>
                    <a:cubicBezTo>
                      <a:pt x="317" y="41"/>
                      <a:pt x="317" y="8"/>
                      <a:pt x="296" y="8"/>
                    </a:cubicBezTo>
                    <a:cubicBezTo>
                      <a:pt x="291" y="3"/>
                      <a:pt x="286" y="1"/>
                      <a:pt x="281" y="1"/>
                    </a:cubicBezTo>
                    <a:close/>
                  </a:path>
                </a:pathLst>
              </a:custGeom>
              <a:solidFill>
                <a:srgbClr val="ED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 flipH="1">
                <a:off x="5050350" y="3832343"/>
                <a:ext cx="73993" cy="2504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52" extrusionOk="0">
                    <a:moveTo>
                      <a:pt x="989" y="1"/>
                    </a:moveTo>
                    <a:cubicBezTo>
                      <a:pt x="825" y="178"/>
                      <a:pt x="577" y="273"/>
                      <a:pt x="333" y="273"/>
                    </a:cubicBezTo>
                    <a:cubicBezTo>
                      <a:pt x="238" y="273"/>
                      <a:pt x="144" y="259"/>
                      <a:pt x="55" y="229"/>
                    </a:cubicBezTo>
                    <a:cubicBezTo>
                      <a:pt x="50" y="224"/>
                      <a:pt x="45" y="222"/>
                      <a:pt x="40" y="222"/>
                    </a:cubicBezTo>
                    <a:cubicBezTo>
                      <a:pt x="28" y="222"/>
                      <a:pt x="15" y="234"/>
                      <a:pt x="0" y="246"/>
                    </a:cubicBezTo>
                    <a:cubicBezTo>
                      <a:pt x="0" y="263"/>
                      <a:pt x="0" y="280"/>
                      <a:pt x="21" y="280"/>
                    </a:cubicBezTo>
                    <a:cubicBezTo>
                      <a:pt x="127" y="335"/>
                      <a:pt x="233" y="352"/>
                      <a:pt x="338" y="352"/>
                    </a:cubicBezTo>
                    <a:cubicBezTo>
                      <a:pt x="600" y="352"/>
                      <a:pt x="867" y="246"/>
                      <a:pt x="1040" y="52"/>
                    </a:cubicBezTo>
                    <a:lnTo>
                      <a:pt x="1040" y="1"/>
                    </a:ln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 flipH="1">
                <a:off x="5139354" y="3753300"/>
                <a:ext cx="68942" cy="3009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23" extrusionOk="0">
                    <a:moveTo>
                      <a:pt x="18" y="0"/>
                    </a:moveTo>
                    <a:cubicBezTo>
                      <a:pt x="1" y="0"/>
                      <a:pt x="1" y="17"/>
                      <a:pt x="1" y="55"/>
                    </a:cubicBezTo>
                    <a:cubicBezTo>
                      <a:pt x="56" y="195"/>
                      <a:pt x="107" y="300"/>
                      <a:pt x="178" y="423"/>
                    </a:cubicBezTo>
                    <a:lnTo>
                      <a:pt x="229" y="423"/>
                    </a:lnTo>
                    <a:cubicBezTo>
                      <a:pt x="335" y="355"/>
                      <a:pt x="440" y="300"/>
                      <a:pt x="567" y="300"/>
                    </a:cubicBezTo>
                    <a:cubicBezTo>
                      <a:pt x="690" y="300"/>
                      <a:pt x="812" y="334"/>
                      <a:pt x="918" y="406"/>
                    </a:cubicBezTo>
                    <a:cubicBezTo>
                      <a:pt x="927" y="414"/>
                      <a:pt x="935" y="419"/>
                      <a:pt x="943" y="419"/>
                    </a:cubicBezTo>
                    <a:cubicBezTo>
                      <a:pt x="952" y="419"/>
                      <a:pt x="960" y="414"/>
                      <a:pt x="969" y="406"/>
                    </a:cubicBezTo>
                    <a:cubicBezTo>
                      <a:pt x="969" y="389"/>
                      <a:pt x="969" y="372"/>
                      <a:pt x="952" y="355"/>
                    </a:cubicBezTo>
                    <a:cubicBezTo>
                      <a:pt x="846" y="283"/>
                      <a:pt x="707" y="229"/>
                      <a:pt x="567" y="229"/>
                    </a:cubicBezTo>
                    <a:cubicBezTo>
                      <a:pt x="440" y="229"/>
                      <a:pt x="318" y="283"/>
                      <a:pt x="212" y="355"/>
                    </a:cubicBezTo>
                    <a:cubicBezTo>
                      <a:pt x="162" y="250"/>
                      <a:pt x="107" y="144"/>
                      <a:pt x="73" y="17"/>
                    </a:cubicBezTo>
                    <a:cubicBezTo>
                      <a:pt x="73" y="0"/>
                      <a:pt x="39" y="0"/>
                      <a:pt x="1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 flipH="1">
                <a:off x="5179339" y="3757213"/>
                <a:ext cx="9961" cy="2141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01" extrusionOk="0">
                    <a:moveTo>
                      <a:pt x="34" y="0"/>
                    </a:moveTo>
                    <a:cubicBezTo>
                      <a:pt x="17" y="0"/>
                      <a:pt x="0" y="17"/>
                      <a:pt x="0" y="34"/>
                    </a:cubicBezTo>
                    <a:cubicBezTo>
                      <a:pt x="17" y="123"/>
                      <a:pt x="34" y="195"/>
                      <a:pt x="68" y="262"/>
                    </a:cubicBezTo>
                    <a:cubicBezTo>
                      <a:pt x="68" y="279"/>
                      <a:pt x="89" y="300"/>
                      <a:pt x="106" y="300"/>
                    </a:cubicBezTo>
                    <a:lnTo>
                      <a:pt x="106" y="279"/>
                    </a:lnTo>
                    <a:cubicBezTo>
                      <a:pt x="123" y="279"/>
                      <a:pt x="140" y="262"/>
                      <a:pt x="123" y="245"/>
                    </a:cubicBezTo>
                    <a:cubicBezTo>
                      <a:pt x="106" y="174"/>
                      <a:pt x="89" y="106"/>
                      <a:pt x="68" y="34"/>
                    </a:cubicBezTo>
                    <a:cubicBezTo>
                      <a:pt x="68" y="17"/>
                      <a:pt x="51" y="0"/>
                      <a:pt x="3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2"/>
              <p:cNvSpPr/>
              <p:nvPr/>
            </p:nvSpPr>
            <p:spPr>
              <a:xfrm flipH="1">
                <a:off x="5163118" y="3758422"/>
                <a:ext cx="6332" cy="16293"/>
              </a:xfrm>
              <a:custGeom>
                <a:avLst/>
                <a:gdLst/>
                <a:ahLst/>
                <a:cxnLst/>
                <a:rect l="l" t="t" r="r" b="b"/>
                <a:pathLst>
                  <a:path w="89" h="229" extrusionOk="0">
                    <a:moveTo>
                      <a:pt x="38" y="0"/>
                    </a:moveTo>
                    <a:cubicBezTo>
                      <a:pt x="21" y="0"/>
                      <a:pt x="0" y="17"/>
                      <a:pt x="0" y="51"/>
                    </a:cubicBezTo>
                    <a:lnTo>
                      <a:pt x="21" y="195"/>
                    </a:lnTo>
                    <a:cubicBezTo>
                      <a:pt x="21" y="211"/>
                      <a:pt x="38" y="228"/>
                      <a:pt x="55" y="228"/>
                    </a:cubicBezTo>
                    <a:cubicBezTo>
                      <a:pt x="72" y="228"/>
                      <a:pt x="89" y="211"/>
                      <a:pt x="89" y="195"/>
                    </a:cubicBezTo>
                    <a:lnTo>
                      <a:pt x="72" y="34"/>
                    </a:lnTo>
                    <a:cubicBezTo>
                      <a:pt x="72" y="17"/>
                      <a:pt x="55" y="0"/>
                      <a:pt x="3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2"/>
              <p:cNvSpPr/>
              <p:nvPr/>
            </p:nvSpPr>
            <p:spPr>
              <a:xfrm flipH="1">
                <a:off x="5134231" y="3716090"/>
                <a:ext cx="72855" cy="30238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25" extrusionOk="0">
                    <a:moveTo>
                      <a:pt x="556" y="0"/>
                    </a:moveTo>
                    <a:cubicBezTo>
                      <a:pt x="421" y="0"/>
                      <a:pt x="288" y="24"/>
                      <a:pt x="161" y="67"/>
                    </a:cubicBezTo>
                    <a:cubicBezTo>
                      <a:pt x="90" y="84"/>
                      <a:pt x="22" y="139"/>
                      <a:pt x="22" y="206"/>
                    </a:cubicBezTo>
                    <a:cubicBezTo>
                      <a:pt x="1" y="244"/>
                      <a:pt x="39" y="295"/>
                      <a:pt x="56" y="312"/>
                    </a:cubicBezTo>
                    <a:cubicBezTo>
                      <a:pt x="90" y="350"/>
                      <a:pt x="145" y="367"/>
                      <a:pt x="178" y="384"/>
                    </a:cubicBezTo>
                    <a:cubicBezTo>
                      <a:pt x="280" y="409"/>
                      <a:pt x="385" y="424"/>
                      <a:pt x="488" y="424"/>
                    </a:cubicBezTo>
                    <a:cubicBezTo>
                      <a:pt x="526" y="424"/>
                      <a:pt x="564" y="422"/>
                      <a:pt x="601" y="418"/>
                    </a:cubicBezTo>
                    <a:cubicBezTo>
                      <a:pt x="707" y="401"/>
                      <a:pt x="795" y="367"/>
                      <a:pt x="884" y="329"/>
                    </a:cubicBezTo>
                    <a:cubicBezTo>
                      <a:pt x="952" y="295"/>
                      <a:pt x="1024" y="206"/>
                      <a:pt x="990" y="118"/>
                    </a:cubicBezTo>
                    <a:cubicBezTo>
                      <a:pt x="973" y="67"/>
                      <a:pt x="884" y="33"/>
                      <a:pt x="829" y="33"/>
                    </a:cubicBezTo>
                    <a:cubicBezTo>
                      <a:pt x="738" y="11"/>
                      <a:pt x="646" y="0"/>
                      <a:pt x="556" y="0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 flipH="1">
                <a:off x="4937583" y="3782185"/>
                <a:ext cx="73993" cy="27676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89" extrusionOk="0">
                    <a:moveTo>
                      <a:pt x="1006" y="0"/>
                    </a:moveTo>
                    <a:cubicBezTo>
                      <a:pt x="989" y="0"/>
                      <a:pt x="972" y="0"/>
                      <a:pt x="972" y="17"/>
                    </a:cubicBezTo>
                    <a:cubicBezTo>
                      <a:pt x="900" y="139"/>
                      <a:pt x="845" y="228"/>
                      <a:pt x="761" y="317"/>
                    </a:cubicBezTo>
                    <a:cubicBezTo>
                      <a:pt x="672" y="228"/>
                      <a:pt x="550" y="161"/>
                      <a:pt x="423" y="139"/>
                    </a:cubicBezTo>
                    <a:cubicBezTo>
                      <a:pt x="382" y="128"/>
                      <a:pt x="340" y="123"/>
                      <a:pt x="298" y="123"/>
                    </a:cubicBezTo>
                    <a:cubicBezTo>
                      <a:pt x="210" y="123"/>
                      <a:pt x="120" y="146"/>
                      <a:pt x="38" y="194"/>
                    </a:cubicBezTo>
                    <a:cubicBezTo>
                      <a:pt x="21" y="194"/>
                      <a:pt x="0" y="211"/>
                      <a:pt x="21" y="228"/>
                    </a:cubicBezTo>
                    <a:cubicBezTo>
                      <a:pt x="21" y="240"/>
                      <a:pt x="30" y="254"/>
                      <a:pt x="40" y="254"/>
                    </a:cubicBezTo>
                    <a:cubicBezTo>
                      <a:pt x="45" y="254"/>
                      <a:pt x="50" y="251"/>
                      <a:pt x="55" y="245"/>
                    </a:cubicBezTo>
                    <a:cubicBezTo>
                      <a:pt x="134" y="212"/>
                      <a:pt x="213" y="194"/>
                      <a:pt x="293" y="194"/>
                    </a:cubicBezTo>
                    <a:cubicBezTo>
                      <a:pt x="336" y="194"/>
                      <a:pt x="379" y="199"/>
                      <a:pt x="423" y="211"/>
                    </a:cubicBezTo>
                    <a:cubicBezTo>
                      <a:pt x="550" y="228"/>
                      <a:pt x="655" y="300"/>
                      <a:pt x="740" y="389"/>
                    </a:cubicBezTo>
                    <a:lnTo>
                      <a:pt x="795" y="389"/>
                    </a:lnTo>
                    <a:cubicBezTo>
                      <a:pt x="883" y="283"/>
                      <a:pt x="951" y="194"/>
                      <a:pt x="1023" y="55"/>
                    </a:cubicBezTo>
                    <a:cubicBezTo>
                      <a:pt x="1040" y="34"/>
                      <a:pt x="1023" y="17"/>
                      <a:pt x="100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 flipH="1">
                <a:off x="4957434" y="3782825"/>
                <a:ext cx="12664" cy="1956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75" extrusionOk="0">
                    <a:moveTo>
                      <a:pt x="125" y="1"/>
                    </a:moveTo>
                    <a:cubicBezTo>
                      <a:pt x="115" y="1"/>
                      <a:pt x="106" y="13"/>
                      <a:pt x="106" y="25"/>
                    </a:cubicBezTo>
                    <a:cubicBezTo>
                      <a:pt x="72" y="97"/>
                      <a:pt x="51" y="169"/>
                      <a:pt x="17" y="219"/>
                    </a:cubicBezTo>
                    <a:cubicBezTo>
                      <a:pt x="0" y="236"/>
                      <a:pt x="0" y="257"/>
                      <a:pt x="17" y="274"/>
                    </a:cubicBezTo>
                    <a:lnTo>
                      <a:pt x="34" y="274"/>
                    </a:lnTo>
                    <a:cubicBezTo>
                      <a:pt x="51" y="274"/>
                      <a:pt x="72" y="274"/>
                      <a:pt x="72" y="257"/>
                    </a:cubicBezTo>
                    <a:cubicBezTo>
                      <a:pt x="106" y="185"/>
                      <a:pt x="140" y="114"/>
                      <a:pt x="178" y="46"/>
                    </a:cubicBezTo>
                    <a:cubicBezTo>
                      <a:pt x="178" y="25"/>
                      <a:pt x="157" y="8"/>
                      <a:pt x="140" y="8"/>
                    </a:cubicBezTo>
                    <a:cubicBezTo>
                      <a:pt x="135" y="3"/>
                      <a:pt x="130" y="1"/>
                      <a:pt x="125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 flipH="1">
                <a:off x="4977568" y="3780976"/>
                <a:ext cx="8751" cy="16293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29" extrusionOk="0">
                    <a:moveTo>
                      <a:pt x="89" y="0"/>
                    </a:moveTo>
                    <a:cubicBezTo>
                      <a:pt x="68" y="0"/>
                      <a:pt x="51" y="0"/>
                      <a:pt x="51" y="17"/>
                    </a:cubicBezTo>
                    <a:lnTo>
                      <a:pt x="17" y="178"/>
                    </a:lnTo>
                    <a:cubicBezTo>
                      <a:pt x="0" y="195"/>
                      <a:pt x="17" y="211"/>
                      <a:pt x="34" y="211"/>
                    </a:cubicBezTo>
                    <a:lnTo>
                      <a:pt x="51" y="228"/>
                    </a:lnTo>
                    <a:cubicBezTo>
                      <a:pt x="68" y="228"/>
                      <a:pt x="68" y="211"/>
                      <a:pt x="89" y="195"/>
                    </a:cubicBezTo>
                    <a:lnTo>
                      <a:pt x="123" y="34"/>
                    </a:lnTo>
                    <a:cubicBezTo>
                      <a:pt x="123" y="17"/>
                      <a:pt x="106" y="0"/>
                      <a:pt x="8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 flipH="1">
                <a:off x="4936374" y="3739426"/>
                <a:ext cx="71290" cy="33368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69" extrusionOk="0">
                    <a:moveTo>
                      <a:pt x="228" y="1"/>
                    </a:moveTo>
                    <a:cubicBezTo>
                      <a:pt x="156" y="1"/>
                      <a:pt x="89" y="22"/>
                      <a:pt x="51" y="73"/>
                    </a:cubicBezTo>
                    <a:cubicBezTo>
                      <a:pt x="0" y="145"/>
                      <a:pt x="51" y="250"/>
                      <a:pt x="123" y="301"/>
                    </a:cubicBezTo>
                    <a:cubicBezTo>
                      <a:pt x="211" y="339"/>
                      <a:pt x="283" y="390"/>
                      <a:pt x="368" y="424"/>
                    </a:cubicBezTo>
                    <a:cubicBezTo>
                      <a:pt x="474" y="452"/>
                      <a:pt x="587" y="468"/>
                      <a:pt x="696" y="468"/>
                    </a:cubicBezTo>
                    <a:cubicBezTo>
                      <a:pt x="735" y="468"/>
                      <a:pt x="774" y="466"/>
                      <a:pt x="812" y="462"/>
                    </a:cubicBezTo>
                    <a:cubicBezTo>
                      <a:pt x="845" y="462"/>
                      <a:pt x="896" y="445"/>
                      <a:pt x="934" y="424"/>
                    </a:cubicBezTo>
                    <a:cubicBezTo>
                      <a:pt x="968" y="407"/>
                      <a:pt x="1002" y="356"/>
                      <a:pt x="1002" y="318"/>
                    </a:cubicBezTo>
                    <a:cubicBezTo>
                      <a:pt x="1002" y="250"/>
                      <a:pt x="934" y="195"/>
                      <a:pt x="879" y="161"/>
                    </a:cubicBezTo>
                    <a:cubicBezTo>
                      <a:pt x="685" y="56"/>
                      <a:pt x="457" y="1"/>
                      <a:pt x="228" y="1"/>
                    </a:cubicBezTo>
                    <a:close/>
                  </a:path>
                </a:pathLst>
              </a:custGeom>
              <a:solidFill>
                <a:srgbClr val="8A40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 flipH="1">
                <a:off x="4876185" y="3898011"/>
                <a:ext cx="31376" cy="2789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2" extrusionOk="0">
                    <a:moveTo>
                      <a:pt x="229" y="1"/>
                    </a:moveTo>
                    <a:cubicBezTo>
                      <a:pt x="187" y="1"/>
                      <a:pt x="144" y="15"/>
                      <a:pt x="106" y="46"/>
                    </a:cubicBezTo>
                    <a:cubicBezTo>
                      <a:pt x="17" y="96"/>
                      <a:pt x="1" y="240"/>
                      <a:pt x="55" y="308"/>
                    </a:cubicBezTo>
                    <a:cubicBezTo>
                      <a:pt x="98" y="364"/>
                      <a:pt x="164" y="391"/>
                      <a:pt x="228" y="391"/>
                    </a:cubicBezTo>
                    <a:cubicBezTo>
                      <a:pt x="266" y="391"/>
                      <a:pt x="303" y="382"/>
                      <a:pt x="334" y="363"/>
                    </a:cubicBezTo>
                    <a:cubicBezTo>
                      <a:pt x="423" y="308"/>
                      <a:pt x="440" y="168"/>
                      <a:pt x="372" y="80"/>
                    </a:cubicBezTo>
                    <a:cubicBezTo>
                      <a:pt x="341" y="28"/>
                      <a:pt x="286" y="1"/>
                      <a:pt x="229" y="1"/>
                    </a:cubicBez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667598" y="685554"/>
            <a:ext cx="7871533" cy="719700"/>
          </a:xfrm>
        </p:spPr>
        <p:txBody>
          <a:bodyPr/>
          <a:lstStyle/>
          <a:p>
            <a:r>
              <a:rPr lang="en-US" sz="4000" dirty="0" smtClean="0"/>
              <a:t>Think of your activity in 2050 </a:t>
            </a:r>
            <a:endParaRPr lang="en-US" sz="4000" dirty="0"/>
          </a:p>
        </p:txBody>
      </p:sp>
      <p:grpSp>
        <p:nvGrpSpPr>
          <p:cNvPr id="153" name="Google Shape;1428;p44"/>
          <p:cNvGrpSpPr/>
          <p:nvPr/>
        </p:nvGrpSpPr>
        <p:grpSpPr>
          <a:xfrm>
            <a:off x="5344336" y="1383709"/>
            <a:ext cx="3194795" cy="3469801"/>
            <a:chOff x="5202858" y="1256125"/>
            <a:chExt cx="3194795" cy="3469801"/>
          </a:xfrm>
        </p:grpSpPr>
        <p:sp>
          <p:nvSpPr>
            <p:cNvPr id="154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242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238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194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161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2" name="Google Shape;1262;p42"/>
          <p:cNvSpPr txBox="1">
            <a:spLocks noGrp="1"/>
          </p:cNvSpPr>
          <p:nvPr>
            <p:ph type="subTitle" idx="1"/>
          </p:nvPr>
        </p:nvSpPr>
        <p:spPr>
          <a:xfrm>
            <a:off x="2290407" y="3311504"/>
            <a:ext cx="633249" cy="425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</a:t>
            </a:r>
            <a:r>
              <a:rPr lang="en" dirty="0" smtClean="0"/>
              <a:t>all</a:t>
            </a:r>
            <a:endParaRPr dirty="0"/>
          </a:p>
        </p:txBody>
      </p:sp>
      <p:sp>
        <p:nvSpPr>
          <p:cNvPr id="247" name="Google Shape;1262;p42"/>
          <p:cNvSpPr txBox="1">
            <a:spLocks/>
          </p:cNvSpPr>
          <p:nvPr/>
        </p:nvSpPr>
        <p:spPr>
          <a:xfrm>
            <a:off x="4651385" y="3344228"/>
            <a:ext cx="633249" cy="425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ctr"/>
            <a:r>
              <a:rPr lang="en-US" smtClean="0"/>
              <a:t>Call</a:t>
            </a:r>
            <a:endParaRPr lang="en-US" dirty="0"/>
          </a:p>
        </p:txBody>
      </p:sp>
      <p:sp>
        <p:nvSpPr>
          <p:cNvPr id="248" name="Google Shape;1262;p42"/>
          <p:cNvSpPr txBox="1">
            <a:spLocks/>
          </p:cNvSpPr>
          <p:nvPr/>
        </p:nvSpPr>
        <p:spPr>
          <a:xfrm>
            <a:off x="6670059" y="3322054"/>
            <a:ext cx="633249" cy="425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ctr"/>
            <a:r>
              <a:rPr lang="en-US" smtClean="0"/>
              <a:t>Call</a:t>
            </a:r>
            <a:endParaRPr lang="en-US" dirty="0"/>
          </a:p>
        </p:txBody>
      </p:sp>
      <p:sp>
        <p:nvSpPr>
          <p:cNvPr id="249" name="Rounded Rectangle 248"/>
          <p:cNvSpPr/>
          <p:nvPr/>
        </p:nvSpPr>
        <p:spPr>
          <a:xfrm>
            <a:off x="1462837" y="4735995"/>
            <a:ext cx="1055910" cy="4156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1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3096598" y="4735995"/>
            <a:ext cx="1055910" cy="4156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2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5581912" y="4733612"/>
            <a:ext cx="1055910" cy="4156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3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7215673" y="4733612"/>
            <a:ext cx="1055910" cy="41563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Student 4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3" name="Rectangular Callout 252"/>
          <p:cNvSpPr/>
          <p:nvPr/>
        </p:nvSpPr>
        <p:spPr>
          <a:xfrm>
            <a:off x="331383" y="1495734"/>
            <a:ext cx="1540310" cy="476120"/>
          </a:xfrm>
          <a:prstGeom prst="wedgeRectCallout">
            <a:avLst>
              <a:gd name="adj1" fmla="val 37275"/>
              <a:gd name="adj2" fmla="val 102407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be older. </a:t>
            </a:r>
          </a:p>
        </p:txBody>
      </p:sp>
      <p:sp>
        <p:nvSpPr>
          <p:cNvPr id="254" name="Rectangular Callout 253"/>
          <p:cNvSpPr/>
          <p:nvPr/>
        </p:nvSpPr>
        <p:spPr>
          <a:xfrm>
            <a:off x="2704030" y="1541523"/>
            <a:ext cx="2036918" cy="476120"/>
          </a:xfrm>
          <a:prstGeom prst="wedgeRectCallout">
            <a:avLst>
              <a:gd name="adj1" fmla="val -19439"/>
              <a:gd name="adj2" fmla="val 164762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be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 and I will be a president.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5" name="Rectangular Callout 254"/>
          <p:cNvSpPr/>
          <p:nvPr/>
        </p:nvSpPr>
        <p:spPr>
          <a:xfrm>
            <a:off x="5207378" y="1324318"/>
            <a:ext cx="1915400" cy="655592"/>
          </a:xfrm>
          <a:prstGeom prst="wedgeRectCallout">
            <a:avLst>
              <a:gd name="adj1" fmla="val -3513"/>
              <a:gd name="adj2" fmla="val 101544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will be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 and I will be a president and I will get much money. 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" name="Rectangular Callout 255"/>
          <p:cNvSpPr/>
          <p:nvPr/>
        </p:nvSpPr>
        <p:spPr>
          <a:xfrm>
            <a:off x="7238238" y="1365833"/>
            <a:ext cx="1842901" cy="503485"/>
          </a:xfrm>
          <a:prstGeom prst="wedgeRectCallout">
            <a:avLst>
              <a:gd name="adj1" fmla="val -27073"/>
              <a:gd name="adj2" fmla="val 82467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and add your own sentence.</a:t>
            </a:r>
            <a:endParaRPr lang="en-US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7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4A0F32-49CF-4A7B-AD44-6680A1683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5881" y="-2028"/>
            <a:ext cx="1452361" cy="816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6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6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5024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</p:childTnLst>
        </p:cTn>
      </p:par>
    </p:tnLst>
    <p:bldLst>
      <p:bldP spid="1260" grpId="0"/>
      <p:bldP spid="2" grpId="0"/>
      <p:bldP spid="1262" grpId="0" uiExpand="1" build="p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45"/>
          <p:cNvSpPr/>
          <p:nvPr/>
        </p:nvSpPr>
        <p:spPr>
          <a:xfrm>
            <a:off x="3567648" y="2716809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2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7" name="Google Shape;1527;p45"/>
          <p:cNvSpPr/>
          <p:nvPr/>
        </p:nvSpPr>
        <p:spPr>
          <a:xfrm>
            <a:off x="3538474" y="734431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solidFill>
            <a:srgbClr val="FFAED6">
              <a:alpha val="51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smtClean="0">
                <a:latin typeface="Luckiest Guy" panose="020B0604020202020204" charset="0"/>
              </a:rPr>
              <a:t>1</a:t>
            </a:r>
            <a:endParaRPr sz="3500" dirty="0">
              <a:latin typeface="Luckiest Guy" panose="020B0604020202020204" charset="0"/>
            </a:endParaRPr>
          </a:p>
        </p:txBody>
      </p:sp>
      <p:sp>
        <p:nvSpPr>
          <p:cNvPr id="1528" name="Google Shape;1528;p45"/>
          <p:cNvSpPr/>
          <p:nvPr/>
        </p:nvSpPr>
        <p:spPr>
          <a:xfrm>
            <a:off x="3594738" y="2675880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5"/>
          <p:cNvSpPr/>
          <p:nvPr/>
        </p:nvSpPr>
        <p:spPr>
          <a:xfrm>
            <a:off x="3565564" y="693502"/>
            <a:ext cx="951365" cy="746630"/>
          </a:xfrm>
          <a:custGeom>
            <a:avLst/>
            <a:gdLst/>
            <a:ahLst/>
            <a:cxnLst/>
            <a:rect l="l" t="t" r="r" b="b"/>
            <a:pathLst>
              <a:path w="26991" h="21184" extrusionOk="0">
                <a:moveTo>
                  <a:pt x="17226" y="1"/>
                </a:moveTo>
                <a:cubicBezTo>
                  <a:pt x="16114" y="1"/>
                  <a:pt x="14914" y="233"/>
                  <a:pt x="13631" y="696"/>
                </a:cubicBezTo>
                <a:cubicBezTo>
                  <a:pt x="6940" y="3109"/>
                  <a:pt x="0" y="6541"/>
                  <a:pt x="2553" y="16191"/>
                </a:cubicBezTo>
                <a:cubicBezTo>
                  <a:pt x="3431" y="19486"/>
                  <a:pt x="8329" y="21183"/>
                  <a:pt x="13446" y="21183"/>
                </a:cubicBezTo>
                <a:cubicBezTo>
                  <a:pt x="20036" y="21183"/>
                  <a:pt x="26990" y="18369"/>
                  <a:pt x="26189" y="12530"/>
                </a:cubicBezTo>
                <a:cubicBezTo>
                  <a:pt x="25034" y="4130"/>
                  <a:pt x="21913" y="1"/>
                  <a:pt x="17226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4786573" y="1773978"/>
            <a:ext cx="4279606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Future simple tense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4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4786573" y="540000"/>
            <a:ext cx="4279606" cy="1048510"/>
          </a:xfrm>
          <a:prstGeom prst="roundRect">
            <a:avLst/>
          </a:prstGeom>
          <a:ln w="952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hich tense do you use in those sentence?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35" name="Google Shape;1535;p45"/>
          <p:cNvGrpSpPr/>
          <p:nvPr/>
        </p:nvGrpSpPr>
        <p:grpSpPr>
          <a:xfrm>
            <a:off x="7736475" y="540000"/>
            <a:ext cx="998325" cy="976149"/>
            <a:chOff x="5852375" y="2141000"/>
            <a:chExt cx="998325" cy="976149"/>
          </a:xfrm>
        </p:grpSpPr>
        <p:sp>
          <p:nvSpPr>
            <p:cNvPr id="1536" name="Google Shape;1536;p45"/>
            <p:cNvSpPr/>
            <p:nvPr/>
          </p:nvSpPr>
          <p:spPr>
            <a:xfrm>
              <a:off x="6619166" y="2415357"/>
              <a:ext cx="34933" cy="32960"/>
            </a:xfrm>
            <a:custGeom>
              <a:avLst/>
              <a:gdLst/>
              <a:ahLst/>
              <a:cxnLst/>
              <a:rect l="l" t="t" r="r" b="b"/>
              <a:pathLst>
                <a:path w="301" h="284" extrusionOk="0">
                  <a:moveTo>
                    <a:pt x="140" y="72"/>
                  </a:moveTo>
                  <a:cubicBezTo>
                    <a:pt x="195" y="72"/>
                    <a:pt x="228" y="106"/>
                    <a:pt x="228" y="140"/>
                  </a:cubicBezTo>
                  <a:cubicBezTo>
                    <a:pt x="228" y="178"/>
                    <a:pt x="195" y="211"/>
                    <a:pt x="140" y="211"/>
                  </a:cubicBezTo>
                  <a:cubicBezTo>
                    <a:pt x="106" y="211"/>
                    <a:pt x="68" y="178"/>
                    <a:pt x="68" y="140"/>
                  </a:cubicBezTo>
                  <a:cubicBezTo>
                    <a:pt x="68" y="106"/>
                    <a:pt x="106" y="72"/>
                    <a:pt x="140" y="72"/>
                  </a:cubicBezTo>
                  <a:close/>
                  <a:moveTo>
                    <a:pt x="140" y="0"/>
                  </a:moveTo>
                  <a:cubicBezTo>
                    <a:pt x="68" y="0"/>
                    <a:pt x="0" y="72"/>
                    <a:pt x="0" y="140"/>
                  </a:cubicBezTo>
                  <a:cubicBezTo>
                    <a:pt x="0" y="228"/>
                    <a:pt x="68" y="283"/>
                    <a:pt x="140" y="283"/>
                  </a:cubicBezTo>
                  <a:cubicBezTo>
                    <a:pt x="228" y="283"/>
                    <a:pt x="300" y="228"/>
                    <a:pt x="300" y="140"/>
                  </a:cubicBezTo>
                  <a:cubicBezTo>
                    <a:pt x="300" y="72"/>
                    <a:pt x="228" y="0"/>
                    <a:pt x="140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6236989" y="2239648"/>
              <a:ext cx="32496" cy="32496"/>
            </a:xfrm>
            <a:custGeom>
              <a:avLst/>
              <a:gdLst/>
              <a:ahLst/>
              <a:cxnLst/>
              <a:rect l="l" t="t" r="r" b="b"/>
              <a:pathLst>
                <a:path w="280" h="280" extrusionOk="0">
                  <a:moveTo>
                    <a:pt x="140" y="69"/>
                  </a:moveTo>
                  <a:cubicBezTo>
                    <a:pt x="174" y="69"/>
                    <a:pt x="212" y="85"/>
                    <a:pt x="212" y="140"/>
                  </a:cubicBezTo>
                  <a:cubicBezTo>
                    <a:pt x="212" y="174"/>
                    <a:pt x="174" y="212"/>
                    <a:pt x="140" y="212"/>
                  </a:cubicBezTo>
                  <a:cubicBezTo>
                    <a:pt x="106" y="212"/>
                    <a:pt x="68" y="174"/>
                    <a:pt x="68" y="140"/>
                  </a:cubicBezTo>
                  <a:cubicBezTo>
                    <a:pt x="68" y="85"/>
                    <a:pt x="106" y="69"/>
                    <a:pt x="140" y="69"/>
                  </a:cubicBezTo>
                  <a:close/>
                  <a:moveTo>
                    <a:pt x="140" y="1"/>
                  </a:moveTo>
                  <a:cubicBezTo>
                    <a:pt x="51" y="1"/>
                    <a:pt x="1" y="52"/>
                    <a:pt x="1" y="140"/>
                  </a:cubicBezTo>
                  <a:cubicBezTo>
                    <a:pt x="1" y="212"/>
                    <a:pt x="51" y="280"/>
                    <a:pt x="140" y="280"/>
                  </a:cubicBezTo>
                  <a:cubicBezTo>
                    <a:pt x="212" y="280"/>
                    <a:pt x="280" y="212"/>
                    <a:pt x="280" y="140"/>
                  </a:cubicBezTo>
                  <a:cubicBezTo>
                    <a:pt x="280" y="5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5852375" y="2141000"/>
              <a:ext cx="94355" cy="114549"/>
            </a:xfrm>
            <a:custGeom>
              <a:avLst/>
              <a:gdLst/>
              <a:ahLst/>
              <a:cxnLst/>
              <a:rect l="l" t="t" r="r" b="b"/>
              <a:pathLst>
                <a:path w="813" h="987" extrusionOk="0">
                  <a:moveTo>
                    <a:pt x="464" y="1"/>
                  </a:moveTo>
                  <a:cubicBezTo>
                    <a:pt x="375" y="1"/>
                    <a:pt x="293" y="47"/>
                    <a:pt x="229" y="111"/>
                  </a:cubicBezTo>
                  <a:cubicBezTo>
                    <a:pt x="145" y="217"/>
                    <a:pt x="107" y="323"/>
                    <a:pt x="56" y="445"/>
                  </a:cubicBezTo>
                  <a:cubicBezTo>
                    <a:pt x="39" y="534"/>
                    <a:pt x="1" y="640"/>
                    <a:pt x="1" y="724"/>
                  </a:cubicBezTo>
                  <a:cubicBezTo>
                    <a:pt x="1" y="830"/>
                    <a:pt x="56" y="935"/>
                    <a:pt x="145" y="974"/>
                  </a:cubicBezTo>
                  <a:cubicBezTo>
                    <a:pt x="166" y="983"/>
                    <a:pt x="189" y="987"/>
                    <a:pt x="213" y="987"/>
                  </a:cubicBezTo>
                  <a:cubicBezTo>
                    <a:pt x="320" y="987"/>
                    <a:pt x="436" y="900"/>
                    <a:pt x="495" y="813"/>
                  </a:cubicBezTo>
                  <a:cubicBezTo>
                    <a:pt x="567" y="690"/>
                    <a:pt x="601" y="551"/>
                    <a:pt x="673" y="445"/>
                  </a:cubicBezTo>
                  <a:cubicBezTo>
                    <a:pt x="812" y="268"/>
                    <a:pt x="673" y="56"/>
                    <a:pt x="567" y="23"/>
                  </a:cubicBezTo>
                  <a:cubicBezTo>
                    <a:pt x="532" y="7"/>
                    <a:pt x="497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6512625" y="2732422"/>
              <a:ext cx="53154" cy="85302"/>
            </a:xfrm>
            <a:custGeom>
              <a:avLst/>
              <a:gdLst/>
              <a:ahLst/>
              <a:cxnLst/>
              <a:rect l="l" t="t" r="r" b="b"/>
              <a:pathLst>
                <a:path w="458" h="735" extrusionOk="0">
                  <a:moveTo>
                    <a:pt x="301" y="0"/>
                  </a:moveTo>
                  <a:cubicBezTo>
                    <a:pt x="262" y="0"/>
                    <a:pt x="223" y="14"/>
                    <a:pt x="195" y="32"/>
                  </a:cubicBezTo>
                  <a:cubicBezTo>
                    <a:pt x="140" y="87"/>
                    <a:pt x="107" y="138"/>
                    <a:pt x="73" y="210"/>
                  </a:cubicBezTo>
                  <a:cubicBezTo>
                    <a:pt x="35" y="277"/>
                    <a:pt x="18" y="366"/>
                    <a:pt x="18" y="455"/>
                  </a:cubicBezTo>
                  <a:cubicBezTo>
                    <a:pt x="1" y="544"/>
                    <a:pt x="18" y="666"/>
                    <a:pt x="107" y="721"/>
                  </a:cubicBezTo>
                  <a:cubicBezTo>
                    <a:pt x="129" y="730"/>
                    <a:pt x="153" y="734"/>
                    <a:pt x="177" y="734"/>
                  </a:cubicBezTo>
                  <a:cubicBezTo>
                    <a:pt x="246" y="734"/>
                    <a:pt x="314" y="699"/>
                    <a:pt x="352" y="632"/>
                  </a:cubicBezTo>
                  <a:cubicBezTo>
                    <a:pt x="407" y="561"/>
                    <a:pt x="424" y="472"/>
                    <a:pt x="424" y="366"/>
                  </a:cubicBezTo>
                  <a:cubicBezTo>
                    <a:pt x="457" y="155"/>
                    <a:pt x="440" y="66"/>
                    <a:pt x="390" y="32"/>
                  </a:cubicBezTo>
                  <a:cubicBezTo>
                    <a:pt x="365" y="9"/>
                    <a:pt x="333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6792787" y="3041132"/>
              <a:ext cx="57913" cy="76018"/>
            </a:xfrm>
            <a:custGeom>
              <a:avLst/>
              <a:gdLst/>
              <a:ahLst/>
              <a:cxnLst/>
              <a:rect l="l" t="t" r="r" b="b"/>
              <a:pathLst>
                <a:path w="499" h="655" extrusionOk="0">
                  <a:moveTo>
                    <a:pt x="319" y="1"/>
                  </a:moveTo>
                  <a:cubicBezTo>
                    <a:pt x="292" y="1"/>
                    <a:pt x="266" y="6"/>
                    <a:pt x="245" y="14"/>
                  </a:cubicBezTo>
                  <a:cubicBezTo>
                    <a:pt x="157" y="48"/>
                    <a:pt x="106" y="137"/>
                    <a:pt x="72" y="225"/>
                  </a:cubicBezTo>
                  <a:cubicBezTo>
                    <a:pt x="34" y="297"/>
                    <a:pt x="0" y="365"/>
                    <a:pt x="0" y="437"/>
                  </a:cubicBezTo>
                  <a:cubicBezTo>
                    <a:pt x="0" y="508"/>
                    <a:pt x="17" y="576"/>
                    <a:pt x="89" y="631"/>
                  </a:cubicBezTo>
                  <a:cubicBezTo>
                    <a:pt x="117" y="647"/>
                    <a:pt x="149" y="655"/>
                    <a:pt x="181" y="655"/>
                  </a:cubicBezTo>
                  <a:cubicBezTo>
                    <a:pt x="250" y="655"/>
                    <a:pt x="322" y="620"/>
                    <a:pt x="368" y="559"/>
                  </a:cubicBezTo>
                  <a:cubicBezTo>
                    <a:pt x="440" y="470"/>
                    <a:pt x="457" y="348"/>
                    <a:pt x="457" y="242"/>
                  </a:cubicBezTo>
                  <a:cubicBezTo>
                    <a:pt x="499" y="55"/>
                    <a:pt x="405" y="1"/>
                    <a:pt x="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45"/>
          <p:cNvGrpSpPr/>
          <p:nvPr/>
        </p:nvGrpSpPr>
        <p:grpSpPr>
          <a:xfrm>
            <a:off x="1395821" y="1839910"/>
            <a:ext cx="2481071" cy="2788889"/>
            <a:chOff x="1395821" y="1839910"/>
            <a:chExt cx="2481071" cy="2788889"/>
          </a:xfrm>
        </p:grpSpPr>
        <p:grpSp>
          <p:nvGrpSpPr>
            <p:cNvPr id="1548" name="Google Shape;1548;p45"/>
            <p:cNvGrpSpPr/>
            <p:nvPr/>
          </p:nvGrpSpPr>
          <p:grpSpPr>
            <a:xfrm rot="412833">
              <a:off x="1424053" y="1888318"/>
              <a:ext cx="839518" cy="521791"/>
              <a:chOff x="4005481" y="2034693"/>
              <a:chExt cx="839517" cy="521790"/>
            </a:xfrm>
          </p:grpSpPr>
          <p:sp>
            <p:nvSpPr>
              <p:cNvPr id="1549" name="Google Shape;1549;p45"/>
              <p:cNvSpPr/>
              <p:nvPr/>
            </p:nvSpPr>
            <p:spPr>
              <a:xfrm>
                <a:off x="4005481" y="2196345"/>
                <a:ext cx="32960" cy="34933"/>
              </a:xfrm>
              <a:custGeom>
                <a:avLst/>
                <a:gdLst/>
                <a:ahLst/>
                <a:cxnLst/>
                <a:rect l="l" t="t" r="r" b="b"/>
                <a:pathLst>
                  <a:path w="284" h="301" extrusionOk="0">
                    <a:moveTo>
                      <a:pt x="140" y="72"/>
                    </a:moveTo>
                    <a:cubicBezTo>
                      <a:pt x="178" y="72"/>
                      <a:pt x="212" y="106"/>
                      <a:pt x="212" y="161"/>
                    </a:cubicBezTo>
                    <a:cubicBezTo>
                      <a:pt x="212" y="195"/>
                      <a:pt x="178" y="229"/>
                      <a:pt x="140" y="229"/>
                    </a:cubicBezTo>
                    <a:cubicBezTo>
                      <a:pt x="106" y="229"/>
                      <a:pt x="72" y="195"/>
                      <a:pt x="72" y="161"/>
                    </a:cubicBezTo>
                    <a:cubicBezTo>
                      <a:pt x="72" y="106"/>
                      <a:pt x="106" y="72"/>
                      <a:pt x="140" y="72"/>
                    </a:cubicBezTo>
                    <a:close/>
                    <a:moveTo>
                      <a:pt x="140" y="1"/>
                    </a:moveTo>
                    <a:cubicBezTo>
                      <a:pt x="55" y="1"/>
                      <a:pt x="0" y="72"/>
                      <a:pt x="0" y="161"/>
                    </a:cubicBezTo>
                    <a:cubicBezTo>
                      <a:pt x="0" y="229"/>
                      <a:pt x="55" y="301"/>
                      <a:pt x="140" y="301"/>
                    </a:cubicBezTo>
                    <a:cubicBezTo>
                      <a:pt x="212" y="301"/>
                      <a:pt x="284" y="229"/>
                      <a:pt x="284" y="161"/>
                    </a:cubicBezTo>
                    <a:cubicBezTo>
                      <a:pt x="284" y="7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5"/>
              <p:cNvSpPr/>
              <p:nvPr/>
            </p:nvSpPr>
            <p:spPr>
              <a:xfrm>
                <a:off x="4662904" y="2112683"/>
                <a:ext cx="32960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84" extrusionOk="0">
                    <a:moveTo>
                      <a:pt x="144" y="72"/>
                    </a:moveTo>
                    <a:cubicBezTo>
                      <a:pt x="178" y="72"/>
                      <a:pt x="212" y="106"/>
                      <a:pt x="212" y="144"/>
                    </a:cubicBezTo>
                    <a:cubicBezTo>
                      <a:pt x="212" y="195"/>
                      <a:pt x="178" y="212"/>
                      <a:pt x="144" y="212"/>
                    </a:cubicBezTo>
                    <a:cubicBezTo>
                      <a:pt x="106" y="212"/>
                      <a:pt x="72" y="195"/>
                      <a:pt x="72" y="144"/>
                    </a:cubicBezTo>
                    <a:cubicBezTo>
                      <a:pt x="72" y="106"/>
                      <a:pt x="106" y="72"/>
                      <a:pt x="144" y="72"/>
                    </a:cubicBezTo>
                    <a:close/>
                    <a:moveTo>
                      <a:pt x="144" y="0"/>
                    </a:moveTo>
                    <a:cubicBezTo>
                      <a:pt x="72" y="0"/>
                      <a:pt x="0" y="72"/>
                      <a:pt x="0" y="144"/>
                    </a:cubicBezTo>
                    <a:cubicBezTo>
                      <a:pt x="0" y="229"/>
                      <a:pt x="72" y="283"/>
                      <a:pt x="144" y="283"/>
                    </a:cubicBezTo>
                    <a:cubicBezTo>
                      <a:pt x="229" y="283"/>
                      <a:pt x="283" y="229"/>
                      <a:pt x="283" y="144"/>
                    </a:cubicBezTo>
                    <a:cubicBezTo>
                      <a:pt x="283" y="72"/>
                      <a:pt x="229" y="0"/>
                      <a:pt x="14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45"/>
              <p:cNvSpPr/>
              <p:nvPr/>
            </p:nvSpPr>
            <p:spPr>
              <a:xfrm>
                <a:off x="4111051" y="2404332"/>
                <a:ext cx="94239" cy="152151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11" extrusionOk="0">
                    <a:moveTo>
                      <a:pt x="320" y="0"/>
                    </a:moveTo>
                    <a:cubicBezTo>
                      <a:pt x="302" y="0"/>
                      <a:pt x="284" y="2"/>
                      <a:pt x="267" y="6"/>
                    </a:cubicBezTo>
                    <a:cubicBezTo>
                      <a:pt x="144" y="23"/>
                      <a:pt x="55" y="146"/>
                      <a:pt x="17" y="273"/>
                    </a:cubicBezTo>
                    <a:cubicBezTo>
                      <a:pt x="0" y="412"/>
                      <a:pt x="17" y="552"/>
                      <a:pt x="55" y="674"/>
                    </a:cubicBezTo>
                    <a:cubicBezTo>
                      <a:pt x="106" y="835"/>
                      <a:pt x="161" y="974"/>
                      <a:pt x="229" y="1118"/>
                    </a:cubicBezTo>
                    <a:cubicBezTo>
                      <a:pt x="300" y="1224"/>
                      <a:pt x="372" y="1308"/>
                      <a:pt x="478" y="1308"/>
                    </a:cubicBezTo>
                    <a:cubicBezTo>
                      <a:pt x="490" y="1310"/>
                      <a:pt x="502" y="1311"/>
                      <a:pt x="514" y="1311"/>
                    </a:cubicBezTo>
                    <a:cubicBezTo>
                      <a:pt x="638" y="1311"/>
                      <a:pt x="743" y="1213"/>
                      <a:pt x="778" y="1097"/>
                    </a:cubicBezTo>
                    <a:cubicBezTo>
                      <a:pt x="812" y="957"/>
                      <a:pt x="778" y="818"/>
                      <a:pt x="740" y="695"/>
                    </a:cubicBezTo>
                    <a:cubicBezTo>
                      <a:pt x="689" y="568"/>
                      <a:pt x="634" y="446"/>
                      <a:pt x="634" y="306"/>
                    </a:cubicBezTo>
                    <a:cubicBezTo>
                      <a:pt x="619" y="106"/>
                      <a:pt x="455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45"/>
              <p:cNvSpPr/>
              <p:nvPr/>
            </p:nvSpPr>
            <p:spPr>
              <a:xfrm>
                <a:off x="4215503" y="2242317"/>
                <a:ext cx="61394" cy="97604"/>
              </a:xfrm>
              <a:custGeom>
                <a:avLst/>
                <a:gdLst/>
                <a:ahLst/>
                <a:cxnLst/>
                <a:rect l="l" t="t" r="r" b="b"/>
                <a:pathLst>
                  <a:path w="529" h="841" extrusionOk="0">
                    <a:moveTo>
                      <a:pt x="197" y="0"/>
                    </a:moveTo>
                    <a:cubicBezTo>
                      <a:pt x="178" y="0"/>
                      <a:pt x="159" y="5"/>
                      <a:pt x="140" y="12"/>
                    </a:cubicBezTo>
                    <a:cubicBezTo>
                      <a:pt x="68" y="46"/>
                      <a:pt x="34" y="117"/>
                      <a:pt x="17" y="206"/>
                    </a:cubicBezTo>
                    <a:cubicBezTo>
                      <a:pt x="1" y="274"/>
                      <a:pt x="17" y="363"/>
                      <a:pt x="34" y="451"/>
                    </a:cubicBezTo>
                    <a:cubicBezTo>
                      <a:pt x="34" y="540"/>
                      <a:pt x="51" y="629"/>
                      <a:pt x="106" y="696"/>
                    </a:cubicBezTo>
                    <a:cubicBezTo>
                      <a:pt x="140" y="768"/>
                      <a:pt x="212" y="840"/>
                      <a:pt x="301" y="840"/>
                    </a:cubicBezTo>
                    <a:cubicBezTo>
                      <a:pt x="423" y="840"/>
                      <a:pt x="529" y="696"/>
                      <a:pt x="529" y="574"/>
                    </a:cubicBezTo>
                    <a:cubicBezTo>
                      <a:pt x="529" y="451"/>
                      <a:pt x="474" y="329"/>
                      <a:pt x="423" y="223"/>
                    </a:cubicBezTo>
                    <a:cubicBezTo>
                      <a:pt x="340" y="57"/>
                      <a:pt x="267" y="0"/>
                      <a:pt x="1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45"/>
              <p:cNvSpPr/>
              <p:nvPr/>
            </p:nvSpPr>
            <p:spPr>
              <a:xfrm>
                <a:off x="4793816" y="2034693"/>
                <a:ext cx="51181" cy="951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20" extrusionOk="0">
                    <a:moveTo>
                      <a:pt x="264" y="0"/>
                    </a:moveTo>
                    <a:cubicBezTo>
                      <a:pt x="205" y="0"/>
                      <a:pt x="149" y="34"/>
                      <a:pt x="106" y="93"/>
                    </a:cubicBezTo>
                    <a:cubicBezTo>
                      <a:pt x="52" y="144"/>
                      <a:pt x="35" y="216"/>
                      <a:pt x="18" y="305"/>
                    </a:cubicBezTo>
                    <a:cubicBezTo>
                      <a:pt x="1" y="410"/>
                      <a:pt x="1" y="516"/>
                      <a:pt x="18" y="638"/>
                    </a:cubicBezTo>
                    <a:cubicBezTo>
                      <a:pt x="18" y="710"/>
                      <a:pt x="52" y="816"/>
                      <a:pt x="140" y="816"/>
                    </a:cubicBezTo>
                    <a:cubicBezTo>
                      <a:pt x="147" y="818"/>
                      <a:pt x="154" y="819"/>
                      <a:pt x="161" y="819"/>
                    </a:cubicBezTo>
                    <a:cubicBezTo>
                      <a:pt x="208" y="819"/>
                      <a:pt x="251" y="774"/>
                      <a:pt x="284" y="744"/>
                    </a:cubicBezTo>
                    <a:cubicBezTo>
                      <a:pt x="390" y="605"/>
                      <a:pt x="440" y="444"/>
                      <a:pt x="440" y="288"/>
                    </a:cubicBezTo>
                    <a:cubicBezTo>
                      <a:pt x="423" y="110"/>
                      <a:pt x="390" y="21"/>
                      <a:pt x="301" y="4"/>
                    </a:cubicBezTo>
                    <a:cubicBezTo>
                      <a:pt x="289" y="2"/>
                      <a:pt x="276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4" name="Google Shape;1554;p45"/>
            <p:cNvGrpSpPr/>
            <p:nvPr/>
          </p:nvGrpSpPr>
          <p:grpSpPr>
            <a:xfrm>
              <a:off x="1547461" y="1912784"/>
              <a:ext cx="2329431" cy="2716015"/>
              <a:chOff x="1547461" y="1912784"/>
              <a:chExt cx="2329431" cy="2716015"/>
            </a:xfrm>
          </p:grpSpPr>
          <p:sp>
            <p:nvSpPr>
              <p:cNvPr id="1555" name="Google Shape;1555;p45"/>
              <p:cNvSpPr/>
              <p:nvPr/>
            </p:nvSpPr>
            <p:spPr>
              <a:xfrm>
                <a:off x="1547461" y="4281375"/>
                <a:ext cx="2300298" cy="347424"/>
              </a:xfrm>
              <a:custGeom>
                <a:avLst/>
                <a:gdLst/>
                <a:ahLst/>
                <a:cxnLst/>
                <a:rect l="l" t="t" r="r" b="b"/>
                <a:pathLst>
                  <a:path w="8826" h="2220" extrusionOk="0">
                    <a:moveTo>
                      <a:pt x="4421" y="1"/>
                    </a:moveTo>
                    <a:cubicBezTo>
                      <a:pt x="1974" y="1"/>
                      <a:pt x="0" y="512"/>
                      <a:pt x="0" y="1108"/>
                    </a:cubicBezTo>
                    <a:cubicBezTo>
                      <a:pt x="0" y="1725"/>
                      <a:pt x="1974" y="2220"/>
                      <a:pt x="4421" y="2220"/>
                    </a:cubicBezTo>
                    <a:cubicBezTo>
                      <a:pt x="6852" y="2220"/>
                      <a:pt x="8826" y="1725"/>
                      <a:pt x="8826" y="1108"/>
                    </a:cubicBezTo>
                    <a:cubicBezTo>
                      <a:pt x="8826" y="512"/>
                      <a:pt x="6852" y="1"/>
                      <a:pt x="4421" y="1"/>
                    </a:cubicBezTo>
                    <a:close/>
                  </a:path>
                </a:pathLst>
              </a:custGeom>
              <a:solidFill>
                <a:srgbClr val="8A407D">
                  <a:alpha val="11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5"/>
              <p:cNvSpPr/>
              <p:nvPr/>
            </p:nvSpPr>
            <p:spPr>
              <a:xfrm rot="-9900024">
                <a:off x="1946571" y="2876841"/>
                <a:ext cx="1772138" cy="1455576"/>
              </a:xfrm>
              <a:custGeom>
                <a:avLst/>
                <a:gdLst/>
                <a:ahLst/>
                <a:cxnLst/>
                <a:rect l="l" t="t" r="r" b="b"/>
                <a:pathLst>
                  <a:path w="43218" h="25413" extrusionOk="0">
                    <a:moveTo>
                      <a:pt x="25591" y="0"/>
                    </a:moveTo>
                    <a:cubicBezTo>
                      <a:pt x="23576" y="0"/>
                      <a:pt x="21405" y="163"/>
                      <a:pt x="19088" y="519"/>
                    </a:cubicBezTo>
                    <a:cubicBezTo>
                      <a:pt x="4489" y="2755"/>
                      <a:pt x="0" y="8106"/>
                      <a:pt x="512" y="14624"/>
                    </a:cubicBezTo>
                    <a:cubicBezTo>
                      <a:pt x="992" y="20807"/>
                      <a:pt x="11048" y="25413"/>
                      <a:pt x="20053" y="25413"/>
                    </a:cubicBezTo>
                    <a:cubicBezTo>
                      <a:pt x="20564" y="25413"/>
                      <a:pt x="21071" y="25398"/>
                      <a:pt x="21573" y="25368"/>
                    </a:cubicBezTo>
                    <a:cubicBezTo>
                      <a:pt x="37212" y="24434"/>
                      <a:pt x="42584" y="16120"/>
                      <a:pt x="42934" y="10152"/>
                    </a:cubicBezTo>
                    <a:cubicBezTo>
                      <a:pt x="43218" y="5100"/>
                      <a:pt x="36850" y="0"/>
                      <a:pt x="25591" y="0"/>
                    </a:cubicBezTo>
                    <a:close/>
                  </a:path>
                </a:pathLst>
              </a:custGeom>
              <a:solidFill>
                <a:srgbClr val="FFAED6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7" name="Google Shape;1557;p45"/>
              <p:cNvGrpSpPr/>
              <p:nvPr/>
            </p:nvGrpSpPr>
            <p:grpSpPr>
              <a:xfrm>
                <a:off x="1701163" y="3274531"/>
                <a:ext cx="941819" cy="1135346"/>
                <a:chOff x="8433450" y="2024125"/>
                <a:chExt cx="319250" cy="384850"/>
              </a:xfrm>
            </p:grpSpPr>
            <p:sp>
              <p:nvSpPr>
                <p:cNvPr id="1558" name="Google Shape;1558;p45"/>
                <p:cNvSpPr/>
                <p:nvPr/>
              </p:nvSpPr>
              <p:spPr>
                <a:xfrm>
                  <a:off x="8433450" y="2024125"/>
                  <a:ext cx="316075" cy="33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3" h="13403" extrusionOk="0">
                      <a:moveTo>
                        <a:pt x="2698" y="1"/>
                      </a:moveTo>
                      <a:cubicBezTo>
                        <a:pt x="2501" y="1"/>
                        <a:pt x="2305" y="29"/>
                        <a:pt x="2114" y="89"/>
                      </a:cubicBezTo>
                      <a:cubicBezTo>
                        <a:pt x="1057" y="439"/>
                        <a:pt x="512" y="1640"/>
                        <a:pt x="351" y="2747"/>
                      </a:cubicBezTo>
                      <a:cubicBezTo>
                        <a:pt x="1" y="5566"/>
                        <a:pt x="1497" y="8419"/>
                        <a:pt x="3699" y="10216"/>
                      </a:cubicBezTo>
                      <a:cubicBezTo>
                        <a:pt x="5901" y="12029"/>
                        <a:pt x="8716" y="12925"/>
                        <a:pt x="11518" y="13403"/>
                      </a:cubicBezTo>
                      <a:lnTo>
                        <a:pt x="12642" y="8347"/>
                      </a:lnTo>
                      <a:cubicBezTo>
                        <a:pt x="10107" y="7046"/>
                        <a:pt x="7888" y="5144"/>
                        <a:pt x="6235" y="2836"/>
                      </a:cubicBezTo>
                      <a:cubicBezTo>
                        <a:pt x="5723" y="2113"/>
                        <a:pt x="5246" y="1340"/>
                        <a:pt x="4578" y="773"/>
                      </a:cubicBezTo>
                      <a:cubicBezTo>
                        <a:pt x="4061" y="325"/>
                        <a:pt x="3374" y="1"/>
                        <a:pt x="26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45"/>
                <p:cNvSpPr/>
                <p:nvPr/>
              </p:nvSpPr>
              <p:spPr>
                <a:xfrm>
                  <a:off x="8517025" y="2133400"/>
                  <a:ext cx="230800" cy="16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2" h="6530" extrusionOk="0">
                      <a:moveTo>
                        <a:pt x="45" y="0"/>
                      </a:moveTo>
                      <a:cubicBezTo>
                        <a:pt x="39" y="0"/>
                        <a:pt x="30" y="6"/>
                        <a:pt x="22" y="16"/>
                      </a:cubicBezTo>
                      <a:cubicBezTo>
                        <a:pt x="1" y="33"/>
                        <a:pt x="1" y="50"/>
                        <a:pt x="1" y="67"/>
                      </a:cubicBezTo>
                      <a:cubicBezTo>
                        <a:pt x="2431" y="3009"/>
                        <a:pt x="5601" y="5244"/>
                        <a:pt x="9177" y="6529"/>
                      </a:cubicBezTo>
                      <a:lnTo>
                        <a:pt x="9194" y="6529"/>
                      </a:lnTo>
                      <a:cubicBezTo>
                        <a:pt x="9215" y="6529"/>
                        <a:pt x="9232" y="6512"/>
                        <a:pt x="9232" y="6512"/>
                      </a:cubicBezTo>
                      <a:cubicBezTo>
                        <a:pt x="9232" y="6479"/>
                        <a:pt x="9232" y="6462"/>
                        <a:pt x="9215" y="6462"/>
                      </a:cubicBezTo>
                      <a:cubicBezTo>
                        <a:pt x="5639" y="5173"/>
                        <a:pt x="2469" y="2954"/>
                        <a:pt x="56" y="16"/>
                      </a:cubicBezTo>
                      <a:cubicBezTo>
                        <a:pt x="56" y="6"/>
                        <a:pt x="52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45"/>
                <p:cNvSpPr/>
                <p:nvPr/>
              </p:nvSpPr>
              <p:spPr>
                <a:xfrm>
                  <a:off x="8450575" y="2274550"/>
                  <a:ext cx="297250" cy="1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0" h="5377" extrusionOk="0">
                      <a:moveTo>
                        <a:pt x="6126" y="0"/>
                      </a:moveTo>
                      <a:cubicBezTo>
                        <a:pt x="4778" y="0"/>
                        <a:pt x="3443" y="209"/>
                        <a:pt x="2186" y="689"/>
                      </a:cubicBezTo>
                      <a:cubicBezTo>
                        <a:pt x="1218" y="1061"/>
                        <a:pt x="212" y="1729"/>
                        <a:pt x="123" y="2735"/>
                      </a:cubicBezTo>
                      <a:cubicBezTo>
                        <a:pt x="0" y="3859"/>
                        <a:pt x="1074" y="4759"/>
                        <a:pt x="2131" y="5093"/>
                      </a:cubicBezTo>
                      <a:cubicBezTo>
                        <a:pt x="2761" y="5296"/>
                        <a:pt x="3411" y="5377"/>
                        <a:pt x="4066" y="5377"/>
                      </a:cubicBezTo>
                      <a:cubicBezTo>
                        <a:pt x="5059" y="5377"/>
                        <a:pt x="6064" y="5192"/>
                        <a:pt x="7029" y="4970"/>
                      </a:cubicBezTo>
                      <a:cubicBezTo>
                        <a:pt x="8648" y="4582"/>
                        <a:pt x="10250" y="4070"/>
                        <a:pt x="11890" y="4053"/>
                      </a:cubicBezTo>
                      <a:lnTo>
                        <a:pt x="11345" y="938"/>
                      </a:lnTo>
                      <a:cubicBezTo>
                        <a:pt x="9677" y="358"/>
                        <a:pt x="7890" y="0"/>
                        <a:pt x="61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45"/>
                <p:cNvSpPr/>
                <p:nvPr/>
              </p:nvSpPr>
              <p:spPr>
                <a:xfrm>
                  <a:off x="8516600" y="2324075"/>
                  <a:ext cx="236100" cy="3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4" h="1282" extrusionOk="0">
                      <a:moveTo>
                        <a:pt x="6641" y="1"/>
                      </a:moveTo>
                      <a:cubicBezTo>
                        <a:pt x="4391" y="1"/>
                        <a:pt x="2149" y="410"/>
                        <a:pt x="39" y="1210"/>
                      </a:cubicBezTo>
                      <a:cubicBezTo>
                        <a:pt x="18" y="1227"/>
                        <a:pt x="1" y="1244"/>
                        <a:pt x="18" y="1265"/>
                      </a:cubicBezTo>
                      <a:cubicBezTo>
                        <a:pt x="18" y="1282"/>
                        <a:pt x="39" y="1282"/>
                        <a:pt x="56" y="1282"/>
                      </a:cubicBezTo>
                      <a:cubicBezTo>
                        <a:pt x="2170" y="480"/>
                        <a:pt x="4408" y="71"/>
                        <a:pt x="6651" y="71"/>
                      </a:cubicBezTo>
                      <a:cubicBezTo>
                        <a:pt x="7565" y="71"/>
                        <a:pt x="8480" y="139"/>
                        <a:pt x="9388" y="276"/>
                      </a:cubicBezTo>
                      <a:cubicBezTo>
                        <a:pt x="9422" y="276"/>
                        <a:pt x="9443" y="276"/>
                        <a:pt x="9443" y="242"/>
                      </a:cubicBezTo>
                      <a:cubicBezTo>
                        <a:pt x="9443" y="225"/>
                        <a:pt x="9422" y="208"/>
                        <a:pt x="9405" y="208"/>
                      </a:cubicBezTo>
                      <a:cubicBezTo>
                        <a:pt x="8488" y="69"/>
                        <a:pt x="7564" y="1"/>
                        <a:pt x="664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2" name="Google Shape;1562;p45"/>
              <p:cNvGrpSpPr/>
              <p:nvPr/>
            </p:nvGrpSpPr>
            <p:grpSpPr>
              <a:xfrm>
                <a:off x="2003300" y="1912784"/>
                <a:ext cx="1417740" cy="2540985"/>
                <a:chOff x="986836" y="2746709"/>
                <a:chExt cx="1181943" cy="2118370"/>
              </a:xfrm>
            </p:grpSpPr>
            <p:sp>
              <p:nvSpPr>
                <p:cNvPr id="1563" name="Google Shape;1563;p45"/>
                <p:cNvSpPr/>
                <p:nvPr/>
              </p:nvSpPr>
              <p:spPr>
                <a:xfrm>
                  <a:off x="1398261" y="4688075"/>
                  <a:ext cx="155754" cy="13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55" extrusionOk="0">
                      <a:moveTo>
                        <a:pt x="34" y="1"/>
                      </a:moveTo>
                      <a:cubicBezTo>
                        <a:pt x="34" y="529"/>
                        <a:pt x="34" y="1074"/>
                        <a:pt x="1" y="1675"/>
                      </a:cubicBezTo>
                      <a:cubicBezTo>
                        <a:pt x="1" y="1675"/>
                        <a:pt x="637" y="2054"/>
                        <a:pt x="1338" y="2054"/>
                      </a:cubicBezTo>
                      <a:cubicBezTo>
                        <a:pt x="1659" y="2054"/>
                        <a:pt x="1994" y="1975"/>
                        <a:pt x="2287" y="1742"/>
                      </a:cubicBezTo>
                      <a:cubicBezTo>
                        <a:pt x="2325" y="1197"/>
                        <a:pt x="2342" y="652"/>
                        <a:pt x="2359" y="107"/>
                      </a:cubicBezTo>
                      <a:lnTo>
                        <a:pt x="34" y="1"/>
                      </a:ln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45"/>
                <p:cNvSpPr/>
                <p:nvPr/>
              </p:nvSpPr>
              <p:spPr>
                <a:xfrm>
                  <a:off x="1688648" y="4668276"/>
                  <a:ext cx="164070" cy="138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106" extrusionOk="0">
                      <a:moveTo>
                        <a:pt x="2308" y="1"/>
                      </a:moveTo>
                      <a:lnTo>
                        <a:pt x="1" y="563"/>
                      </a:lnTo>
                      <a:cubicBezTo>
                        <a:pt x="55" y="1024"/>
                        <a:pt x="123" y="1497"/>
                        <a:pt x="178" y="1953"/>
                      </a:cubicBezTo>
                      <a:cubicBezTo>
                        <a:pt x="178" y="1953"/>
                        <a:pt x="667" y="2106"/>
                        <a:pt x="1264" y="2106"/>
                      </a:cubicBezTo>
                      <a:cubicBezTo>
                        <a:pt x="1661" y="2106"/>
                        <a:pt x="2106" y="2039"/>
                        <a:pt x="2486" y="1814"/>
                      </a:cubicBezTo>
                      <a:cubicBezTo>
                        <a:pt x="2431" y="1214"/>
                        <a:pt x="2380" y="601"/>
                        <a:pt x="2308" y="1"/>
                      </a:cubicBezTo>
                      <a:close/>
                    </a:path>
                  </a:pathLst>
                </a:custGeom>
                <a:solidFill>
                  <a:srgbClr val="FDA2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45"/>
                <p:cNvSpPr/>
                <p:nvPr/>
              </p:nvSpPr>
              <p:spPr>
                <a:xfrm>
                  <a:off x="1336620" y="4798554"/>
                  <a:ext cx="212644" cy="6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2" h="1008" extrusionOk="0">
                      <a:moveTo>
                        <a:pt x="935" y="1"/>
                      </a:moveTo>
                      <a:cubicBezTo>
                        <a:pt x="913" y="68"/>
                        <a:pt x="913" y="140"/>
                        <a:pt x="913" y="212"/>
                      </a:cubicBezTo>
                      <a:cubicBezTo>
                        <a:pt x="651" y="296"/>
                        <a:pt x="385" y="423"/>
                        <a:pt x="157" y="580"/>
                      </a:cubicBezTo>
                      <a:cubicBezTo>
                        <a:pt x="89" y="635"/>
                        <a:pt x="1" y="702"/>
                        <a:pt x="17" y="808"/>
                      </a:cubicBezTo>
                      <a:cubicBezTo>
                        <a:pt x="34" y="952"/>
                        <a:pt x="195" y="985"/>
                        <a:pt x="318" y="985"/>
                      </a:cubicBezTo>
                      <a:cubicBezTo>
                        <a:pt x="661" y="997"/>
                        <a:pt x="1004" y="1007"/>
                        <a:pt x="1346" y="1007"/>
                      </a:cubicBezTo>
                      <a:cubicBezTo>
                        <a:pt x="1968" y="1007"/>
                        <a:pt x="2585" y="975"/>
                        <a:pt x="3187" y="863"/>
                      </a:cubicBezTo>
                      <a:cubicBezTo>
                        <a:pt x="3204" y="597"/>
                        <a:pt x="3221" y="335"/>
                        <a:pt x="3221" y="68"/>
                      </a:cubicBezTo>
                      <a:lnTo>
                        <a:pt x="93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45"/>
                <p:cNvSpPr/>
                <p:nvPr/>
              </p:nvSpPr>
              <p:spPr>
                <a:xfrm>
                  <a:off x="1700395" y="4787994"/>
                  <a:ext cx="215086" cy="7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1110" extrusionOk="0">
                      <a:moveTo>
                        <a:pt x="2308" y="0"/>
                      </a:moveTo>
                      <a:lnTo>
                        <a:pt x="0" y="139"/>
                      </a:lnTo>
                      <a:cubicBezTo>
                        <a:pt x="51" y="456"/>
                        <a:pt x="89" y="773"/>
                        <a:pt x="140" y="1090"/>
                      </a:cubicBezTo>
                      <a:cubicBezTo>
                        <a:pt x="389" y="1103"/>
                        <a:pt x="639" y="1110"/>
                        <a:pt x="888" y="1110"/>
                      </a:cubicBezTo>
                      <a:cubicBezTo>
                        <a:pt x="1397" y="1110"/>
                        <a:pt x="1906" y="1082"/>
                        <a:pt x="2413" y="1023"/>
                      </a:cubicBezTo>
                      <a:cubicBezTo>
                        <a:pt x="2692" y="1006"/>
                        <a:pt x="2976" y="951"/>
                        <a:pt x="3187" y="757"/>
                      </a:cubicBezTo>
                      <a:cubicBezTo>
                        <a:pt x="3221" y="723"/>
                        <a:pt x="3259" y="651"/>
                        <a:pt x="3242" y="600"/>
                      </a:cubicBezTo>
                      <a:cubicBezTo>
                        <a:pt x="3242" y="545"/>
                        <a:pt x="3187" y="528"/>
                        <a:pt x="3136" y="511"/>
                      </a:cubicBezTo>
                      <a:cubicBezTo>
                        <a:pt x="2870" y="406"/>
                        <a:pt x="2570" y="351"/>
                        <a:pt x="2325" y="228"/>
                      </a:cubicBezTo>
                      <a:cubicBezTo>
                        <a:pt x="2325" y="161"/>
                        <a:pt x="2325" y="89"/>
                        <a:pt x="23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45"/>
                <p:cNvSpPr/>
                <p:nvPr/>
              </p:nvSpPr>
              <p:spPr>
                <a:xfrm>
                  <a:off x="1324938" y="3736069"/>
                  <a:ext cx="561573" cy="97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9" h="14766" extrusionOk="0">
                      <a:moveTo>
                        <a:pt x="723" y="0"/>
                      </a:moveTo>
                      <a:cubicBezTo>
                        <a:pt x="211" y="4827"/>
                        <a:pt x="0" y="9688"/>
                        <a:pt x="283" y="14599"/>
                      </a:cubicBezTo>
                      <a:cubicBezTo>
                        <a:pt x="726" y="14643"/>
                        <a:pt x="1171" y="14666"/>
                        <a:pt x="1618" y="14666"/>
                      </a:cubicBezTo>
                      <a:cubicBezTo>
                        <a:pt x="2236" y="14666"/>
                        <a:pt x="2856" y="14622"/>
                        <a:pt x="3470" y="14532"/>
                      </a:cubicBezTo>
                      <a:cubicBezTo>
                        <a:pt x="3626" y="10901"/>
                        <a:pt x="3787" y="7258"/>
                        <a:pt x="3943" y="3631"/>
                      </a:cubicBezTo>
                      <a:cubicBezTo>
                        <a:pt x="4015" y="3648"/>
                        <a:pt x="4087" y="3665"/>
                        <a:pt x="4176" y="3682"/>
                      </a:cubicBezTo>
                      <a:cubicBezTo>
                        <a:pt x="4599" y="7329"/>
                        <a:pt x="5021" y="10973"/>
                        <a:pt x="5512" y="14688"/>
                      </a:cubicBezTo>
                      <a:cubicBezTo>
                        <a:pt x="5914" y="14739"/>
                        <a:pt x="6320" y="14766"/>
                        <a:pt x="6732" y="14766"/>
                      </a:cubicBezTo>
                      <a:cubicBezTo>
                        <a:pt x="7311" y="14766"/>
                        <a:pt x="7901" y="14713"/>
                        <a:pt x="8508" y="14599"/>
                      </a:cubicBezTo>
                      <a:cubicBezTo>
                        <a:pt x="8403" y="9777"/>
                        <a:pt x="8048" y="4950"/>
                        <a:pt x="7452" y="178"/>
                      </a:cubicBezTo>
                      <a:lnTo>
                        <a:pt x="72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45"/>
                <p:cNvSpPr/>
                <p:nvPr/>
              </p:nvSpPr>
              <p:spPr>
                <a:xfrm>
                  <a:off x="1737485" y="3829257"/>
                  <a:ext cx="58342" cy="7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108" extrusionOk="0">
                      <a:moveTo>
                        <a:pt x="55" y="0"/>
                      </a:moveTo>
                      <a:cubicBezTo>
                        <a:pt x="17" y="17"/>
                        <a:pt x="0" y="34"/>
                        <a:pt x="17" y="68"/>
                      </a:cubicBezTo>
                      <a:cubicBezTo>
                        <a:pt x="106" y="507"/>
                        <a:pt x="406" y="913"/>
                        <a:pt x="812" y="1091"/>
                      </a:cubicBezTo>
                      <a:lnTo>
                        <a:pt x="829" y="1107"/>
                      </a:lnTo>
                      <a:cubicBezTo>
                        <a:pt x="846" y="1107"/>
                        <a:pt x="862" y="1091"/>
                        <a:pt x="862" y="1074"/>
                      </a:cubicBezTo>
                      <a:cubicBezTo>
                        <a:pt x="884" y="1057"/>
                        <a:pt x="862" y="1019"/>
                        <a:pt x="846" y="1002"/>
                      </a:cubicBezTo>
                      <a:cubicBezTo>
                        <a:pt x="478" y="845"/>
                        <a:pt x="195" y="457"/>
                        <a:pt x="106" y="34"/>
                      </a:cubicBezTo>
                      <a:cubicBezTo>
                        <a:pt x="89" y="17"/>
                        <a:pt x="72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45"/>
                <p:cNvSpPr/>
                <p:nvPr/>
              </p:nvSpPr>
              <p:spPr>
                <a:xfrm>
                  <a:off x="1364536" y="3831435"/>
                  <a:ext cx="58078" cy="10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1531" extrusionOk="0">
                      <a:moveTo>
                        <a:pt x="846" y="1"/>
                      </a:moveTo>
                      <a:cubicBezTo>
                        <a:pt x="807" y="1"/>
                        <a:pt x="791" y="18"/>
                        <a:pt x="791" y="35"/>
                      </a:cubicBezTo>
                      <a:cubicBezTo>
                        <a:pt x="740" y="601"/>
                        <a:pt x="440" y="1129"/>
                        <a:pt x="17" y="1446"/>
                      </a:cubicBezTo>
                      <a:cubicBezTo>
                        <a:pt x="0" y="1463"/>
                        <a:pt x="0" y="1497"/>
                        <a:pt x="0" y="1514"/>
                      </a:cubicBezTo>
                      <a:cubicBezTo>
                        <a:pt x="17" y="1531"/>
                        <a:pt x="34" y="1531"/>
                        <a:pt x="34" y="1531"/>
                      </a:cubicBezTo>
                      <a:lnTo>
                        <a:pt x="68" y="1531"/>
                      </a:lnTo>
                      <a:cubicBezTo>
                        <a:pt x="529" y="1197"/>
                        <a:pt x="829" y="635"/>
                        <a:pt x="879" y="52"/>
                      </a:cubicBezTo>
                      <a:cubicBezTo>
                        <a:pt x="879" y="18"/>
                        <a:pt x="862" y="1"/>
                        <a:pt x="846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45"/>
                <p:cNvSpPr/>
                <p:nvPr/>
              </p:nvSpPr>
              <p:spPr>
                <a:xfrm>
                  <a:off x="1582920" y="3972074"/>
                  <a:ext cx="109424" cy="736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1167" extrusionOk="0">
                      <a:moveTo>
                        <a:pt x="56" y="0"/>
                      </a:moveTo>
                      <a:cubicBezTo>
                        <a:pt x="34" y="0"/>
                        <a:pt x="1" y="17"/>
                        <a:pt x="1" y="34"/>
                      </a:cubicBezTo>
                      <a:cubicBezTo>
                        <a:pt x="1" y="55"/>
                        <a:pt x="1" y="89"/>
                        <a:pt x="34" y="89"/>
                      </a:cubicBezTo>
                      <a:cubicBezTo>
                        <a:pt x="89" y="106"/>
                        <a:pt x="161" y="123"/>
                        <a:pt x="212" y="140"/>
                      </a:cubicBezTo>
                      <a:cubicBezTo>
                        <a:pt x="635" y="3715"/>
                        <a:pt x="1074" y="7397"/>
                        <a:pt x="1552" y="11112"/>
                      </a:cubicBezTo>
                      <a:cubicBezTo>
                        <a:pt x="1569" y="11150"/>
                        <a:pt x="1586" y="11167"/>
                        <a:pt x="1603" y="11167"/>
                      </a:cubicBezTo>
                      <a:cubicBezTo>
                        <a:pt x="1641" y="11167"/>
                        <a:pt x="1657" y="11129"/>
                        <a:pt x="1641" y="11112"/>
                      </a:cubicBezTo>
                      <a:cubicBezTo>
                        <a:pt x="1163" y="7380"/>
                        <a:pt x="723" y="3682"/>
                        <a:pt x="301" y="106"/>
                      </a:cubicBezTo>
                      <a:cubicBezTo>
                        <a:pt x="301" y="89"/>
                        <a:pt x="284" y="72"/>
                        <a:pt x="267" y="55"/>
                      </a:cubicBezTo>
                      <a:cubicBezTo>
                        <a:pt x="195" y="34"/>
                        <a:pt x="123" y="17"/>
                        <a:pt x="56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45"/>
                <p:cNvSpPr/>
                <p:nvPr/>
              </p:nvSpPr>
              <p:spPr>
                <a:xfrm>
                  <a:off x="1786257" y="3148037"/>
                  <a:ext cx="382522" cy="423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6" h="6421" extrusionOk="0">
                      <a:moveTo>
                        <a:pt x="4650" y="1"/>
                      </a:moveTo>
                      <a:cubicBezTo>
                        <a:pt x="4583" y="1"/>
                        <a:pt x="4544" y="89"/>
                        <a:pt x="4528" y="157"/>
                      </a:cubicBezTo>
                      <a:cubicBezTo>
                        <a:pt x="4456" y="495"/>
                        <a:pt x="4371" y="846"/>
                        <a:pt x="4299" y="1180"/>
                      </a:cubicBezTo>
                      <a:lnTo>
                        <a:pt x="3927" y="1658"/>
                      </a:lnTo>
                      <a:cubicBezTo>
                        <a:pt x="3648" y="2503"/>
                        <a:pt x="3226" y="3310"/>
                        <a:pt x="2659" y="4016"/>
                      </a:cubicBezTo>
                      <a:cubicBezTo>
                        <a:pt x="2454" y="4270"/>
                        <a:pt x="2186" y="4528"/>
                        <a:pt x="1865" y="4528"/>
                      </a:cubicBezTo>
                      <a:cubicBezTo>
                        <a:pt x="1855" y="4528"/>
                        <a:pt x="1845" y="4528"/>
                        <a:pt x="1835" y="4527"/>
                      </a:cubicBezTo>
                      <a:cubicBezTo>
                        <a:pt x="1463" y="4489"/>
                        <a:pt x="1218" y="4105"/>
                        <a:pt x="1096" y="3750"/>
                      </a:cubicBezTo>
                      <a:cubicBezTo>
                        <a:pt x="901" y="3171"/>
                        <a:pt x="863" y="2520"/>
                        <a:pt x="584" y="1991"/>
                      </a:cubicBezTo>
                      <a:cubicBezTo>
                        <a:pt x="440" y="1742"/>
                        <a:pt x="229" y="1531"/>
                        <a:pt x="1" y="1357"/>
                      </a:cubicBezTo>
                      <a:lnTo>
                        <a:pt x="1" y="1357"/>
                      </a:lnTo>
                      <a:lnTo>
                        <a:pt x="90" y="5495"/>
                      </a:lnTo>
                      <a:cubicBezTo>
                        <a:pt x="440" y="5901"/>
                        <a:pt x="901" y="6218"/>
                        <a:pt x="1413" y="6358"/>
                      </a:cubicBezTo>
                      <a:cubicBezTo>
                        <a:pt x="1585" y="6399"/>
                        <a:pt x="1764" y="6421"/>
                        <a:pt x="1944" y="6421"/>
                      </a:cubicBezTo>
                      <a:cubicBezTo>
                        <a:pt x="2294" y="6421"/>
                        <a:pt x="2647" y="6339"/>
                        <a:pt x="2960" y="6163"/>
                      </a:cubicBezTo>
                      <a:cubicBezTo>
                        <a:pt x="3437" y="5884"/>
                        <a:pt x="3754" y="5423"/>
                        <a:pt x="4033" y="4950"/>
                      </a:cubicBezTo>
                      <a:cubicBezTo>
                        <a:pt x="4650" y="3927"/>
                        <a:pt x="5111" y="2820"/>
                        <a:pt x="5373" y="1658"/>
                      </a:cubicBezTo>
                      <a:cubicBezTo>
                        <a:pt x="5567" y="1446"/>
                        <a:pt x="5656" y="1286"/>
                        <a:pt x="5762" y="1129"/>
                      </a:cubicBezTo>
                      <a:cubicBezTo>
                        <a:pt x="5779" y="1091"/>
                        <a:pt x="5796" y="1057"/>
                        <a:pt x="5796" y="1024"/>
                      </a:cubicBezTo>
                      <a:cubicBezTo>
                        <a:pt x="5796" y="969"/>
                        <a:pt x="5779" y="935"/>
                        <a:pt x="5745" y="918"/>
                      </a:cubicBezTo>
                      <a:cubicBezTo>
                        <a:pt x="5737" y="914"/>
                        <a:pt x="5729" y="912"/>
                        <a:pt x="5721" y="912"/>
                      </a:cubicBezTo>
                      <a:cubicBezTo>
                        <a:pt x="5687" y="912"/>
                        <a:pt x="5648" y="942"/>
                        <a:pt x="5618" y="969"/>
                      </a:cubicBezTo>
                      <a:cubicBezTo>
                        <a:pt x="5512" y="1074"/>
                        <a:pt x="5428" y="1180"/>
                        <a:pt x="5322" y="1286"/>
                      </a:cubicBezTo>
                      <a:cubicBezTo>
                        <a:pt x="5390" y="1129"/>
                        <a:pt x="5479" y="952"/>
                        <a:pt x="5567" y="774"/>
                      </a:cubicBezTo>
                      <a:cubicBezTo>
                        <a:pt x="5601" y="723"/>
                        <a:pt x="5618" y="669"/>
                        <a:pt x="5618" y="618"/>
                      </a:cubicBezTo>
                      <a:cubicBezTo>
                        <a:pt x="5618" y="563"/>
                        <a:pt x="5584" y="512"/>
                        <a:pt x="5534" y="495"/>
                      </a:cubicBezTo>
                      <a:cubicBezTo>
                        <a:pt x="5479" y="495"/>
                        <a:pt x="5428" y="546"/>
                        <a:pt x="5390" y="601"/>
                      </a:cubicBezTo>
                      <a:cubicBezTo>
                        <a:pt x="5267" y="757"/>
                        <a:pt x="5162" y="935"/>
                        <a:pt x="5056" y="1108"/>
                      </a:cubicBezTo>
                      <a:cubicBezTo>
                        <a:pt x="5145" y="829"/>
                        <a:pt x="5195" y="563"/>
                        <a:pt x="5217" y="301"/>
                      </a:cubicBezTo>
                      <a:cubicBezTo>
                        <a:pt x="5217" y="263"/>
                        <a:pt x="5233" y="229"/>
                        <a:pt x="5217" y="195"/>
                      </a:cubicBezTo>
                      <a:cubicBezTo>
                        <a:pt x="5217" y="157"/>
                        <a:pt x="5178" y="123"/>
                        <a:pt x="5145" y="123"/>
                      </a:cubicBezTo>
                      <a:cubicBezTo>
                        <a:pt x="5135" y="118"/>
                        <a:pt x="5125" y="116"/>
                        <a:pt x="5115" y="116"/>
                      </a:cubicBezTo>
                      <a:cubicBezTo>
                        <a:pt x="5090" y="116"/>
                        <a:pt x="5068" y="128"/>
                        <a:pt x="5056" y="140"/>
                      </a:cubicBezTo>
                      <a:cubicBezTo>
                        <a:pt x="5022" y="157"/>
                        <a:pt x="5005" y="195"/>
                        <a:pt x="4984" y="229"/>
                      </a:cubicBezTo>
                      <a:cubicBezTo>
                        <a:pt x="4878" y="457"/>
                        <a:pt x="4794" y="685"/>
                        <a:pt x="4722" y="918"/>
                      </a:cubicBezTo>
                      <a:cubicBezTo>
                        <a:pt x="4722" y="669"/>
                        <a:pt x="4756" y="423"/>
                        <a:pt x="4756" y="178"/>
                      </a:cubicBezTo>
                      <a:cubicBezTo>
                        <a:pt x="4756" y="140"/>
                        <a:pt x="4756" y="106"/>
                        <a:pt x="4739" y="73"/>
                      </a:cubicBezTo>
                      <a:cubicBezTo>
                        <a:pt x="4722" y="35"/>
                        <a:pt x="4688" y="1"/>
                        <a:pt x="465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45"/>
                <p:cNvSpPr/>
                <p:nvPr/>
              </p:nvSpPr>
              <p:spPr>
                <a:xfrm>
                  <a:off x="2045427" y="3175755"/>
                  <a:ext cx="58342" cy="81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238" extrusionOk="0">
                      <a:moveTo>
                        <a:pt x="183" y="1"/>
                      </a:moveTo>
                      <a:cubicBezTo>
                        <a:pt x="176" y="1"/>
                        <a:pt x="169" y="2"/>
                        <a:pt x="161" y="3"/>
                      </a:cubicBezTo>
                      <a:cubicBezTo>
                        <a:pt x="106" y="20"/>
                        <a:pt x="106" y="75"/>
                        <a:pt x="89" y="126"/>
                      </a:cubicBezTo>
                      <a:lnTo>
                        <a:pt x="0" y="1238"/>
                      </a:lnTo>
                      <a:lnTo>
                        <a:pt x="884" y="1060"/>
                      </a:lnTo>
                      <a:cubicBezTo>
                        <a:pt x="829" y="832"/>
                        <a:pt x="634" y="654"/>
                        <a:pt x="406" y="637"/>
                      </a:cubicBezTo>
                      <a:cubicBezTo>
                        <a:pt x="406" y="460"/>
                        <a:pt x="355" y="287"/>
                        <a:pt x="300" y="126"/>
                      </a:cubicBezTo>
                      <a:cubicBezTo>
                        <a:pt x="285" y="62"/>
                        <a:pt x="24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45"/>
                <p:cNvSpPr/>
                <p:nvPr/>
              </p:nvSpPr>
              <p:spPr>
                <a:xfrm>
                  <a:off x="2043183" y="3173709"/>
                  <a:ext cx="62830" cy="8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1303" extrusionOk="0">
                      <a:moveTo>
                        <a:pt x="195" y="1"/>
                      </a:moveTo>
                      <a:cubicBezTo>
                        <a:pt x="161" y="17"/>
                        <a:pt x="123" y="34"/>
                        <a:pt x="123" y="68"/>
                      </a:cubicBezTo>
                      <a:cubicBezTo>
                        <a:pt x="106" y="106"/>
                        <a:pt x="106" y="140"/>
                        <a:pt x="89" y="157"/>
                      </a:cubicBezTo>
                      <a:lnTo>
                        <a:pt x="1" y="1269"/>
                      </a:lnTo>
                      <a:cubicBezTo>
                        <a:pt x="1" y="1285"/>
                        <a:pt x="17" y="1302"/>
                        <a:pt x="34" y="1302"/>
                      </a:cubicBezTo>
                      <a:cubicBezTo>
                        <a:pt x="56" y="1302"/>
                        <a:pt x="72" y="1285"/>
                        <a:pt x="72" y="1269"/>
                      </a:cubicBezTo>
                      <a:lnTo>
                        <a:pt x="161" y="174"/>
                      </a:lnTo>
                      <a:cubicBezTo>
                        <a:pt x="178" y="140"/>
                        <a:pt x="178" y="123"/>
                        <a:pt x="178" y="106"/>
                      </a:cubicBezTo>
                      <a:cubicBezTo>
                        <a:pt x="195" y="85"/>
                        <a:pt x="195" y="68"/>
                        <a:pt x="212" y="68"/>
                      </a:cubicBezTo>
                      <a:lnTo>
                        <a:pt x="246" y="68"/>
                      </a:lnTo>
                      <a:cubicBezTo>
                        <a:pt x="267" y="85"/>
                        <a:pt x="284" y="123"/>
                        <a:pt x="301" y="157"/>
                      </a:cubicBezTo>
                      <a:cubicBezTo>
                        <a:pt x="351" y="318"/>
                        <a:pt x="406" y="491"/>
                        <a:pt x="406" y="668"/>
                      </a:cubicBezTo>
                      <a:cubicBezTo>
                        <a:pt x="406" y="685"/>
                        <a:pt x="423" y="702"/>
                        <a:pt x="440" y="702"/>
                      </a:cubicBezTo>
                      <a:cubicBezTo>
                        <a:pt x="651" y="719"/>
                        <a:pt x="846" y="897"/>
                        <a:pt x="880" y="1108"/>
                      </a:cubicBezTo>
                      <a:cubicBezTo>
                        <a:pt x="901" y="1125"/>
                        <a:pt x="918" y="1125"/>
                        <a:pt x="935" y="1125"/>
                      </a:cubicBezTo>
                      <a:cubicBezTo>
                        <a:pt x="952" y="1125"/>
                        <a:pt x="952" y="1108"/>
                        <a:pt x="952" y="1091"/>
                      </a:cubicBezTo>
                      <a:cubicBezTo>
                        <a:pt x="903" y="858"/>
                        <a:pt x="711" y="671"/>
                        <a:pt x="478" y="638"/>
                      </a:cubicBezTo>
                      <a:lnTo>
                        <a:pt x="478" y="638"/>
                      </a:lnTo>
                      <a:cubicBezTo>
                        <a:pt x="473" y="456"/>
                        <a:pt x="421" y="288"/>
                        <a:pt x="373" y="140"/>
                      </a:cubicBezTo>
                      <a:cubicBezTo>
                        <a:pt x="351" y="106"/>
                        <a:pt x="334" y="68"/>
                        <a:pt x="318" y="51"/>
                      </a:cubicBezTo>
                      <a:cubicBezTo>
                        <a:pt x="301" y="34"/>
                        <a:pt x="301" y="17"/>
                        <a:pt x="284" y="17"/>
                      </a:cubicBezTo>
                      <a:cubicBezTo>
                        <a:pt x="267" y="1"/>
                        <a:pt x="246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45"/>
                <p:cNvSpPr/>
                <p:nvPr/>
              </p:nvSpPr>
              <p:spPr>
                <a:xfrm>
                  <a:off x="1332990" y="3196544"/>
                  <a:ext cx="503297" cy="622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6" h="9438" extrusionOk="0">
                      <a:moveTo>
                        <a:pt x="4857" y="0"/>
                      </a:moveTo>
                      <a:cubicBezTo>
                        <a:pt x="4332" y="0"/>
                        <a:pt x="3792" y="88"/>
                        <a:pt x="3293" y="234"/>
                      </a:cubicBezTo>
                      <a:cubicBezTo>
                        <a:pt x="2325" y="517"/>
                        <a:pt x="1497" y="851"/>
                        <a:pt x="778" y="1345"/>
                      </a:cubicBezTo>
                      <a:cubicBezTo>
                        <a:pt x="778" y="1345"/>
                        <a:pt x="1" y="7030"/>
                        <a:pt x="373" y="9427"/>
                      </a:cubicBezTo>
                      <a:cubicBezTo>
                        <a:pt x="702" y="9434"/>
                        <a:pt x="1031" y="9438"/>
                        <a:pt x="1362" y="9438"/>
                      </a:cubicBezTo>
                      <a:cubicBezTo>
                        <a:pt x="3402" y="9438"/>
                        <a:pt x="5476" y="9294"/>
                        <a:pt x="7625" y="9021"/>
                      </a:cubicBezTo>
                      <a:cubicBezTo>
                        <a:pt x="7469" y="6240"/>
                        <a:pt x="7224" y="3387"/>
                        <a:pt x="6869" y="622"/>
                      </a:cubicBezTo>
                      <a:cubicBezTo>
                        <a:pt x="6484" y="339"/>
                        <a:pt x="6007" y="145"/>
                        <a:pt x="5550" y="56"/>
                      </a:cubicBezTo>
                      <a:cubicBezTo>
                        <a:pt x="5326" y="18"/>
                        <a:pt x="5093" y="0"/>
                        <a:pt x="48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45"/>
                <p:cNvSpPr/>
                <p:nvPr/>
              </p:nvSpPr>
              <p:spPr>
                <a:xfrm>
                  <a:off x="1430599" y="3197996"/>
                  <a:ext cx="283789" cy="2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3682" extrusionOk="0">
                      <a:moveTo>
                        <a:pt x="3788" y="0"/>
                      </a:moveTo>
                      <a:cubicBezTo>
                        <a:pt x="3219" y="673"/>
                        <a:pt x="1948" y="792"/>
                        <a:pt x="1113" y="792"/>
                      </a:cubicBezTo>
                      <a:cubicBezTo>
                        <a:pt x="657" y="792"/>
                        <a:pt x="331" y="757"/>
                        <a:pt x="318" y="757"/>
                      </a:cubicBezTo>
                      <a:cubicBezTo>
                        <a:pt x="212" y="795"/>
                        <a:pt x="107" y="846"/>
                        <a:pt x="1" y="901"/>
                      </a:cubicBezTo>
                      <a:cubicBezTo>
                        <a:pt x="546" y="2063"/>
                        <a:pt x="1480" y="3048"/>
                        <a:pt x="2697" y="3682"/>
                      </a:cubicBezTo>
                      <a:cubicBezTo>
                        <a:pt x="3437" y="2591"/>
                        <a:pt x="3982" y="1374"/>
                        <a:pt x="4299" y="89"/>
                      </a:cubicBezTo>
                      <a:cubicBezTo>
                        <a:pt x="4228" y="72"/>
                        <a:pt x="4160" y="55"/>
                        <a:pt x="4071" y="34"/>
                      </a:cubicBezTo>
                      <a:cubicBezTo>
                        <a:pt x="3982" y="17"/>
                        <a:pt x="3894" y="17"/>
                        <a:pt x="38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45"/>
                <p:cNvSpPr/>
                <p:nvPr/>
              </p:nvSpPr>
              <p:spPr>
                <a:xfrm>
                  <a:off x="1450398" y="3196478"/>
                  <a:ext cx="230199" cy="2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" h="3194" extrusionOk="0">
                      <a:moveTo>
                        <a:pt x="3059" y="1"/>
                      </a:moveTo>
                      <a:cubicBezTo>
                        <a:pt x="2536" y="1"/>
                        <a:pt x="1998" y="95"/>
                        <a:pt x="1514" y="235"/>
                      </a:cubicBezTo>
                      <a:cubicBezTo>
                        <a:pt x="969" y="395"/>
                        <a:pt x="479" y="569"/>
                        <a:pt x="1" y="780"/>
                      </a:cubicBezTo>
                      <a:cubicBezTo>
                        <a:pt x="479" y="1748"/>
                        <a:pt x="1252" y="2614"/>
                        <a:pt x="2237" y="3193"/>
                      </a:cubicBezTo>
                      <a:cubicBezTo>
                        <a:pt x="2854" y="2225"/>
                        <a:pt x="3277" y="1152"/>
                        <a:pt x="3488" y="23"/>
                      </a:cubicBezTo>
                      <a:cubicBezTo>
                        <a:pt x="3347" y="8"/>
                        <a:pt x="3204" y="1"/>
                        <a:pt x="3059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45"/>
                <p:cNvSpPr/>
                <p:nvPr/>
              </p:nvSpPr>
              <p:spPr>
                <a:xfrm>
                  <a:off x="1324938" y="2746709"/>
                  <a:ext cx="412616" cy="352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5334" extrusionOk="0">
                      <a:moveTo>
                        <a:pt x="3895" y="1"/>
                      </a:moveTo>
                      <a:cubicBezTo>
                        <a:pt x="3419" y="1"/>
                        <a:pt x="2937" y="180"/>
                        <a:pt x="2591" y="515"/>
                      </a:cubicBezTo>
                      <a:cubicBezTo>
                        <a:pt x="2540" y="512"/>
                        <a:pt x="2490" y="511"/>
                        <a:pt x="2440" y="511"/>
                      </a:cubicBezTo>
                      <a:cubicBezTo>
                        <a:pt x="1610" y="511"/>
                        <a:pt x="944" y="904"/>
                        <a:pt x="545" y="1466"/>
                      </a:cubicBezTo>
                      <a:cubicBezTo>
                        <a:pt x="123" y="2083"/>
                        <a:pt x="34" y="2912"/>
                        <a:pt x="300" y="3596"/>
                      </a:cubicBezTo>
                      <a:cubicBezTo>
                        <a:pt x="17" y="3913"/>
                        <a:pt x="0" y="4319"/>
                        <a:pt x="161" y="4619"/>
                      </a:cubicBezTo>
                      <a:cubicBezTo>
                        <a:pt x="300" y="4936"/>
                        <a:pt x="583" y="5148"/>
                        <a:pt x="985" y="5325"/>
                      </a:cubicBezTo>
                      <a:cubicBezTo>
                        <a:pt x="1138" y="5330"/>
                        <a:pt x="1291" y="5333"/>
                        <a:pt x="1443" y="5333"/>
                      </a:cubicBezTo>
                      <a:cubicBezTo>
                        <a:pt x="2749" y="5333"/>
                        <a:pt x="4040" y="5141"/>
                        <a:pt x="5300" y="4797"/>
                      </a:cubicBezTo>
                      <a:lnTo>
                        <a:pt x="5761" y="4691"/>
                      </a:lnTo>
                      <a:cubicBezTo>
                        <a:pt x="6078" y="4319"/>
                        <a:pt x="6251" y="3829"/>
                        <a:pt x="6234" y="3351"/>
                      </a:cubicBezTo>
                      <a:cubicBezTo>
                        <a:pt x="6217" y="2857"/>
                        <a:pt x="6023" y="2383"/>
                        <a:pt x="5689" y="2033"/>
                      </a:cubicBezTo>
                      <a:cubicBezTo>
                        <a:pt x="5795" y="1293"/>
                        <a:pt x="5355" y="515"/>
                        <a:pt x="4683" y="181"/>
                      </a:cubicBezTo>
                      <a:cubicBezTo>
                        <a:pt x="4440" y="60"/>
                        <a:pt x="4168" y="1"/>
                        <a:pt x="3895" y="1"/>
                      </a:cubicBezTo>
                      <a:close/>
                    </a:path>
                  </a:pathLst>
                </a:custGeom>
                <a:solidFill>
                  <a:srgbClr val="8119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45"/>
                <p:cNvSpPr/>
                <p:nvPr/>
              </p:nvSpPr>
              <p:spPr>
                <a:xfrm>
                  <a:off x="1527153" y="3153910"/>
                  <a:ext cx="73389" cy="94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" h="1425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34" y="546"/>
                        <a:pt x="89" y="985"/>
                        <a:pt x="123" y="1425"/>
                      </a:cubicBezTo>
                      <a:cubicBezTo>
                        <a:pt x="123" y="1408"/>
                        <a:pt x="140" y="1391"/>
                        <a:pt x="140" y="1374"/>
                      </a:cubicBezTo>
                      <a:lnTo>
                        <a:pt x="1112" y="1230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0" y="106"/>
                      </a:move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55" y="740"/>
                      </a:lnTo>
                      <a:cubicBezTo>
                        <a:pt x="34" y="529"/>
                        <a:pt x="17" y="317"/>
                        <a:pt x="0" y="106"/>
                      </a:cubicBezTo>
                      <a:close/>
                      <a:moveTo>
                        <a:pt x="901" y="0"/>
                      </a:moveTo>
                      <a:lnTo>
                        <a:pt x="0" y="106"/>
                      </a:lnTo>
                      <a:lnTo>
                        <a:pt x="0" y="106"/>
                      </a:lnTo>
                      <a:lnTo>
                        <a:pt x="901" y="0"/>
                      </a:lnTo>
                      <a:lnTo>
                        <a:pt x="1006" y="529"/>
                      </a:lnTo>
                      <a:lnTo>
                        <a:pt x="1006" y="529"/>
                      </a:lnTo>
                      <a:close/>
                    </a:path>
                  </a:pathLst>
                </a:custGeom>
                <a:solidFill>
                  <a:srgbClr val="EEE5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45"/>
                <p:cNvSpPr/>
                <p:nvPr/>
              </p:nvSpPr>
              <p:spPr>
                <a:xfrm>
                  <a:off x="1527153" y="3153910"/>
                  <a:ext cx="66459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" h="741" extrusionOk="0">
                      <a:moveTo>
                        <a:pt x="901" y="0"/>
                      </a:moveTo>
                      <a:lnTo>
                        <a:pt x="0" y="106"/>
                      </a:lnTo>
                      <a:cubicBezTo>
                        <a:pt x="17" y="317"/>
                        <a:pt x="34" y="529"/>
                        <a:pt x="55" y="740"/>
                      </a:cubicBezTo>
                      <a:lnTo>
                        <a:pt x="106" y="740"/>
                      </a:lnTo>
                      <a:cubicBezTo>
                        <a:pt x="372" y="740"/>
                        <a:pt x="723" y="702"/>
                        <a:pt x="1006" y="529"/>
                      </a:cubicBez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A93E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45"/>
                <p:cNvSpPr/>
                <p:nvPr/>
              </p:nvSpPr>
              <p:spPr>
                <a:xfrm>
                  <a:off x="1356419" y="3041056"/>
                  <a:ext cx="92990" cy="100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" h="1529" extrusionOk="0">
                      <a:moveTo>
                        <a:pt x="810" y="1"/>
                      </a:moveTo>
                      <a:cubicBezTo>
                        <a:pt x="623" y="1"/>
                        <a:pt x="436" y="67"/>
                        <a:pt x="296" y="193"/>
                      </a:cubicBezTo>
                      <a:cubicBezTo>
                        <a:pt x="85" y="388"/>
                        <a:pt x="1" y="688"/>
                        <a:pt x="68" y="971"/>
                      </a:cubicBezTo>
                      <a:cubicBezTo>
                        <a:pt x="140" y="1233"/>
                        <a:pt x="368" y="1461"/>
                        <a:pt x="652" y="1516"/>
                      </a:cubicBezTo>
                      <a:cubicBezTo>
                        <a:pt x="698" y="1525"/>
                        <a:pt x="745" y="1529"/>
                        <a:pt x="792" y="1529"/>
                      </a:cubicBezTo>
                      <a:cubicBezTo>
                        <a:pt x="1027" y="1529"/>
                        <a:pt x="1260" y="1426"/>
                        <a:pt x="1408" y="1250"/>
                      </a:cubicBezTo>
                      <a:lnTo>
                        <a:pt x="1091" y="54"/>
                      </a:lnTo>
                      <a:cubicBezTo>
                        <a:pt x="1001" y="18"/>
                        <a:pt x="905" y="1"/>
                        <a:pt x="810" y="1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45"/>
                <p:cNvSpPr/>
                <p:nvPr/>
              </p:nvSpPr>
              <p:spPr>
                <a:xfrm>
                  <a:off x="1384335" y="3069104"/>
                  <a:ext cx="30161" cy="38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80" extrusionOk="0">
                      <a:moveTo>
                        <a:pt x="423" y="1"/>
                      </a:moveTo>
                      <a:cubicBezTo>
                        <a:pt x="279" y="17"/>
                        <a:pt x="157" y="68"/>
                        <a:pt x="34" y="140"/>
                      </a:cubicBezTo>
                      <a:cubicBezTo>
                        <a:pt x="17" y="157"/>
                        <a:pt x="0" y="174"/>
                        <a:pt x="17" y="191"/>
                      </a:cubicBezTo>
                      <a:cubicBezTo>
                        <a:pt x="17" y="212"/>
                        <a:pt x="51" y="212"/>
                        <a:pt x="68" y="212"/>
                      </a:cubicBezTo>
                      <a:cubicBezTo>
                        <a:pt x="147" y="158"/>
                        <a:pt x="235" y="114"/>
                        <a:pt x="334" y="88"/>
                      </a:cubicBezTo>
                      <a:lnTo>
                        <a:pt x="334" y="88"/>
                      </a:lnTo>
                      <a:cubicBezTo>
                        <a:pt x="307" y="119"/>
                        <a:pt x="281" y="153"/>
                        <a:pt x="262" y="191"/>
                      </a:cubicBezTo>
                      <a:cubicBezTo>
                        <a:pt x="229" y="246"/>
                        <a:pt x="212" y="296"/>
                        <a:pt x="212" y="351"/>
                      </a:cubicBezTo>
                      <a:cubicBezTo>
                        <a:pt x="212" y="385"/>
                        <a:pt x="229" y="423"/>
                        <a:pt x="229" y="440"/>
                      </a:cubicBezTo>
                      <a:cubicBezTo>
                        <a:pt x="245" y="474"/>
                        <a:pt x="262" y="508"/>
                        <a:pt x="296" y="546"/>
                      </a:cubicBezTo>
                      <a:cubicBezTo>
                        <a:pt x="334" y="563"/>
                        <a:pt x="368" y="580"/>
                        <a:pt x="423" y="580"/>
                      </a:cubicBezTo>
                      <a:cubicBezTo>
                        <a:pt x="457" y="580"/>
                        <a:pt x="457" y="563"/>
                        <a:pt x="457" y="546"/>
                      </a:cubicBezTo>
                      <a:cubicBezTo>
                        <a:pt x="457" y="529"/>
                        <a:pt x="440" y="508"/>
                        <a:pt x="423" y="508"/>
                      </a:cubicBezTo>
                      <a:cubicBezTo>
                        <a:pt x="385" y="508"/>
                        <a:pt x="368" y="508"/>
                        <a:pt x="351" y="491"/>
                      </a:cubicBezTo>
                      <a:cubicBezTo>
                        <a:pt x="317" y="474"/>
                        <a:pt x="296" y="440"/>
                        <a:pt x="296" y="423"/>
                      </a:cubicBezTo>
                      <a:cubicBezTo>
                        <a:pt x="296" y="402"/>
                        <a:pt x="279" y="385"/>
                        <a:pt x="279" y="351"/>
                      </a:cubicBezTo>
                      <a:cubicBezTo>
                        <a:pt x="279" y="318"/>
                        <a:pt x="296" y="263"/>
                        <a:pt x="317" y="229"/>
                      </a:cubicBezTo>
                      <a:cubicBezTo>
                        <a:pt x="351" y="174"/>
                        <a:pt x="402" y="123"/>
                        <a:pt x="457" y="68"/>
                      </a:cubicBezTo>
                      <a:lnTo>
                        <a:pt x="457" y="17"/>
                      </a:lnTo>
                      <a:cubicBezTo>
                        <a:pt x="457" y="17"/>
                        <a:pt x="440" y="1"/>
                        <a:pt x="423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45"/>
                <p:cNvSpPr/>
                <p:nvPr/>
              </p:nvSpPr>
              <p:spPr>
                <a:xfrm>
                  <a:off x="1417796" y="2963113"/>
                  <a:ext cx="322266" cy="21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3216" extrusionOk="0">
                      <a:moveTo>
                        <a:pt x="951" y="0"/>
                      </a:moveTo>
                      <a:cubicBezTo>
                        <a:pt x="846" y="423"/>
                        <a:pt x="478" y="761"/>
                        <a:pt x="106" y="918"/>
                      </a:cubicBezTo>
                      <a:cubicBezTo>
                        <a:pt x="0" y="1340"/>
                        <a:pt x="55" y="1818"/>
                        <a:pt x="250" y="2203"/>
                      </a:cubicBezTo>
                      <a:cubicBezTo>
                        <a:pt x="461" y="2591"/>
                        <a:pt x="795" y="2908"/>
                        <a:pt x="1201" y="3086"/>
                      </a:cubicBezTo>
                      <a:cubicBezTo>
                        <a:pt x="1412" y="3170"/>
                        <a:pt x="1643" y="3216"/>
                        <a:pt x="1870" y="3216"/>
                      </a:cubicBezTo>
                      <a:cubicBezTo>
                        <a:pt x="2020" y="3216"/>
                        <a:pt x="2169" y="3196"/>
                        <a:pt x="2308" y="3154"/>
                      </a:cubicBezTo>
                      <a:cubicBezTo>
                        <a:pt x="2680" y="3065"/>
                        <a:pt x="2997" y="2853"/>
                        <a:pt x="3225" y="2558"/>
                      </a:cubicBezTo>
                      <a:cubicBezTo>
                        <a:pt x="3297" y="2469"/>
                        <a:pt x="3365" y="2363"/>
                        <a:pt x="3420" y="2241"/>
                      </a:cubicBezTo>
                      <a:cubicBezTo>
                        <a:pt x="3420" y="2241"/>
                        <a:pt x="3605" y="2375"/>
                        <a:pt x="3885" y="2375"/>
                      </a:cubicBezTo>
                      <a:cubicBezTo>
                        <a:pt x="4007" y="2375"/>
                        <a:pt x="4148" y="2349"/>
                        <a:pt x="4299" y="2274"/>
                      </a:cubicBezTo>
                      <a:cubicBezTo>
                        <a:pt x="4582" y="2135"/>
                        <a:pt x="4793" y="1886"/>
                        <a:pt x="4844" y="1585"/>
                      </a:cubicBezTo>
                      <a:cubicBezTo>
                        <a:pt x="4882" y="1268"/>
                        <a:pt x="4739" y="951"/>
                        <a:pt x="4493" y="778"/>
                      </a:cubicBezTo>
                      <a:cubicBezTo>
                        <a:pt x="4367" y="694"/>
                        <a:pt x="4217" y="653"/>
                        <a:pt x="4068" y="653"/>
                      </a:cubicBezTo>
                      <a:cubicBezTo>
                        <a:pt x="3905" y="653"/>
                        <a:pt x="3743" y="702"/>
                        <a:pt x="3614" y="795"/>
                      </a:cubicBezTo>
                      <a:cubicBezTo>
                        <a:pt x="3631" y="867"/>
                        <a:pt x="3631" y="935"/>
                        <a:pt x="3614" y="1006"/>
                      </a:cubicBezTo>
                      <a:cubicBezTo>
                        <a:pt x="3593" y="1078"/>
                        <a:pt x="3542" y="1129"/>
                        <a:pt x="3471" y="1146"/>
                      </a:cubicBezTo>
                      <a:cubicBezTo>
                        <a:pt x="3464" y="1147"/>
                        <a:pt x="3457" y="1147"/>
                        <a:pt x="3450" y="1147"/>
                      </a:cubicBezTo>
                      <a:cubicBezTo>
                        <a:pt x="3338" y="1147"/>
                        <a:pt x="3259" y="1016"/>
                        <a:pt x="3259" y="901"/>
                      </a:cubicBezTo>
                      <a:cubicBezTo>
                        <a:pt x="3242" y="778"/>
                        <a:pt x="3276" y="634"/>
                        <a:pt x="3154" y="478"/>
                      </a:cubicBezTo>
                      <a:cubicBezTo>
                        <a:pt x="3077" y="612"/>
                        <a:pt x="2939" y="697"/>
                        <a:pt x="2789" y="697"/>
                      </a:cubicBezTo>
                      <a:cubicBezTo>
                        <a:pt x="2764" y="697"/>
                        <a:pt x="2739" y="694"/>
                        <a:pt x="2714" y="689"/>
                      </a:cubicBezTo>
                      <a:cubicBezTo>
                        <a:pt x="2536" y="673"/>
                        <a:pt x="2380" y="529"/>
                        <a:pt x="2346" y="301"/>
                      </a:cubicBezTo>
                      <a:cubicBezTo>
                        <a:pt x="2203" y="461"/>
                        <a:pt x="2063" y="618"/>
                        <a:pt x="1869" y="706"/>
                      </a:cubicBezTo>
                      <a:cubicBezTo>
                        <a:pt x="1767" y="753"/>
                        <a:pt x="1657" y="779"/>
                        <a:pt x="1549" y="779"/>
                      </a:cubicBezTo>
                      <a:cubicBezTo>
                        <a:pt x="1450" y="779"/>
                        <a:pt x="1353" y="757"/>
                        <a:pt x="1268" y="706"/>
                      </a:cubicBezTo>
                      <a:cubicBezTo>
                        <a:pt x="1163" y="634"/>
                        <a:pt x="1078" y="512"/>
                        <a:pt x="1040" y="389"/>
                      </a:cubicBezTo>
                      <a:cubicBezTo>
                        <a:pt x="1006" y="267"/>
                        <a:pt x="1006" y="127"/>
                        <a:pt x="951" y="0"/>
                      </a:cubicBez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45"/>
                <p:cNvSpPr/>
                <p:nvPr/>
              </p:nvSpPr>
              <p:spPr>
                <a:xfrm>
                  <a:off x="1593546" y="3074846"/>
                  <a:ext cx="70881" cy="65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988" extrusionOk="0">
                      <a:moveTo>
                        <a:pt x="527" y="0"/>
                      </a:moveTo>
                      <a:cubicBezTo>
                        <a:pt x="434" y="0"/>
                        <a:pt x="341" y="23"/>
                        <a:pt x="262" y="70"/>
                      </a:cubicBezTo>
                      <a:cubicBezTo>
                        <a:pt x="85" y="193"/>
                        <a:pt x="0" y="421"/>
                        <a:pt x="51" y="615"/>
                      </a:cubicBezTo>
                      <a:cubicBezTo>
                        <a:pt x="106" y="810"/>
                        <a:pt x="262" y="949"/>
                        <a:pt x="440" y="987"/>
                      </a:cubicBezTo>
                      <a:cubicBezTo>
                        <a:pt x="491" y="949"/>
                        <a:pt x="529" y="915"/>
                        <a:pt x="562" y="865"/>
                      </a:cubicBezTo>
                      <a:cubicBezTo>
                        <a:pt x="634" y="776"/>
                        <a:pt x="702" y="670"/>
                        <a:pt x="757" y="548"/>
                      </a:cubicBezTo>
                      <a:cubicBezTo>
                        <a:pt x="757" y="548"/>
                        <a:pt x="862" y="615"/>
                        <a:pt x="1019" y="653"/>
                      </a:cubicBezTo>
                      <a:cubicBezTo>
                        <a:pt x="1074" y="476"/>
                        <a:pt x="1036" y="247"/>
                        <a:pt x="862" y="104"/>
                      </a:cubicBezTo>
                      <a:cubicBezTo>
                        <a:pt x="764" y="36"/>
                        <a:pt x="644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45"/>
                <p:cNvSpPr/>
                <p:nvPr/>
              </p:nvSpPr>
              <p:spPr>
                <a:xfrm>
                  <a:off x="1433107" y="3085076"/>
                  <a:ext cx="67317" cy="6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989" extrusionOk="0">
                      <a:moveTo>
                        <a:pt x="487" y="0"/>
                      </a:moveTo>
                      <a:cubicBezTo>
                        <a:pt x="390" y="0"/>
                        <a:pt x="293" y="26"/>
                        <a:pt x="212" y="76"/>
                      </a:cubicBezTo>
                      <a:cubicBezTo>
                        <a:pt x="107" y="126"/>
                        <a:pt x="52" y="215"/>
                        <a:pt x="1" y="321"/>
                      </a:cubicBezTo>
                      <a:cubicBezTo>
                        <a:pt x="18" y="338"/>
                        <a:pt x="18" y="338"/>
                        <a:pt x="18" y="355"/>
                      </a:cubicBezTo>
                      <a:cubicBezTo>
                        <a:pt x="157" y="604"/>
                        <a:pt x="335" y="832"/>
                        <a:pt x="563" y="989"/>
                      </a:cubicBezTo>
                      <a:cubicBezTo>
                        <a:pt x="719" y="955"/>
                        <a:pt x="863" y="849"/>
                        <a:pt x="931" y="710"/>
                      </a:cubicBezTo>
                      <a:cubicBezTo>
                        <a:pt x="1020" y="515"/>
                        <a:pt x="986" y="249"/>
                        <a:pt x="791" y="109"/>
                      </a:cubicBezTo>
                      <a:cubicBezTo>
                        <a:pt x="708" y="35"/>
                        <a:pt x="598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FFAED6">
                    <a:alpha val="513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45"/>
                <p:cNvSpPr/>
                <p:nvPr/>
              </p:nvSpPr>
              <p:spPr>
                <a:xfrm>
                  <a:off x="1672478" y="3038680"/>
                  <a:ext cx="31283" cy="48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741" extrusionOk="0">
                      <a:moveTo>
                        <a:pt x="440" y="1"/>
                      </a:moveTo>
                      <a:cubicBezTo>
                        <a:pt x="284" y="56"/>
                        <a:pt x="123" y="145"/>
                        <a:pt x="17" y="250"/>
                      </a:cubicBezTo>
                      <a:cubicBezTo>
                        <a:pt x="0" y="267"/>
                        <a:pt x="0" y="284"/>
                        <a:pt x="0" y="301"/>
                      </a:cubicBezTo>
                      <a:cubicBezTo>
                        <a:pt x="9" y="309"/>
                        <a:pt x="17" y="314"/>
                        <a:pt x="26" y="314"/>
                      </a:cubicBezTo>
                      <a:cubicBezTo>
                        <a:pt x="34" y="314"/>
                        <a:pt x="43" y="309"/>
                        <a:pt x="51" y="301"/>
                      </a:cubicBezTo>
                      <a:cubicBezTo>
                        <a:pt x="89" y="301"/>
                        <a:pt x="106" y="284"/>
                        <a:pt x="140" y="284"/>
                      </a:cubicBezTo>
                      <a:cubicBezTo>
                        <a:pt x="195" y="284"/>
                        <a:pt x="246" y="301"/>
                        <a:pt x="284" y="335"/>
                      </a:cubicBezTo>
                      <a:cubicBezTo>
                        <a:pt x="317" y="373"/>
                        <a:pt x="351" y="424"/>
                        <a:pt x="351" y="478"/>
                      </a:cubicBezTo>
                      <a:cubicBezTo>
                        <a:pt x="351" y="512"/>
                        <a:pt x="334" y="546"/>
                        <a:pt x="317" y="584"/>
                      </a:cubicBezTo>
                      <a:cubicBezTo>
                        <a:pt x="284" y="635"/>
                        <a:pt x="212" y="673"/>
                        <a:pt x="140" y="673"/>
                      </a:cubicBezTo>
                      <a:lnTo>
                        <a:pt x="89" y="673"/>
                      </a:lnTo>
                      <a:cubicBezTo>
                        <a:pt x="72" y="673"/>
                        <a:pt x="51" y="673"/>
                        <a:pt x="51" y="690"/>
                      </a:cubicBezTo>
                      <a:cubicBezTo>
                        <a:pt x="51" y="707"/>
                        <a:pt x="51" y="741"/>
                        <a:pt x="72" y="741"/>
                      </a:cubicBezTo>
                      <a:lnTo>
                        <a:pt x="140" y="741"/>
                      </a:lnTo>
                      <a:cubicBezTo>
                        <a:pt x="246" y="741"/>
                        <a:pt x="334" y="707"/>
                        <a:pt x="389" y="618"/>
                      </a:cubicBezTo>
                      <a:cubicBezTo>
                        <a:pt x="406" y="584"/>
                        <a:pt x="423" y="529"/>
                        <a:pt x="423" y="478"/>
                      </a:cubicBezTo>
                      <a:cubicBezTo>
                        <a:pt x="423" y="407"/>
                        <a:pt x="389" y="335"/>
                        <a:pt x="334" y="301"/>
                      </a:cubicBezTo>
                      <a:cubicBezTo>
                        <a:pt x="290" y="256"/>
                        <a:pt x="229" y="222"/>
                        <a:pt x="166" y="214"/>
                      </a:cubicBezTo>
                      <a:lnTo>
                        <a:pt x="166" y="214"/>
                      </a:lnTo>
                      <a:cubicBezTo>
                        <a:pt x="255" y="154"/>
                        <a:pt x="348" y="108"/>
                        <a:pt x="457" y="73"/>
                      </a:cubicBezTo>
                      <a:cubicBezTo>
                        <a:pt x="474" y="73"/>
                        <a:pt x="474" y="56"/>
                        <a:pt x="474" y="39"/>
                      </a:cubicBezTo>
                      <a:cubicBezTo>
                        <a:pt x="474" y="18"/>
                        <a:pt x="457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45"/>
                <p:cNvSpPr/>
                <p:nvPr/>
              </p:nvSpPr>
              <p:spPr>
                <a:xfrm>
                  <a:off x="1515405" y="3036040"/>
                  <a:ext cx="7062" cy="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365" extrusionOk="0">
                      <a:moveTo>
                        <a:pt x="41" y="0"/>
                      </a:moveTo>
                      <a:cubicBezTo>
                        <a:pt x="30" y="0"/>
                        <a:pt x="22" y="12"/>
                        <a:pt x="22" y="24"/>
                      </a:cubicBezTo>
                      <a:cubicBezTo>
                        <a:pt x="1" y="58"/>
                        <a:pt x="1" y="96"/>
                        <a:pt x="1" y="147"/>
                      </a:cubicBezTo>
                      <a:cubicBezTo>
                        <a:pt x="1" y="218"/>
                        <a:pt x="22" y="290"/>
                        <a:pt x="39" y="341"/>
                      </a:cubicBezTo>
                      <a:cubicBezTo>
                        <a:pt x="51" y="353"/>
                        <a:pt x="63" y="365"/>
                        <a:pt x="75" y="365"/>
                      </a:cubicBezTo>
                      <a:cubicBezTo>
                        <a:pt x="80" y="365"/>
                        <a:pt x="85" y="363"/>
                        <a:pt x="90" y="358"/>
                      </a:cubicBezTo>
                      <a:cubicBezTo>
                        <a:pt x="106" y="358"/>
                        <a:pt x="106" y="341"/>
                        <a:pt x="106" y="324"/>
                      </a:cubicBezTo>
                      <a:cubicBezTo>
                        <a:pt x="90" y="269"/>
                        <a:pt x="73" y="201"/>
                        <a:pt x="73" y="147"/>
                      </a:cubicBezTo>
                      <a:cubicBezTo>
                        <a:pt x="73" y="113"/>
                        <a:pt x="73" y="79"/>
                        <a:pt x="90" y="41"/>
                      </a:cubicBezTo>
                      <a:cubicBezTo>
                        <a:pt x="90" y="24"/>
                        <a:pt x="73" y="7"/>
                        <a:pt x="56" y="7"/>
                      </a:cubicBezTo>
                      <a:cubicBezTo>
                        <a:pt x="51" y="2"/>
                        <a:pt x="46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45"/>
                <p:cNvSpPr/>
                <p:nvPr/>
              </p:nvSpPr>
              <p:spPr>
                <a:xfrm>
                  <a:off x="1510984" y="3067718"/>
                  <a:ext cx="62830" cy="22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" h="339" extrusionOk="0">
                      <a:moveTo>
                        <a:pt x="879" y="0"/>
                      </a:moveTo>
                      <a:cubicBezTo>
                        <a:pt x="679" y="171"/>
                        <a:pt x="411" y="273"/>
                        <a:pt x="146" y="273"/>
                      </a:cubicBezTo>
                      <a:cubicBezTo>
                        <a:pt x="109" y="273"/>
                        <a:pt x="71" y="271"/>
                        <a:pt x="34" y="267"/>
                      </a:cubicBezTo>
                      <a:cubicBezTo>
                        <a:pt x="17" y="267"/>
                        <a:pt x="0" y="284"/>
                        <a:pt x="0" y="301"/>
                      </a:cubicBezTo>
                      <a:cubicBezTo>
                        <a:pt x="0" y="317"/>
                        <a:pt x="0" y="339"/>
                        <a:pt x="17" y="339"/>
                      </a:cubicBezTo>
                      <a:lnTo>
                        <a:pt x="157" y="339"/>
                      </a:lnTo>
                      <a:cubicBezTo>
                        <a:pt x="440" y="339"/>
                        <a:pt x="723" y="250"/>
                        <a:pt x="934" y="55"/>
                      </a:cubicBezTo>
                      <a:cubicBezTo>
                        <a:pt x="951" y="55"/>
                        <a:pt x="951" y="22"/>
                        <a:pt x="934" y="22"/>
                      </a:cubicBezTo>
                      <a:cubicBezTo>
                        <a:pt x="934" y="0"/>
                        <a:pt x="896" y="0"/>
                        <a:pt x="879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45"/>
                <p:cNvSpPr/>
                <p:nvPr/>
              </p:nvSpPr>
              <p:spPr>
                <a:xfrm>
                  <a:off x="1441225" y="3016373"/>
                  <a:ext cx="38279" cy="26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" h="401" extrusionOk="0">
                      <a:moveTo>
                        <a:pt x="484" y="1"/>
                      </a:moveTo>
                      <a:cubicBezTo>
                        <a:pt x="462" y="1"/>
                        <a:pt x="440" y="5"/>
                        <a:pt x="423" y="5"/>
                      </a:cubicBezTo>
                      <a:cubicBezTo>
                        <a:pt x="301" y="60"/>
                        <a:pt x="174" y="111"/>
                        <a:pt x="68" y="199"/>
                      </a:cubicBezTo>
                      <a:cubicBezTo>
                        <a:pt x="51" y="216"/>
                        <a:pt x="34" y="233"/>
                        <a:pt x="17" y="271"/>
                      </a:cubicBezTo>
                      <a:cubicBezTo>
                        <a:pt x="1" y="288"/>
                        <a:pt x="1" y="322"/>
                        <a:pt x="17" y="356"/>
                      </a:cubicBezTo>
                      <a:cubicBezTo>
                        <a:pt x="30" y="384"/>
                        <a:pt x="63" y="400"/>
                        <a:pt x="100" y="400"/>
                      </a:cubicBezTo>
                      <a:cubicBezTo>
                        <a:pt x="113" y="400"/>
                        <a:pt x="127" y="398"/>
                        <a:pt x="140" y="394"/>
                      </a:cubicBezTo>
                      <a:cubicBezTo>
                        <a:pt x="263" y="394"/>
                        <a:pt x="385" y="339"/>
                        <a:pt x="474" y="250"/>
                      </a:cubicBezTo>
                      <a:cubicBezTo>
                        <a:pt x="529" y="199"/>
                        <a:pt x="546" y="166"/>
                        <a:pt x="563" y="128"/>
                      </a:cubicBezTo>
                      <a:cubicBezTo>
                        <a:pt x="580" y="94"/>
                        <a:pt x="580" y="39"/>
                        <a:pt x="546" y="22"/>
                      </a:cubicBezTo>
                      <a:cubicBezTo>
                        <a:pt x="529" y="5"/>
                        <a:pt x="507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45"/>
                <p:cNvSpPr/>
                <p:nvPr/>
              </p:nvSpPr>
              <p:spPr>
                <a:xfrm>
                  <a:off x="1464390" y="3058479"/>
                  <a:ext cx="16235" cy="1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" h="230" extrusionOk="0">
                      <a:moveTo>
                        <a:pt x="123" y="1"/>
                      </a:moveTo>
                      <a:cubicBezTo>
                        <a:pt x="55" y="1"/>
                        <a:pt x="0" y="56"/>
                        <a:pt x="0" y="107"/>
                      </a:cubicBezTo>
                      <a:cubicBezTo>
                        <a:pt x="0" y="178"/>
                        <a:pt x="55" y="229"/>
                        <a:pt x="123" y="229"/>
                      </a:cubicBezTo>
                      <a:cubicBezTo>
                        <a:pt x="195" y="229"/>
                        <a:pt x="245" y="178"/>
                        <a:pt x="245" y="107"/>
                      </a:cubicBezTo>
                      <a:cubicBezTo>
                        <a:pt x="245" y="56"/>
                        <a:pt x="195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45"/>
                <p:cNvSpPr/>
                <p:nvPr/>
              </p:nvSpPr>
              <p:spPr>
                <a:xfrm>
                  <a:off x="1572625" y="3005417"/>
                  <a:ext cx="40522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336" extrusionOk="0">
                      <a:moveTo>
                        <a:pt x="88" y="0"/>
                      </a:moveTo>
                      <a:cubicBezTo>
                        <a:pt x="63" y="0"/>
                        <a:pt x="37" y="10"/>
                        <a:pt x="17" y="32"/>
                      </a:cubicBezTo>
                      <a:cubicBezTo>
                        <a:pt x="0" y="65"/>
                        <a:pt x="0" y="120"/>
                        <a:pt x="34" y="154"/>
                      </a:cubicBezTo>
                      <a:cubicBezTo>
                        <a:pt x="51" y="188"/>
                        <a:pt x="85" y="226"/>
                        <a:pt x="140" y="260"/>
                      </a:cubicBezTo>
                      <a:cubicBezTo>
                        <a:pt x="228" y="302"/>
                        <a:pt x="328" y="336"/>
                        <a:pt x="430" y="336"/>
                      </a:cubicBezTo>
                      <a:cubicBezTo>
                        <a:pt x="450" y="336"/>
                        <a:pt x="470" y="334"/>
                        <a:pt x="491" y="332"/>
                      </a:cubicBezTo>
                      <a:cubicBezTo>
                        <a:pt x="545" y="332"/>
                        <a:pt x="596" y="310"/>
                        <a:pt x="613" y="260"/>
                      </a:cubicBezTo>
                      <a:cubicBezTo>
                        <a:pt x="613" y="243"/>
                        <a:pt x="613" y="205"/>
                        <a:pt x="596" y="188"/>
                      </a:cubicBezTo>
                      <a:cubicBezTo>
                        <a:pt x="579" y="154"/>
                        <a:pt x="545" y="137"/>
                        <a:pt x="529" y="137"/>
                      </a:cubicBezTo>
                      <a:cubicBezTo>
                        <a:pt x="402" y="65"/>
                        <a:pt x="279" y="15"/>
                        <a:pt x="140" y="15"/>
                      </a:cubicBezTo>
                      <a:cubicBezTo>
                        <a:pt x="125" y="6"/>
                        <a:pt x="107" y="0"/>
                        <a:pt x="88" y="0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45"/>
                <p:cNvSpPr/>
                <p:nvPr/>
              </p:nvSpPr>
              <p:spPr>
                <a:xfrm>
                  <a:off x="1585164" y="3048183"/>
                  <a:ext cx="15377" cy="1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29" extrusionOk="0">
                      <a:moveTo>
                        <a:pt x="127" y="1"/>
                      </a:moveTo>
                      <a:cubicBezTo>
                        <a:pt x="55" y="1"/>
                        <a:pt x="0" y="51"/>
                        <a:pt x="0" y="123"/>
                      </a:cubicBezTo>
                      <a:cubicBezTo>
                        <a:pt x="0" y="174"/>
                        <a:pt x="55" y="229"/>
                        <a:pt x="127" y="229"/>
                      </a:cubicBezTo>
                      <a:cubicBezTo>
                        <a:pt x="178" y="229"/>
                        <a:pt x="233" y="174"/>
                        <a:pt x="233" y="123"/>
                      </a:cubicBezTo>
                      <a:cubicBezTo>
                        <a:pt x="233" y="51"/>
                        <a:pt x="178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742D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45"/>
                <p:cNvSpPr/>
                <p:nvPr/>
              </p:nvSpPr>
              <p:spPr>
                <a:xfrm>
                  <a:off x="1306195" y="3697857"/>
                  <a:ext cx="50290" cy="36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" h="546" extrusionOk="0">
                      <a:moveTo>
                        <a:pt x="673" y="0"/>
                      </a:moveTo>
                      <a:cubicBezTo>
                        <a:pt x="390" y="0"/>
                        <a:pt x="301" y="51"/>
                        <a:pt x="1" y="106"/>
                      </a:cubicBezTo>
                      <a:lnTo>
                        <a:pt x="762" y="546"/>
                      </a:lnTo>
                      <a:lnTo>
                        <a:pt x="67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45"/>
                <p:cNvSpPr/>
                <p:nvPr/>
              </p:nvSpPr>
              <p:spPr>
                <a:xfrm>
                  <a:off x="986836" y="3285310"/>
                  <a:ext cx="425420" cy="54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6" h="8215" extrusionOk="0">
                      <a:moveTo>
                        <a:pt x="6023" y="0"/>
                      </a:moveTo>
                      <a:lnTo>
                        <a:pt x="6023" y="0"/>
                      </a:lnTo>
                      <a:cubicBezTo>
                        <a:pt x="5791" y="123"/>
                        <a:pt x="4612" y="402"/>
                        <a:pt x="2870" y="1441"/>
                      </a:cubicBezTo>
                      <a:cubicBezTo>
                        <a:pt x="1497" y="2236"/>
                        <a:pt x="1002" y="2392"/>
                        <a:pt x="508" y="3360"/>
                      </a:cubicBezTo>
                      <a:cubicBezTo>
                        <a:pt x="106" y="4189"/>
                        <a:pt x="0" y="4472"/>
                        <a:pt x="296" y="5440"/>
                      </a:cubicBezTo>
                      <a:cubicBezTo>
                        <a:pt x="579" y="6391"/>
                        <a:pt x="1196" y="6780"/>
                        <a:pt x="2076" y="7219"/>
                      </a:cubicBezTo>
                      <a:cubicBezTo>
                        <a:pt x="2959" y="7676"/>
                        <a:pt x="3927" y="7870"/>
                        <a:pt x="4823" y="8098"/>
                      </a:cubicBezTo>
                      <a:cubicBezTo>
                        <a:pt x="5052" y="8157"/>
                        <a:pt x="5281" y="8215"/>
                        <a:pt x="5508" y="8215"/>
                      </a:cubicBezTo>
                      <a:cubicBezTo>
                        <a:pt x="5561" y="8215"/>
                        <a:pt x="5615" y="8211"/>
                        <a:pt x="5668" y="8204"/>
                      </a:cubicBezTo>
                      <a:cubicBezTo>
                        <a:pt x="5740" y="8204"/>
                        <a:pt x="5829" y="8170"/>
                        <a:pt x="5829" y="8098"/>
                      </a:cubicBezTo>
                      <a:cubicBezTo>
                        <a:pt x="5846" y="8031"/>
                        <a:pt x="5774" y="7993"/>
                        <a:pt x="5706" y="7959"/>
                      </a:cubicBezTo>
                      <a:cubicBezTo>
                        <a:pt x="5579" y="7904"/>
                        <a:pt x="5440" y="7870"/>
                        <a:pt x="5284" y="7836"/>
                      </a:cubicBezTo>
                      <a:lnTo>
                        <a:pt x="5284" y="7836"/>
                      </a:lnTo>
                      <a:cubicBezTo>
                        <a:pt x="5329" y="7839"/>
                        <a:pt x="5373" y="7841"/>
                        <a:pt x="5418" y="7841"/>
                      </a:cubicBezTo>
                      <a:cubicBezTo>
                        <a:pt x="5648" y="7841"/>
                        <a:pt x="5868" y="7802"/>
                        <a:pt x="6074" y="7714"/>
                      </a:cubicBezTo>
                      <a:cubicBezTo>
                        <a:pt x="6129" y="7693"/>
                        <a:pt x="6180" y="7659"/>
                        <a:pt x="6180" y="7608"/>
                      </a:cubicBezTo>
                      <a:cubicBezTo>
                        <a:pt x="6180" y="7570"/>
                        <a:pt x="6146" y="7553"/>
                        <a:pt x="6129" y="7536"/>
                      </a:cubicBezTo>
                      <a:cubicBezTo>
                        <a:pt x="6091" y="7519"/>
                        <a:pt x="6057" y="7502"/>
                        <a:pt x="6023" y="7502"/>
                      </a:cubicBezTo>
                      <a:cubicBezTo>
                        <a:pt x="5774" y="7464"/>
                        <a:pt x="5529" y="7448"/>
                        <a:pt x="5246" y="7414"/>
                      </a:cubicBezTo>
                      <a:lnTo>
                        <a:pt x="5246" y="7414"/>
                      </a:lnTo>
                      <a:cubicBezTo>
                        <a:pt x="5365" y="7420"/>
                        <a:pt x="5484" y="7424"/>
                        <a:pt x="5604" y="7424"/>
                      </a:cubicBezTo>
                      <a:cubicBezTo>
                        <a:pt x="5820" y="7424"/>
                        <a:pt x="6037" y="7411"/>
                        <a:pt x="6252" y="7376"/>
                      </a:cubicBezTo>
                      <a:cubicBezTo>
                        <a:pt x="6302" y="7376"/>
                        <a:pt x="6340" y="7359"/>
                        <a:pt x="6391" y="7342"/>
                      </a:cubicBezTo>
                      <a:cubicBezTo>
                        <a:pt x="6425" y="7325"/>
                        <a:pt x="6446" y="7270"/>
                        <a:pt x="6446" y="7236"/>
                      </a:cubicBezTo>
                      <a:cubicBezTo>
                        <a:pt x="6446" y="7185"/>
                        <a:pt x="6408" y="7147"/>
                        <a:pt x="6374" y="7131"/>
                      </a:cubicBezTo>
                      <a:cubicBezTo>
                        <a:pt x="6340" y="7114"/>
                        <a:pt x="6285" y="7114"/>
                        <a:pt x="6235" y="7114"/>
                      </a:cubicBezTo>
                      <a:cubicBezTo>
                        <a:pt x="5935" y="7080"/>
                        <a:pt x="5618" y="7059"/>
                        <a:pt x="5301" y="7042"/>
                      </a:cubicBezTo>
                      <a:cubicBezTo>
                        <a:pt x="5634" y="7025"/>
                        <a:pt x="5968" y="7008"/>
                        <a:pt x="6268" y="6885"/>
                      </a:cubicBezTo>
                      <a:cubicBezTo>
                        <a:pt x="6319" y="6868"/>
                        <a:pt x="6374" y="6830"/>
                        <a:pt x="6374" y="6780"/>
                      </a:cubicBezTo>
                      <a:cubicBezTo>
                        <a:pt x="6374" y="6742"/>
                        <a:pt x="6357" y="6708"/>
                        <a:pt x="6319" y="6691"/>
                      </a:cubicBezTo>
                      <a:cubicBezTo>
                        <a:pt x="6302" y="6674"/>
                        <a:pt x="6268" y="6674"/>
                        <a:pt x="6235" y="6674"/>
                      </a:cubicBezTo>
                      <a:cubicBezTo>
                        <a:pt x="5968" y="6636"/>
                        <a:pt x="5723" y="6619"/>
                        <a:pt x="5474" y="6619"/>
                      </a:cubicBezTo>
                      <a:lnTo>
                        <a:pt x="4840" y="6357"/>
                      </a:lnTo>
                      <a:cubicBezTo>
                        <a:pt x="4350" y="6268"/>
                        <a:pt x="3838" y="6163"/>
                        <a:pt x="3415" y="5917"/>
                      </a:cubicBezTo>
                      <a:cubicBezTo>
                        <a:pt x="2976" y="5651"/>
                        <a:pt x="1196" y="4861"/>
                        <a:pt x="2815" y="3627"/>
                      </a:cubicBezTo>
                      <a:cubicBezTo>
                        <a:pt x="5000" y="1953"/>
                        <a:pt x="5034" y="2181"/>
                        <a:pt x="5791" y="1847"/>
                      </a:cubicBezTo>
                      <a:lnTo>
                        <a:pt x="6023" y="0"/>
                      </a:lnTo>
                      <a:close/>
                    </a:path>
                  </a:pathLst>
                </a:custGeom>
                <a:solidFill>
                  <a:srgbClr val="B545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45"/>
                <p:cNvSpPr/>
                <p:nvPr/>
              </p:nvSpPr>
              <p:spPr>
                <a:xfrm>
                  <a:off x="1033100" y="3601633"/>
                  <a:ext cx="19931" cy="35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542" extrusionOk="0">
                      <a:moveTo>
                        <a:pt x="98" y="0"/>
                      </a:moveTo>
                      <a:cubicBezTo>
                        <a:pt x="90" y="0"/>
                        <a:pt x="81" y="4"/>
                        <a:pt x="73" y="13"/>
                      </a:cubicBezTo>
                      <a:cubicBezTo>
                        <a:pt x="73" y="13"/>
                        <a:pt x="1" y="119"/>
                        <a:pt x="1" y="258"/>
                      </a:cubicBezTo>
                      <a:cubicBezTo>
                        <a:pt x="1" y="313"/>
                        <a:pt x="18" y="364"/>
                        <a:pt x="56" y="419"/>
                      </a:cubicBezTo>
                      <a:cubicBezTo>
                        <a:pt x="90" y="469"/>
                        <a:pt x="162" y="507"/>
                        <a:pt x="250" y="541"/>
                      </a:cubicBezTo>
                      <a:cubicBezTo>
                        <a:pt x="267" y="541"/>
                        <a:pt x="284" y="541"/>
                        <a:pt x="301" y="524"/>
                      </a:cubicBezTo>
                      <a:cubicBezTo>
                        <a:pt x="301" y="507"/>
                        <a:pt x="301" y="469"/>
                        <a:pt x="284" y="469"/>
                      </a:cubicBezTo>
                      <a:cubicBezTo>
                        <a:pt x="195" y="452"/>
                        <a:pt x="145" y="419"/>
                        <a:pt x="107" y="364"/>
                      </a:cubicBezTo>
                      <a:cubicBezTo>
                        <a:pt x="90" y="330"/>
                        <a:pt x="73" y="296"/>
                        <a:pt x="73" y="258"/>
                      </a:cubicBezTo>
                      <a:cubicBezTo>
                        <a:pt x="73" y="207"/>
                        <a:pt x="90" y="152"/>
                        <a:pt x="107" y="119"/>
                      </a:cubicBezTo>
                      <a:cubicBezTo>
                        <a:pt x="107" y="102"/>
                        <a:pt x="124" y="85"/>
                        <a:pt x="124" y="68"/>
                      </a:cubicBezTo>
                      <a:lnTo>
                        <a:pt x="145" y="68"/>
                      </a:lnTo>
                      <a:lnTo>
                        <a:pt x="145" y="47"/>
                      </a:lnTo>
                      <a:cubicBezTo>
                        <a:pt x="145" y="47"/>
                        <a:pt x="145" y="13"/>
                        <a:pt x="124" y="13"/>
                      </a:cubicBezTo>
                      <a:cubicBezTo>
                        <a:pt x="115" y="4"/>
                        <a:pt x="107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972A1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" name="Google Shape;1532;p45"/>
          <p:cNvSpPr txBox="1">
            <a:spLocks noGrp="1"/>
          </p:cNvSpPr>
          <p:nvPr>
            <p:ph type="subTitle" idx="2"/>
          </p:nvPr>
        </p:nvSpPr>
        <p:spPr>
          <a:xfrm>
            <a:off x="4786573" y="3810064"/>
            <a:ext cx="4279606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When we talk about an action that happens in the future.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Google Shape;1534;p45"/>
          <p:cNvSpPr txBox="1">
            <a:spLocks noGrp="1"/>
          </p:cNvSpPr>
          <p:nvPr>
            <p:ph type="subTitle" idx="4"/>
          </p:nvPr>
        </p:nvSpPr>
        <p:spPr>
          <a:xfrm>
            <a:off x="4786573" y="2624179"/>
            <a:ext cx="4279606" cy="1048510"/>
          </a:xfrm>
          <a:prstGeom prst="roundRect">
            <a:avLst/>
          </a:prstGeom>
          <a:ln w="9525"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do we use this tense?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6" grpId="0" animBg="1"/>
      <p:bldP spid="1527" grpId="0" animBg="1"/>
      <p:bldP spid="1528" grpId="0" animBg="1"/>
      <p:bldP spid="1529" grpId="0" animBg="1"/>
      <p:bldP spid="1532" grpId="0" build="p"/>
      <p:bldP spid="1534" grpId="0" uiExpand="1" build="p" animBg="1"/>
      <p:bldP spid="75" grpId="0" build="p"/>
      <p:bldP spid="7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9"/>
          <p:cNvSpPr txBox="1">
            <a:spLocks noGrp="1"/>
          </p:cNvSpPr>
          <p:nvPr>
            <p:ph type="title"/>
          </p:nvPr>
        </p:nvSpPr>
        <p:spPr>
          <a:xfrm>
            <a:off x="701610" y="168619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dk1"/>
                </a:solidFill>
              </a:rPr>
              <a:t>structure</a:t>
            </a:r>
            <a:endParaRPr sz="4000" dirty="0">
              <a:solidFill>
                <a:schemeClr val="lt2"/>
              </a:solidFill>
            </a:endParaRPr>
          </a:p>
        </p:txBody>
      </p:sp>
      <p:grpSp>
        <p:nvGrpSpPr>
          <p:cNvPr id="1054" name="Google Shape;1054;p39"/>
          <p:cNvGrpSpPr/>
          <p:nvPr/>
        </p:nvGrpSpPr>
        <p:grpSpPr>
          <a:xfrm rot="-593568">
            <a:off x="673948" y="427581"/>
            <a:ext cx="839490" cy="521774"/>
            <a:chOff x="4005481" y="2034693"/>
            <a:chExt cx="839517" cy="521790"/>
          </a:xfrm>
        </p:grpSpPr>
        <p:sp>
          <p:nvSpPr>
            <p:cNvPr id="1055" name="Google Shape;1055;p39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1210283" y="1335901"/>
            <a:ext cx="596900" cy="58420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4" name="Oval 13"/>
          <p:cNvSpPr/>
          <p:nvPr/>
        </p:nvSpPr>
        <p:spPr>
          <a:xfrm>
            <a:off x="1210281" y="2605989"/>
            <a:ext cx="596900" cy="58420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5" name="Oval 14"/>
          <p:cNvSpPr/>
          <p:nvPr/>
        </p:nvSpPr>
        <p:spPr>
          <a:xfrm>
            <a:off x="1210281" y="3876078"/>
            <a:ext cx="596900" cy="58420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7AB4917F-F1B8-4D28-BB30-6D1284D2D1B9}"/>
              </a:ext>
            </a:extLst>
          </p:cNvPr>
          <p:cNvSpPr/>
          <p:nvPr/>
        </p:nvSpPr>
        <p:spPr>
          <a:xfrm>
            <a:off x="2008933" y="1236880"/>
            <a:ext cx="5286103" cy="78223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will + V 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51BAF4F0-66CE-43CD-968F-75C43F53DBE8}"/>
              </a:ext>
            </a:extLst>
          </p:cNvPr>
          <p:cNvSpPr/>
          <p:nvPr/>
        </p:nvSpPr>
        <p:spPr>
          <a:xfrm>
            <a:off x="2008931" y="2506969"/>
            <a:ext cx="5286103" cy="78223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will not (won’t) + V </a:t>
            </a: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BFDC2FC1-A94B-4954-98B7-E4F36EE5B2AB}"/>
              </a:ext>
            </a:extLst>
          </p:cNvPr>
          <p:cNvSpPr/>
          <p:nvPr/>
        </p:nvSpPr>
        <p:spPr>
          <a:xfrm>
            <a:off x="2008931" y="3777058"/>
            <a:ext cx="5286103" cy="78223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+ S + V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4"/>
          <p:cNvSpPr txBox="1">
            <a:spLocks noGrp="1"/>
          </p:cNvSpPr>
          <p:nvPr>
            <p:ph type="title"/>
          </p:nvPr>
        </p:nvSpPr>
        <p:spPr>
          <a:xfrm>
            <a:off x="-449443" y="1857598"/>
            <a:ext cx="3349284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</a:rPr>
              <a:t>S</a:t>
            </a:r>
            <a:r>
              <a:rPr lang="en" dirty="0" smtClean="0">
                <a:solidFill>
                  <a:schemeClr val="dk1"/>
                </a:solidFill>
              </a:rPr>
              <a:t>ignal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27" name="Google Shape;1427;p44"/>
          <p:cNvSpPr txBox="1">
            <a:spLocks noGrp="1"/>
          </p:cNvSpPr>
          <p:nvPr>
            <p:ph type="subTitle" idx="1"/>
          </p:nvPr>
        </p:nvSpPr>
        <p:spPr>
          <a:xfrm>
            <a:off x="2072424" y="-74294"/>
            <a:ext cx="10804129" cy="5217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Adverbs of time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Tomorrow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week/ month/ year/ day/ Sunday 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Someday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+  period of time: in 3 months, in 4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Some verbs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Promise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Think/ believe/ suppose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Some adverbs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Perhaps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100"/>
              <a:buFontTx/>
              <a:buChar char="-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</a:t>
            </a:r>
          </a:p>
        </p:txBody>
      </p:sp>
      <p:grpSp>
        <p:nvGrpSpPr>
          <p:cNvPr id="1428" name="Google Shape;1428;p44"/>
          <p:cNvGrpSpPr/>
          <p:nvPr/>
        </p:nvGrpSpPr>
        <p:grpSpPr>
          <a:xfrm>
            <a:off x="5949205" y="1673699"/>
            <a:ext cx="3194795" cy="3469801"/>
            <a:chOff x="5202858" y="1256125"/>
            <a:chExt cx="3194795" cy="3469801"/>
          </a:xfrm>
        </p:grpSpPr>
        <p:sp>
          <p:nvSpPr>
            <p:cNvPr id="1429" name="Google Shape;1429;p44"/>
            <p:cNvSpPr/>
            <p:nvPr/>
          </p:nvSpPr>
          <p:spPr>
            <a:xfrm>
              <a:off x="5380397" y="4321165"/>
              <a:ext cx="3017256" cy="404761"/>
            </a:xfrm>
            <a:custGeom>
              <a:avLst/>
              <a:gdLst/>
              <a:ahLst/>
              <a:cxnLst/>
              <a:rect l="l" t="t" r="r" b="b"/>
              <a:pathLst>
                <a:path w="8826" h="2220" extrusionOk="0">
                  <a:moveTo>
                    <a:pt x="4421" y="1"/>
                  </a:moveTo>
                  <a:cubicBezTo>
                    <a:pt x="1974" y="1"/>
                    <a:pt x="0" y="512"/>
                    <a:pt x="0" y="1108"/>
                  </a:cubicBezTo>
                  <a:cubicBezTo>
                    <a:pt x="0" y="1725"/>
                    <a:pt x="1974" y="2220"/>
                    <a:pt x="4421" y="2220"/>
                  </a:cubicBezTo>
                  <a:cubicBezTo>
                    <a:pt x="6852" y="2220"/>
                    <a:pt x="8826" y="1725"/>
                    <a:pt x="8826" y="1108"/>
                  </a:cubicBezTo>
                  <a:cubicBezTo>
                    <a:pt x="8826" y="512"/>
                    <a:pt x="6852" y="1"/>
                    <a:pt x="4421" y="1"/>
                  </a:cubicBezTo>
                  <a:close/>
                </a:path>
              </a:pathLst>
            </a:custGeom>
            <a:solidFill>
              <a:srgbClr val="8A407D">
                <a:alpha val="11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5704759" y="1884866"/>
              <a:ext cx="2169111" cy="2686281"/>
            </a:xfrm>
            <a:custGeom>
              <a:avLst/>
              <a:gdLst/>
              <a:ahLst/>
              <a:cxnLst/>
              <a:rect l="l" t="t" r="r" b="b"/>
              <a:pathLst>
                <a:path w="43218" h="25413" extrusionOk="0">
                  <a:moveTo>
                    <a:pt x="25591" y="0"/>
                  </a:moveTo>
                  <a:cubicBezTo>
                    <a:pt x="23576" y="0"/>
                    <a:pt x="21405" y="163"/>
                    <a:pt x="19088" y="519"/>
                  </a:cubicBezTo>
                  <a:cubicBezTo>
                    <a:pt x="4489" y="2755"/>
                    <a:pt x="0" y="8106"/>
                    <a:pt x="512" y="14624"/>
                  </a:cubicBezTo>
                  <a:cubicBezTo>
                    <a:pt x="992" y="20807"/>
                    <a:pt x="11048" y="25413"/>
                    <a:pt x="20053" y="25413"/>
                  </a:cubicBezTo>
                  <a:cubicBezTo>
                    <a:pt x="20564" y="25413"/>
                    <a:pt x="21071" y="25398"/>
                    <a:pt x="21573" y="25368"/>
                  </a:cubicBezTo>
                  <a:cubicBezTo>
                    <a:pt x="37212" y="24434"/>
                    <a:pt x="42584" y="16120"/>
                    <a:pt x="42934" y="10152"/>
                  </a:cubicBezTo>
                  <a:cubicBezTo>
                    <a:pt x="43218" y="5100"/>
                    <a:pt x="36850" y="0"/>
                    <a:pt x="25591" y="0"/>
                  </a:cubicBezTo>
                  <a:close/>
                </a:path>
              </a:pathLst>
            </a:custGeom>
            <a:solidFill>
              <a:srgbClr val="FFAED6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5344844" y="3046887"/>
              <a:ext cx="2782965" cy="1476644"/>
            </a:xfrm>
            <a:custGeom>
              <a:avLst/>
              <a:gdLst/>
              <a:ahLst/>
              <a:cxnLst/>
              <a:rect l="l" t="t" r="r" b="b"/>
              <a:pathLst>
                <a:path w="25767" h="13672" extrusionOk="0">
                  <a:moveTo>
                    <a:pt x="13439" y="1"/>
                  </a:moveTo>
                  <a:cubicBezTo>
                    <a:pt x="13331" y="1"/>
                    <a:pt x="13219" y="7"/>
                    <a:pt x="13103" y="20"/>
                  </a:cubicBezTo>
                  <a:cubicBezTo>
                    <a:pt x="9917" y="353"/>
                    <a:pt x="10990" y="6131"/>
                    <a:pt x="10990" y="6131"/>
                  </a:cubicBezTo>
                  <a:cubicBezTo>
                    <a:pt x="10990" y="6131"/>
                    <a:pt x="10011" y="2828"/>
                    <a:pt x="7946" y="2828"/>
                  </a:cubicBezTo>
                  <a:cubicBezTo>
                    <a:pt x="7661" y="2828"/>
                    <a:pt x="7356" y="2890"/>
                    <a:pt x="7030" y="3033"/>
                  </a:cubicBezTo>
                  <a:cubicBezTo>
                    <a:pt x="4333" y="4212"/>
                    <a:pt x="6113" y="9390"/>
                    <a:pt x="6113" y="9390"/>
                  </a:cubicBezTo>
                  <a:cubicBezTo>
                    <a:pt x="6113" y="9390"/>
                    <a:pt x="4771" y="7303"/>
                    <a:pt x="3090" y="7303"/>
                  </a:cubicBezTo>
                  <a:cubicBezTo>
                    <a:pt x="2769" y="7303"/>
                    <a:pt x="2436" y="7379"/>
                    <a:pt x="2097" y="7560"/>
                  </a:cubicBezTo>
                  <a:cubicBezTo>
                    <a:pt x="1" y="8684"/>
                    <a:pt x="2097" y="13477"/>
                    <a:pt x="2097" y="13477"/>
                  </a:cubicBezTo>
                  <a:cubicBezTo>
                    <a:pt x="2097" y="13477"/>
                    <a:pt x="5919" y="13671"/>
                    <a:pt x="11215" y="13671"/>
                  </a:cubicBezTo>
                  <a:cubicBezTo>
                    <a:pt x="15196" y="13671"/>
                    <a:pt x="20010" y="13562"/>
                    <a:pt x="24659" y="13177"/>
                  </a:cubicBezTo>
                  <a:cubicBezTo>
                    <a:pt x="24659" y="13177"/>
                    <a:pt x="25766" y="5742"/>
                    <a:pt x="23953" y="5320"/>
                  </a:cubicBezTo>
                  <a:cubicBezTo>
                    <a:pt x="23803" y="5286"/>
                    <a:pt x="23661" y="5271"/>
                    <a:pt x="23527" y="5271"/>
                  </a:cubicBezTo>
                  <a:cubicBezTo>
                    <a:pt x="22061" y="5271"/>
                    <a:pt x="21557" y="7116"/>
                    <a:pt x="21557" y="7116"/>
                  </a:cubicBezTo>
                  <a:cubicBezTo>
                    <a:pt x="21557" y="7116"/>
                    <a:pt x="22757" y="2065"/>
                    <a:pt x="20344" y="1482"/>
                  </a:cubicBezTo>
                  <a:cubicBezTo>
                    <a:pt x="20154" y="1437"/>
                    <a:pt x="19971" y="1416"/>
                    <a:pt x="19796" y="1416"/>
                  </a:cubicBezTo>
                  <a:cubicBezTo>
                    <a:pt x="17731" y="1416"/>
                    <a:pt x="16607" y="4301"/>
                    <a:pt x="16607" y="4301"/>
                  </a:cubicBezTo>
                  <a:cubicBezTo>
                    <a:pt x="16607" y="4301"/>
                    <a:pt x="16297" y="1"/>
                    <a:pt x="13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2" name="Google Shape;1432;p44"/>
            <p:cNvGrpSpPr/>
            <p:nvPr/>
          </p:nvGrpSpPr>
          <p:grpSpPr>
            <a:xfrm>
              <a:off x="7330675" y="1256125"/>
              <a:ext cx="998325" cy="976149"/>
              <a:chOff x="5852375" y="2141000"/>
              <a:chExt cx="998325" cy="976149"/>
            </a:xfrm>
          </p:grpSpPr>
          <p:sp>
            <p:nvSpPr>
              <p:cNvPr id="1433" name="Google Shape;1433;p44"/>
              <p:cNvSpPr/>
              <p:nvPr/>
            </p:nvSpPr>
            <p:spPr>
              <a:xfrm>
                <a:off x="6619166" y="2415357"/>
                <a:ext cx="34933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4" extrusionOk="0">
                    <a:moveTo>
                      <a:pt x="140" y="72"/>
                    </a:moveTo>
                    <a:cubicBezTo>
                      <a:pt x="195" y="72"/>
                      <a:pt x="228" y="106"/>
                      <a:pt x="228" y="140"/>
                    </a:cubicBezTo>
                    <a:cubicBezTo>
                      <a:pt x="228" y="178"/>
                      <a:pt x="195" y="211"/>
                      <a:pt x="140" y="211"/>
                    </a:cubicBezTo>
                    <a:cubicBezTo>
                      <a:pt x="106" y="211"/>
                      <a:pt x="68" y="178"/>
                      <a:pt x="68" y="140"/>
                    </a:cubicBezTo>
                    <a:cubicBezTo>
                      <a:pt x="68" y="106"/>
                      <a:pt x="106" y="72"/>
                      <a:pt x="140" y="72"/>
                    </a:cubicBezTo>
                    <a:close/>
                    <a:moveTo>
                      <a:pt x="140" y="0"/>
                    </a:moveTo>
                    <a:cubicBezTo>
                      <a:pt x="68" y="0"/>
                      <a:pt x="0" y="72"/>
                      <a:pt x="0" y="140"/>
                    </a:cubicBezTo>
                    <a:cubicBezTo>
                      <a:pt x="0" y="228"/>
                      <a:pt x="68" y="283"/>
                      <a:pt x="140" y="283"/>
                    </a:cubicBezTo>
                    <a:cubicBezTo>
                      <a:pt x="228" y="283"/>
                      <a:pt x="300" y="228"/>
                      <a:pt x="300" y="140"/>
                    </a:cubicBezTo>
                    <a:cubicBezTo>
                      <a:pt x="300" y="72"/>
                      <a:pt x="228" y="0"/>
                      <a:pt x="140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4"/>
              <p:cNvSpPr/>
              <p:nvPr/>
            </p:nvSpPr>
            <p:spPr>
              <a:xfrm>
                <a:off x="6236989" y="2239648"/>
                <a:ext cx="32496" cy="32496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80" extrusionOk="0">
                    <a:moveTo>
                      <a:pt x="140" y="69"/>
                    </a:moveTo>
                    <a:cubicBezTo>
                      <a:pt x="174" y="69"/>
                      <a:pt x="212" y="85"/>
                      <a:pt x="212" y="140"/>
                    </a:cubicBezTo>
                    <a:cubicBezTo>
                      <a:pt x="212" y="174"/>
                      <a:pt x="174" y="212"/>
                      <a:pt x="140" y="212"/>
                    </a:cubicBezTo>
                    <a:cubicBezTo>
                      <a:pt x="106" y="212"/>
                      <a:pt x="68" y="174"/>
                      <a:pt x="68" y="140"/>
                    </a:cubicBezTo>
                    <a:cubicBezTo>
                      <a:pt x="68" y="85"/>
                      <a:pt x="106" y="69"/>
                      <a:pt x="140" y="69"/>
                    </a:cubicBezTo>
                    <a:close/>
                    <a:moveTo>
                      <a:pt x="140" y="1"/>
                    </a:moveTo>
                    <a:cubicBezTo>
                      <a:pt x="51" y="1"/>
                      <a:pt x="1" y="52"/>
                      <a:pt x="1" y="140"/>
                    </a:cubicBezTo>
                    <a:cubicBezTo>
                      <a:pt x="1" y="212"/>
                      <a:pt x="51" y="280"/>
                      <a:pt x="140" y="280"/>
                    </a:cubicBezTo>
                    <a:cubicBezTo>
                      <a:pt x="212" y="280"/>
                      <a:pt x="280" y="212"/>
                      <a:pt x="280" y="140"/>
                    </a:cubicBezTo>
                    <a:cubicBezTo>
                      <a:pt x="280" y="52"/>
                      <a:pt x="212" y="1"/>
                      <a:pt x="14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4"/>
              <p:cNvSpPr/>
              <p:nvPr/>
            </p:nvSpPr>
            <p:spPr>
              <a:xfrm>
                <a:off x="5852375" y="2141000"/>
                <a:ext cx="94355" cy="114549"/>
              </a:xfrm>
              <a:custGeom>
                <a:avLst/>
                <a:gdLst/>
                <a:ahLst/>
                <a:cxnLst/>
                <a:rect l="l" t="t" r="r" b="b"/>
                <a:pathLst>
                  <a:path w="813" h="987" extrusionOk="0">
                    <a:moveTo>
                      <a:pt x="464" y="1"/>
                    </a:moveTo>
                    <a:cubicBezTo>
                      <a:pt x="375" y="1"/>
                      <a:pt x="293" y="47"/>
                      <a:pt x="229" y="111"/>
                    </a:cubicBezTo>
                    <a:cubicBezTo>
                      <a:pt x="145" y="217"/>
                      <a:pt x="107" y="323"/>
                      <a:pt x="56" y="445"/>
                    </a:cubicBezTo>
                    <a:cubicBezTo>
                      <a:pt x="39" y="534"/>
                      <a:pt x="1" y="640"/>
                      <a:pt x="1" y="724"/>
                    </a:cubicBezTo>
                    <a:cubicBezTo>
                      <a:pt x="1" y="830"/>
                      <a:pt x="56" y="935"/>
                      <a:pt x="145" y="974"/>
                    </a:cubicBezTo>
                    <a:cubicBezTo>
                      <a:pt x="166" y="983"/>
                      <a:pt x="189" y="987"/>
                      <a:pt x="213" y="987"/>
                    </a:cubicBezTo>
                    <a:cubicBezTo>
                      <a:pt x="320" y="987"/>
                      <a:pt x="436" y="900"/>
                      <a:pt x="495" y="813"/>
                    </a:cubicBezTo>
                    <a:cubicBezTo>
                      <a:pt x="567" y="690"/>
                      <a:pt x="601" y="551"/>
                      <a:pt x="673" y="445"/>
                    </a:cubicBezTo>
                    <a:cubicBezTo>
                      <a:pt x="812" y="268"/>
                      <a:pt x="673" y="56"/>
                      <a:pt x="567" y="23"/>
                    </a:cubicBezTo>
                    <a:cubicBezTo>
                      <a:pt x="532" y="7"/>
                      <a:pt x="497" y="1"/>
                      <a:pt x="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4"/>
              <p:cNvSpPr/>
              <p:nvPr/>
            </p:nvSpPr>
            <p:spPr>
              <a:xfrm>
                <a:off x="6512625" y="2732422"/>
                <a:ext cx="53154" cy="8530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735" extrusionOk="0">
                    <a:moveTo>
                      <a:pt x="301" y="0"/>
                    </a:moveTo>
                    <a:cubicBezTo>
                      <a:pt x="262" y="0"/>
                      <a:pt x="223" y="14"/>
                      <a:pt x="195" y="32"/>
                    </a:cubicBezTo>
                    <a:cubicBezTo>
                      <a:pt x="140" y="87"/>
                      <a:pt x="107" y="138"/>
                      <a:pt x="73" y="210"/>
                    </a:cubicBezTo>
                    <a:cubicBezTo>
                      <a:pt x="35" y="277"/>
                      <a:pt x="18" y="366"/>
                      <a:pt x="18" y="455"/>
                    </a:cubicBezTo>
                    <a:cubicBezTo>
                      <a:pt x="1" y="544"/>
                      <a:pt x="18" y="666"/>
                      <a:pt x="107" y="721"/>
                    </a:cubicBezTo>
                    <a:cubicBezTo>
                      <a:pt x="129" y="730"/>
                      <a:pt x="153" y="734"/>
                      <a:pt x="177" y="734"/>
                    </a:cubicBezTo>
                    <a:cubicBezTo>
                      <a:pt x="246" y="734"/>
                      <a:pt x="314" y="699"/>
                      <a:pt x="352" y="632"/>
                    </a:cubicBezTo>
                    <a:cubicBezTo>
                      <a:pt x="407" y="561"/>
                      <a:pt x="424" y="472"/>
                      <a:pt x="424" y="366"/>
                    </a:cubicBezTo>
                    <a:cubicBezTo>
                      <a:pt x="457" y="155"/>
                      <a:pt x="440" y="66"/>
                      <a:pt x="390" y="32"/>
                    </a:cubicBezTo>
                    <a:cubicBezTo>
                      <a:pt x="365" y="9"/>
                      <a:pt x="333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4"/>
              <p:cNvSpPr/>
              <p:nvPr/>
            </p:nvSpPr>
            <p:spPr>
              <a:xfrm>
                <a:off x="6792787" y="3041132"/>
                <a:ext cx="57913" cy="7601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655" extrusionOk="0">
                    <a:moveTo>
                      <a:pt x="319" y="1"/>
                    </a:moveTo>
                    <a:cubicBezTo>
                      <a:pt x="292" y="1"/>
                      <a:pt x="266" y="6"/>
                      <a:pt x="245" y="14"/>
                    </a:cubicBezTo>
                    <a:cubicBezTo>
                      <a:pt x="157" y="48"/>
                      <a:pt x="106" y="137"/>
                      <a:pt x="72" y="225"/>
                    </a:cubicBezTo>
                    <a:cubicBezTo>
                      <a:pt x="34" y="297"/>
                      <a:pt x="0" y="365"/>
                      <a:pt x="0" y="437"/>
                    </a:cubicBezTo>
                    <a:cubicBezTo>
                      <a:pt x="0" y="508"/>
                      <a:pt x="17" y="576"/>
                      <a:pt x="89" y="631"/>
                    </a:cubicBezTo>
                    <a:cubicBezTo>
                      <a:pt x="117" y="647"/>
                      <a:pt x="149" y="655"/>
                      <a:pt x="181" y="655"/>
                    </a:cubicBezTo>
                    <a:cubicBezTo>
                      <a:pt x="250" y="655"/>
                      <a:pt x="322" y="620"/>
                      <a:pt x="368" y="559"/>
                    </a:cubicBezTo>
                    <a:cubicBezTo>
                      <a:pt x="440" y="470"/>
                      <a:pt x="457" y="348"/>
                      <a:pt x="457" y="242"/>
                    </a:cubicBezTo>
                    <a:cubicBezTo>
                      <a:pt x="499" y="55"/>
                      <a:pt x="405" y="1"/>
                      <a:pt x="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44"/>
            <p:cNvGrpSpPr/>
            <p:nvPr/>
          </p:nvGrpSpPr>
          <p:grpSpPr>
            <a:xfrm>
              <a:off x="5202858" y="3397866"/>
              <a:ext cx="933774" cy="1125648"/>
              <a:chOff x="8433450" y="2024125"/>
              <a:chExt cx="319250" cy="384850"/>
            </a:xfrm>
          </p:grpSpPr>
          <p:sp>
            <p:nvSpPr>
              <p:cNvPr id="1439" name="Google Shape;1439;p44"/>
              <p:cNvSpPr/>
              <p:nvPr/>
            </p:nvSpPr>
            <p:spPr>
              <a:xfrm>
                <a:off x="8433450" y="2024125"/>
                <a:ext cx="316075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2643" h="13403" extrusionOk="0">
                    <a:moveTo>
                      <a:pt x="2698" y="1"/>
                    </a:moveTo>
                    <a:cubicBezTo>
                      <a:pt x="2501" y="1"/>
                      <a:pt x="2305" y="29"/>
                      <a:pt x="2114" y="89"/>
                    </a:cubicBezTo>
                    <a:cubicBezTo>
                      <a:pt x="1057" y="439"/>
                      <a:pt x="512" y="1640"/>
                      <a:pt x="351" y="2747"/>
                    </a:cubicBezTo>
                    <a:cubicBezTo>
                      <a:pt x="1" y="5566"/>
                      <a:pt x="1497" y="8419"/>
                      <a:pt x="3699" y="10216"/>
                    </a:cubicBezTo>
                    <a:cubicBezTo>
                      <a:pt x="5901" y="12029"/>
                      <a:pt x="8716" y="12925"/>
                      <a:pt x="11518" y="13403"/>
                    </a:cubicBezTo>
                    <a:lnTo>
                      <a:pt x="12642" y="8347"/>
                    </a:lnTo>
                    <a:cubicBezTo>
                      <a:pt x="10107" y="7046"/>
                      <a:pt x="7888" y="5144"/>
                      <a:pt x="6235" y="2836"/>
                    </a:cubicBezTo>
                    <a:cubicBezTo>
                      <a:pt x="5723" y="2113"/>
                      <a:pt x="5246" y="1340"/>
                      <a:pt x="4578" y="773"/>
                    </a:cubicBezTo>
                    <a:cubicBezTo>
                      <a:pt x="4061" y="325"/>
                      <a:pt x="3374" y="1"/>
                      <a:pt x="26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4"/>
              <p:cNvSpPr/>
              <p:nvPr/>
            </p:nvSpPr>
            <p:spPr>
              <a:xfrm>
                <a:off x="8517025" y="2133400"/>
                <a:ext cx="230800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6530" extrusionOk="0">
                    <a:moveTo>
                      <a:pt x="45" y="0"/>
                    </a:moveTo>
                    <a:cubicBezTo>
                      <a:pt x="39" y="0"/>
                      <a:pt x="30" y="6"/>
                      <a:pt x="22" y="16"/>
                    </a:cubicBezTo>
                    <a:cubicBezTo>
                      <a:pt x="1" y="33"/>
                      <a:pt x="1" y="50"/>
                      <a:pt x="1" y="67"/>
                    </a:cubicBezTo>
                    <a:cubicBezTo>
                      <a:pt x="2431" y="3009"/>
                      <a:pt x="5601" y="5244"/>
                      <a:pt x="9177" y="6529"/>
                    </a:cubicBezTo>
                    <a:lnTo>
                      <a:pt x="9194" y="6529"/>
                    </a:lnTo>
                    <a:cubicBezTo>
                      <a:pt x="9215" y="6529"/>
                      <a:pt x="9232" y="6512"/>
                      <a:pt x="9232" y="6512"/>
                    </a:cubicBezTo>
                    <a:cubicBezTo>
                      <a:pt x="9232" y="6479"/>
                      <a:pt x="9232" y="6462"/>
                      <a:pt x="9215" y="6462"/>
                    </a:cubicBezTo>
                    <a:cubicBezTo>
                      <a:pt x="5639" y="5173"/>
                      <a:pt x="2469" y="2954"/>
                      <a:pt x="56" y="16"/>
                    </a:cubicBezTo>
                    <a:cubicBezTo>
                      <a:pt x="56" y="6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4"/>
              <p:cNvSpPr/>
              <p:nvPr/>
            </p:nvSpPr>
            <p:spPr>
              <a:xfrm>
                <a:off x="8450575" y="2274550"/>
                <a:ext cx="297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5377" extrusionOk="0">
                    <a:moveTo>
                      <a:pt x="6126" y="0"/>
                    </a:moveTo>
                    <a:cubicBezTo>
                      <a:pt x="4778" y="0"/>
                      <a:pt x="3443" y="209"/>
                      <a:pt x="2186" y="689"/>
                    </a:cubicBezTo>
                    <a:cubicBezTo>
                      <a:pt x="1218" y="1061"/>
                      <a:pt x="212" y="1729"/>
                      <a:pt x="123" y="2735"/>
                    </a:cubicBezTo>
                    <a:cubicBezTo>
                      <a:pt x="0" y="3859"/>
                      <a:pt x="1074" y="4759"/>
                      <a:pt x="2131" y="5093"/>
                    </a:cubicBezTo>
                    <a:cubicBezTo>
                      <a:pt x="2761" y="5296"/>
                      <a:pt x="3411" y="5377"/>
                      <a:pt x="4066" y="5377"/>
                    </a:cubicBezTo>
                    <a:cubicBezTo>
                      <a:pt x="5059" y="5377"/>
                      <a:pt x="6064" y="5192"/>
                      <a:pt x="7029" y="4970"/>
                    </a:cubicBezTo>
                    <a:cubicBezTo>
                      <a:pt x="8648" y="4582"/>
                      <a:pt x="10250" y="4070"/>
                      <a:pt x="11890" y="4053"/>
                    </a:cubicBezTo>
                    <a:lnTo>
                      <a:pt x="11345" y="938"/>
                    </a:lnTo>
                    <a:cubicBezTo>
                      <a:pt x="9677" y="358"/>
                      <a:pt x="7890" y="0"/>
                      <a:pt x="61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4"/>
              <p:cNvSpPr/>
              <p:nvPr/>
            </p:nvSpPr>
            <p:spPr>
              <a:xfrm>
                <a:off x="8516600" y="2324075"/>
                <a:ext cx="23610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9444" h="1282" extrusionOk="0">
                    <a:moveTo>
                      <a:pt x="6641" y="1"/>
                    </a:moveTo>
                    <a:cubicBezTo>
                      <a:pt x="4391" y="1"/>
                      <a:pt x="2149" y="410"/>
                      <a:pt x="39" y="1210"/>
                    </a:cubicBezTo>
                    <a:cubicBezTo>
                      <a:pt x="18" y="1227"/>
                      <a:pt x="1" y="1244"/>
                      <a:pt x="18" y="1265"/>
                    </a:cubicBezTo>
                    <a:cubicBezTo>
                      <a:pt x="18" y="1282"/>
                      <a:pt x="39" y="1282"/>
                      <a:pt x="56" y="1282"/>
                    </a:cubicBezTo>
                    <a:cubicBezTo>
                      <a:pt x="2170" y="480"/>
                      <a:pt x="4408" y="71"/>
                      <a:pt x="6651" y="71"/>
                    </a:cubicBezTo>
                    <a:cubicBezTo>
                      <a:pt x="7565" y="71"/>
                      <a:pt x="8480" y="139"/>
                      <a:pt x="9388" y="276"/>
                    </a:cubicBezTo>
                    <a:cubicBezTo>
                      <a:pt x="9422" y="276"/>
                      <a:pt x="9443" y="276"/>
                      <a:pt x="9443" y="242"/>
                    </a:cubicBezTo>
                    <a:cubicBezTo>
                      <a:pt x="9443" y="225"/>
                      <a:pt x="9422" y="208"/>
                      <a:pt x="9405" y="208"/>
                    </a:cubicBezTo>
                    <a:cubicBezTo>
                      <a:pt x="8488" y="69"/>
                      <a:pt x="7564" y="1"/>
                      <a:pt x="66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44"/>
            <p:cNvGrpSpPr/>
            <p:nvPr/>
          </p:nvGrpSpPr>
          <p:grpSpPr>
            <a:xfrm>
              <a:off x="5479463" y="1959324"/>
              <a:ext cx="1847959" cy="2644054"/>
              <a:chOff x="7622746" y="2880942"/>
              <a:chExt cx="1386732" cy="1984132"/>
            </a:xfrm>
          </p:grpSpPr>
          <p:sp>
            <p:nvSpPr>
              <p:cNvPr id="1444" name="Google Shape;1444;p44"/>
              <p:cNvSpPr/>
              <p:nvPr/>
            </p:nvSpPr>
            <p:spPr>
              <a:xfrm>
                <a:off x="8585114" y="3237920"/>
                <a:ext cx="424364" cy="436903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6620" extrusionOk="0">
                    <a:moveTo>
                      <a:pt x="5073" y="1"/>
                    </a:moveTo>
                    <a:cubicBezTo>
                      <a:pt x="5005" y="1"/>
                      <a:pt x="4950" y="52"/>
                      <a:pt x="4933" y="90"/>
                    </a:cubicBezTo>
                    <a:cubicBezTo>
                      <a:pt x="4899" y="140"/>
                      <a:pt x="4899" y="195"/>
                      <a:pt x="4878" y="263"/>
                    </a:cubicBezTo>
                    <a:cubicBezTo>
                      <a:pt x="4827" y="635"/>
                      <a:pt x="4773" y="1024"/>
                      <a:pt x="4722" y="1391"/>
                    </a:cubicBezTo>
                    <a:lnTo>
                      <a:pt x="4388" y="1954"/>
                    </a:lnTo>
                    <a:cubicBezTo>
                      <a:pt x="3948" y="2714"/>
                      <a:pt x="3965" y="2820"/>
                      <a:pt x="3382" y="3771"/>
                    </a:cubicBezTo>
                    <a:cubicBezTo>
                      <a:pt x="3276" y="3961"/>
                      <a:pt x="3082" y="4194"/>
                      <a:pt x="2892" y="4299"/>
                    </a:cubicBezTo>
                    <a:cubicBezTo>
                      <a:pt x="2862" y="4311"/>
                      <a:pt x="2831" y="4316"/>
                      <a:pt x="2799" y="4316"/>
                    </a:cubicBezTo>
                    <a:cubicBezTo>
                      <a:pt x="2595" y="4316"/>
                      <a:pt x="2339" y="4107"/>
                      <a:pt x="2186" y="3910"/>
                    </a:cubicBezTo>
                    <a:lnTo>
                      <a:pt x="2046" y="3750"/>
                    </a:lnTo>
                    <a:cubicBezTo>
                      <a:pt x="2019" y="3716"/>
                      <a:pt x="1997" y="3703"/>
                      <a:pt x="1977" y="3703"/>
                    </a:cubicBezTo>
                    <a:cubicBezTo>
                      <a:pt x="1957" y="3703"/>
                      <a:pt x="1939" y="3716"/>
                      <a:pt x="1920" y="3733"/>
                    </a:cubicBezTo>
                    <a:cubicBezTo>
                      <a:pt x="1910" y="3742"/>
                      <a:pt x="1896" y="3758"/>
                      <a:pt x="1875" y="3758"/>
                    </a:cubicBezTo>
                    <a:cubicBezTo>
                      <a:pt x="1859" y="3758"/>
                      <a:pt x="1838" y="3748"/>
                      <a:pt x="1814" y="3716"/>
                    </a:cubicBezTo>
                    <a:lnTo>
                      <a:pt x="1" y="5123"/>
                    </a:lnTo>
                    <a:cubicBezTo>
                      <a:pt x="584" y="5779"/>
                      <a:pt x="1341" y="6269"/>
                      <a:pt x="2186" y="6497"/>
                    </a:cubicBezTo>
                    <a:cubicBezTo>
                      <a:pt x="2428" y="6571"/>
                      <a:pt x="2690" y="6620"/>
                      <a:pt x="2949" y="6620"/>
                    </a:cubicBezTo>
                    <a:cubicBezTo>
                      <a:pt x="3197" y="6620"/>
                      <a:pt x="3442" y="6575"/>
                      <a:pt x="3665" y="6463"/>
                    </a:cubicBezTo>
                    <a:cubicBezTo>
                      <a:pt x="4122" y="6252"/>
                      <a:pt x="4422" y="5796"/>
                      <a:pt x="4667" y="5356"/>
                    </a:cubicBezTo>
                    <a:cubicBezTo>
                      <a:pt x="5267" y="4278"/>
                      <a:pt x="5707" y="3099"/>
                      <a:pt x="5973" y="1886"/>
                    </a:cubicBezTo>
                    <a:cubicBezTo>
                      <a:pt x="6129" y="1637"/>
                      <a:pt x="6273" y="1463"/>
                      <a:pt x="6379" y="1286"/>
                    </a:cubicBezTo>
                    <a:cubicBezTo>
                      <a:pt x="6396" y="1252"/>
                      <a:pt x="6412" y="1214"/>
                      <a:pt x="6412" y="1180"/>
                    </a:cubicBezTo>
                    <a:cubicBezTo>
                      <a:pt x="6429" y="1146"/>
                      <a:pt x="6412" y="1108"/>
                      <a:pt x="6379" y="1091"/>
                    </a:cubicBezTo>
                    <a:cubicBezTo>
                      <a:pt x="6369" y="1087"/>
                      <a:pt x="6358" y="1085"/>
                      <a:pt x="6346" y="1085"/>
                    </a:cubicBezTo>
                    <a:cubicBezTo>
                      <a:pt x="6315" y="1085"/>
                      <a:pt x="6280" y="1101"/>
                      <a:pt x="6252" y="1129"/>
                    </a:cubicBezTo>
                    <a:cubicBezTo>
                      <a:pt x="6129" y="1214"/>
                      <a:pt x="6024" y="1320"/>
                      <a:pt x="5956" y="1446"/>
                    </a:cubicBezTo>
                    <a:cubicBezTo>
                      <a:pt x="6062" y="1129"/>
                      <a:pt x="6167" y="812"/>
                      <a:pt x="6235" y="495"/>
                    </a:cubicBezTo>
                    <a:cubicBezTo>
                      <a:pt x="6235" y="440"/>
                      <a:pt x="6252" y="369"/>
                      <a:pt x="6235" y="318"/>
                    </a:cubicBezTo>
                    <a:cubicBezTo>
                      <a:pt x="6220" y="270"/>
                      <a:pt x="6180" y="226"/>
                      <a:pt x="6134" y="226"/>
                    </a:cubicBezTo>
                    <a:cubicBezTo>
                      <a:pt x="6127" y="226"/>
                      <a:pt x="6120" y="227"/>
                      <a:pt x="6112" y="229"/>
                    </a:cubicBezTo>
                    <a:cubicBezTo>
                      <a:pt x="6062" y="229"/>
                      <a:pt x="6024" y="284"/>
                      <a:pt x="5990" y="335"/>
                    </a:cubicBezTo>
                    <a:cubicBezTo>
                      <a:pt x="5812" y="618"/>
                      <a:pt x="5690" y="952"/>
                      <a:pt x="5601" y="1269"/>
                    </a:cubicBezTo>
                    <a:cubicBezTo>
                      <a:pt x="5639" y="969"/>
                      <a:pt x="5690" y="707"/>
                      <a:pt x="5745" y="423"/>
                    </a:cubicBezTo>
                    <a:cubicBezTo>
                      <a:pt x="5762" y="352"/>
                      <a:pt x="5778" y="301"/>
                      <a:pt x="5762" y="229"/>
                    </a:cubicBezTo>
                    <a:cubicBezTo>
                      <a:pt x="5745" y="178"/>
                      <a:pt x="5707" y="106"/>
                      <a:pt x="5639" y="106"/>
                    </a:cubicBezTo>
                    <a:cubicBezTo>
                      <a:pt x="5631" y="105"/>
                      <a:pt x="5624" y="105"/>
                      <a:pt x="5617" y="105"/>
                    </a:cubicBezTo>
                    <a:cubicBezTo>
                      <a:pt x="5523" y="105"/>
                      <a:pt x="5459" y="203"/>
                      <a:pt x="5428" y="301"/>
                    </a:cubicBezTo>
                    <a:cubicBezTo>
                      <a:pt x="5322" y="580"/>
                      <a:pt x="5233" y="880"/>
                      <a:pt x="5161" y="1180"/>
                    </a:cubicBezTo>
                    <a:cubicBezTo>
                      <a:pt x="5195" y="880"/>
                      <a:pt x="5216" y="580"/>
                      <a:pt x="5216" y="284"/>
                    </a:cubicBezTo>
                    <a:cubicBezTo>
                      <a:pt x="5216" y="212"/>
                      <a:pt x="5216" y="157"/>
                      <a:pt x="5195" y="106"/>
                    </a:cubicBezTo>
                    <a:cubicBezTo>
                      <a:pt x="5161" y="52"/>
                      <a:pt x="5128" y="18"/>
                      <a:pt x="507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4"/>
              <p:cNvSpPr/>
              <p:nvPr/>
            </p:nvSpPr>
            <p:spPr>
              <a:xfrm>
                <a:off x="8585114" y="3519132"/>
                <a:ext cx="247755" cy="145392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2203" extrusionOk="0">
                    <a:moveTo>
                      <a:pt x="3665" y="2202"/>
                    </a:moveTo>
                    <a:lnTo>
                      <a:pt x="3665" y="2202"/>
                    </a:lnTo>
                    <a:lnTo>
                      <a:pt x="3665" y="2202"/>
                    </a:lnTo>
                    <a:close/>
                    <a:moveTo>
                      <a:pt x="3682" y="2202"/>
                    </a:moveTo>
                    <a:lnTo>
                      <a:pt x="3665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82" y="2202"/>
                    </a:moveTo>
                    <a:lnTo>
                      <a:pt x="3682" y="2202"/>
                    </a:lnTo>
                    <a:lnTo>
                      <a:pt x="3682" y="2202"/>
                    </a:lnTo>
                    <a:close/>
                    <a:moveTo>
                      <a:pt x="3699" y="2185"/>
                    </a:moveTo>
                    <a:cubicBezTo>
                      <a:pt x="3699" y="2185"/>
                      <a:pt x="3699" y="2202"/>
                      <a:pt x="3682" y="2202"/>
                    </a:cubicBezTo>
                    <a:cubicBezTo>
                      <a:pt x="3699" y="2202"/>
                      <a:pt x="3699" y="2185"/>
                      <a:pt x="3699" y="2185"/>
                    </a:cubicBezTo>
                    <a:close/>
                    <a:moveTo>
                      <a:pt x="3699" y="2185"/>
                    </a:moveTo>
                    <a:lnTo>
                      <a:pt x="3699" y="2185"/>
                    </a:lnTo>
                    <a:lnTo>
                      <a:pt x="3699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16" y="2185"/>
                    </a:moveTo>
                    <a:lnTo>
                      <a:pt x="3716" y="2185"/>
                    </a:lnTo>
                    <a:lnTo>
                      <a:pt x="3716" y="2185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37" y="2169"/>
                    </a:moveTo>
                    <a:lnTo>
                      <a:pt x="3737" y="2169"/>
                    </a:lnTo>
                    <a:lnTo>
                      <a:pt x="3737" y="2169"/>
                    </a:lnTo>
                    <a:close/>
                    <a:moveTo>
                      <a:pt x="3754" y="2169"/>
                    </a:moveTo>
                    <a:lnTo>
                      <a:pt x="3754" y="2169"/>
                    </a:lnTo>
                    <a:lnTo>
                      <a:pt x="3754" y="2169"/>
                    </a:lnTo>
                    <a:close/>
                    <a:moveTo>
                      <a:pt x="1112" y="0"/>
                    </a:moveTo>
                    <a:lnTo>
                      <a:pt x="1" y="862"/>
                    </a:lnTo>
                    <a:lnTo>
                      <a:pt x="1" y="862"/>
                    </a:lnTo>
                    <a:lnTo>
                      <a:pt x="1112" y="0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4"/>
              <p:cNvSpPr/>
              <p:nvPr/>
            </p:nvSpPr>
            <p:spPr>
              <a:xfrm>
                <a:off x="8585114" y="3519132"/>
                <a:ext cx="285967" cy="155952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363" extrusionOk="0">
                    <a:moveTo>
                      <a:pt x="1112" y="0"/>
                    </a:moveTo>
                    <a:lnTo>
                      <a:pt x="1" y="862"/>
                    </a:lnTo>
                    <a:cubicBezTo>
                      <a:pt x="584" y="1518"/>
                      <a:pt x="1341" y="2008"/>
                      <a:pt x="2186" y="2236"/>
                    </a:cubicBezTo>
                    <a:cubicBezTo>
                      <a:pt x="2431" y="2308"/>
                      <a:pt x="2697" y="2363"/>
                      <a:pt x="2959" y="2363"/>
                    </a:cubicBezTo>
                    <a:cubicBezTo>
                      <a:pt x="3209" y="2363"/>
                      <a:pt x="3437" y="2308"/>
                      <a:pt x="3665" y="2202"/>
                    </a:cubicBezTo>
                    <a:lnTo>
                      <a:pt x="3682" y="2202"/>
                    </a:lnTo>
                    <a:cubicBezTo>
                      <a:pt x="3699" y="2202"/>
                      <a:pt x="3699" y="2185"/>
                      <a:pt x="3699" y="2185"/>
                    </a:cubicBezTo>
                    <a:lnTo>
                      <a:pt x="3716" y="2185"/>
                    </a:lnTo>
                    <a:cubicBezTo>
                      <a:pt x="3737" y="2185"/>
                      <a:pt x="3737" y="2185"/>
                      <a:pt x="3737" y="2169"/>
                    </a:cubicBezTo>
                    <a:lnTo>
                      <a:pt x="3754" y="2169"/>
                    </a:lnTo>
                    <a:cubicBezTo>
                      <a:pt x="3982" y="2025"/>
                      <a:pt x="4177" y="1835"/>
                      <a:pt x="4333" y="1623"/>
                    </a:cubicBezTo>
                    <a:lnTo>
                      <a:pt x="4333" y="1623"/>
                    </a:lnTo>
                    <a:cubicBezTo>
                      <a:pt x="3927" y="1746"/>
                      <a:pt x="3560" y="1780"/>
                      <a:pt x="3243" y="1780"/>
                    </a:cubicBezTo>
                    <a:cubicBezTo>
                      <a:pt x="2046" y="1780"/>
                      <a:pt x="1463" y="1112"/>
                      <a:pt x="1463" y="1112"/>
                    </a:cubicBezTo>
                    <a:cubicBezTo>
                      <a:pt x="1374" y="778"/>
                      <a:pt x="1252" y="389"/>
                      <a:pt x="1112" y="0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4"/>
              <p:cNvSpPr/>
              <p:nvPr/>
            </p:nvSpPr>
            <p:spPr>
              <a:xfrm>
                <a:off x="8867713" y="3286955"/>
                <a:ext cx="69759" cy="7992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211" extrusionOk="0">
                    <a:moveTo>
                      <a:pt x="95" y="1"/>
                    </a:moveTo>
                    <a:cubicBezTo>
                      <a:pt x="81" y="1"/>
                      <a:pt x="66" y="5"/>
                      <a:pt x="51" y="14"/>
                    </a:cubicBezTo>
                    <a:cubicBezTo>
                      <a:pt x="0" y="31"/>
                      <a:pt x="0" y="103"/>
                      <a:pt x="0" y="175"/>
                    </a:cubicBezTo>
                    <a:cubicBezTo>
                      <a:pt x="34" y="526"/>
                      <a:pt x="123" y="860"/>
                      <a:pt x="106" y="1211"/>
                    </a:cubicBezTo>
                    <a:lnTo>
                      <a:pt x="1040" y="1037"/>
                    </a:lnTo>
                    <a:cubicBezTo>
                      <a:pt x="1057" y="860"/>
                      <a:pt x="934" y="665"/>
                      <a:pt x="757" y="631"/>
                    </a:cubicBezTo>
                    <a:cubicBezTo>
                      <a:pt x="668" y="615"/>
                      <a:pt x="562" y="631"/>
                      <a:pt x="491" y="577"/>
                    </a:cubicBezTo>
                    <a:cubicBezTo>
                      <a:pt x="423" y="526"/>
                      <a:pt x="406" y="437"/>
                      <a:pt x="368" y="348"/>
                    </a:cubicBezTo>
                    <a:cubicBezTo>
                      <a:pt x="334" y="243"/>
                      <a:pt x="279" y="137"/>
                      <a:pt x="195" y="69"/>
                    </a:cubicBezTo>
                    <a:cubicBezTo>
                      <a:pt x="167" y="30"/>
                      <a:pt x="133" y="1"/>
                      <a:pt x="95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4"/>
              <p:cNvSpPr/>
              <p:nvPr/>
            </p:nvSpPr>
            <p:spPr>
              <a:xfrm>
                <a:off x="8865205" y="3284513"/>
                <a:ext cx="73389" cy="84873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286" extrusionOk="0">
                    <a:moveTo>
                      <a:pt x="127" y="1"/>
                    </a:moveTo>
                    <a:cubicBezTo>
                      <a:pt x="106" y="1"/>
                      <a:pt x="89" y="1"/>
                      <a:pt x="72" y="18"/>
                    </a:cubicBezTo>
                    <a:cubicBezTo>
                      <a:pt x="55" y="34"/>
                      <a:pt x="21" y="51"/>
                      <a:pt x="21" y="85"/>
                    </a:cubicBezTo>
                    <a:cubicBezTo>
                      <a:pt x="0" y="106"/>
                      <a:pt x="0" y="140"/>
                      <a:pt x="0" y="174"/>
                    </a:cubicBezTo>
                    <a:lnTo>
                      <a:pt x="0" y="212"/>
                    </a:lnTo>
                    <a:cubicBezTo>
                      <a:pt x="38" y="529"/>
                      <a:pt x="106" y="846"/>
                      <a:pt x="106" y="1142"/>
                    </a:cubicBezTo>
                    <a:lnTo>
                      <a:pt x="106" y="1248"/>
                    </a:lnTo>
                    <a:cubicBezTo>
                      <a:pt x="106" y="1269"/>
                      <a:pt x="127" y="1286"/>
                      <a:pt x="144" y="1286"/>
                    </a:cubicBezTo>
                    <a:cubicBezTo>
                      <a:pt x="161" y="1286"/>
                      <a:pt x="178" y="1269"/>
                      <a:pt x="178" y="1248"/>
                    </a:cubicBezTo>
                    <a:lnTo>
                      <a:pt x="178" y="1142"/>
                    </a:lnTo>
                    <a:cubicBezTo>
                      <a:pt x="178" y="825"/>
                      <a:pt x="106" y="508"/>
                      <a:pt x="72" y="212"/>
                    </a:cubicBezTo>
                    <a:lnTo>
                      <a:pt x="72" y="174"/>
                    </a:lnTo>
                    <a:lnTo>
                      <a:pt x="72" y="106"/>
                    </a:lnTo>
                    <a:lnTo>
                      <a:pt x="106" y="68"/>
                    </a:lnTo>
                    <a:lnTo>
                      <a:pt x="127" y="68"/>
                    </a:lnTo>
                    <a:cubicBezTo>
                      <a:pt x="144" y="68"/>
                      <a:pt x="178" y="85"/>
                      <a:pt x="212" y="123"/>
                    </a:cubicBezTo>
                    <a:cubicBezTo>
                      <a:pt x="283" y="191"/>
                      <a:pt x="355" y="297"/>
                      <a:pt x="389" y="402"/>
                    </a:cubicBezTo>
                    <a:cubicBezTo>
                      <a:pt x="389" y="440"/>
                      <a:pt x="406" y="474"/>
                      <a:pt x="423" y="529"/>
                    </a:cubicBezTo>
                    <a:cubicBezTo>
                      <a:pt x="444" y="563"/>
                      <a:pt x="461" y="614"/>
                      <a:pt x="512" y="635"/>
                    </a:cubicBezTo>
                    <a:cubicBezTo>
                      <a:pt x="550" y="668"/>
                      <a:pt x="600" y="685"/>
                      <a:pt x="655" y="685"/>
                    </a:cubicBezTo>
                    <a:cubicBezTo>
                      <a:pt x="689" y="702"/>
                      <a:pt x="740" y="702"/>
                      <a:pt x="778" y="702"/>
                    </a:cubicBezTo>
                    <a:cubicBezTo>
                      <a:pt x="846" y="719"/>
                      <a:pt x="917" y="757"/>
                      <a:pt x="972" y="825"/>
                    </a:cubicBezTo>
                    <a:cubicBezTo>
                      <a:pt x="1006" y="880"/>
                      <a:pt x="1040" y="952"/>
                      <a:pt x="1040" y="1019"/>
                    </a:cubicBezTo>
                    <a:lnTo>
                      <a:pt x="1040" y="1074"/>
                    </a:lnTo>
                    <a:cubicBezTo>
                      <a:pt x="1040" y="1091"/>
                      <a:pt x="1057" y="1108"/>
                      <a:pt x="1078" y="1108"/>
                    </a:cubicBezTo>
                    <a:cubicBezTo>
                      <a:pt x="1095" y="1108"/>
                      <a:pt x="1112" y="1091"/>
                      <a:pt x="1112" y="1074"/>
                    </a:cubicBezTo>
                    <a:lnTo>
                      <a:pt x="1112" y="1019"/>
                    </a:lnTo>
                    <a:cubicBezTo>
                      <a:pt x="1112" y="931"/>
                      <a:pt x="1078" y="846"/>
                      <a:pt x="1023" y="774"/>
                    </a:cubicBezTo>
                    <a:cubicBezTo>
                      <a:pt x="972" y="702"/>
                      <a:pt x="884" y="652"/>
                      <a:pt x="795" y="635"/>
                    </a:cubicBezTo>
                    <a:cubicBezTo>
                      <a:pt x="740" y="635"/>
                      <a:pt x="689" y="635"/>
                      <a:pt x="655" y="614"/>
                    </a:cubicBezTo>
                    <a:cubicBezTo>
                      <a:pt x="617" y="614"/>
                      <a:pt x="583" y="597"/>
                      <a:pt x="550" y="580"/>
                    </a:cubicBezTo>
                    <a:cubicBezTo>
                      <a:pt x="512" y="563"/>
                      <a:pt x="495" y="529"/>
                      <a:pt x="495" y="491"/>
                    </a:cubicBezTo>
                    <a:cubicBezTo>
                      <a:pt x="478" y="457"/>
                      <a:pt x="461" y="423"/>
                      <a:pt x="444" y="368"/>
                    </a:cubicBezTo>
                    <a:cubicBezTo>
                      <a:pt x="406" y="263"/>
                      <a:pt x="355" y="157"/>
                      <a:pt x="266" y="68"/>
                    </a:cubicBezTo>
                    <a:cubicBezTo>
                      <a:pt x="233" y="34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4"/>
              <p:cNvSpPr/>
              <p:nvPr/>
            </p:nvSpPr>
            <p:spPr>
              <a:xfrm>
                <a:off x="8048163" y="4777958"/>
                <a:ext cx="132589" cy="50092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759" extrusionOk="0">
                    <a:moveTo>
                      <a:pt x="72" y="1"/>
                    </a:moveTo>
                    <a:lnTo>
                      <a:pt x="72" y="1"/>
                    </a:lnTo>
                    <a:cubicBezTo>
                      <a:pt x="144" y="195"/>
                      <a:pt x="106" y="407"/>
                      <a:pt x="0" y="563"/>
                    </a:cubicBezTo>
                    <a:cubicBezTo>
                      <a:pt x="0" y="563"/>
                      <a:pt x="603" y="758"/>
                      <a:pt x="1188" y="758"/>
                    </a:cubicBezTo>
                    <a:cubicBezTo>
                      <a:pt x="1481" y="758"/>
                      <a:pt x="1769" y="710"/>
                      <a:pt x="1974" y="563"/>
                    </a:cubicBezTo>
                    <a:cubicBezTo>
                      <a:pt x="1974" y="457"/>
                      <a:pt x="1991" y="352"/>
                      <a:pt x="2008" y="246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4"/>
              <p:cNvSpPr/>
              <p:nvPr/>
            </p:nvSpPr>
            <p:spPr>
              <a:xfrm>
                <a:off x="8276050" y="4781324"/>
                <a:ext cx="131467" cy="52798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800" extrusionOk="0">
                    <a:moveTo>
                      <a:pt x="1919" y="1"/>
                    </a:moveTo>
                    <a:lnTo>
                      <a:pt x="1" y="390"/>
                    </a:lnTo>
                    <a:cubicBezTo>
                      <a:pt x="17" y="423"/>
                      <a:pt x="17" y="461"/>
                      <a:pt x="17" y="495"/>
                    </a:cubicBezTo>
                    <a:cubicBezTo>
                      <a:pt x="17" y="495"/>
                      <a:pt x="401" y="800"/>
                      <a:pt x="986" y="800"/>
                    </a:cubicBezTo>
                    <a:cubicBezTo>
                      <a:pt x="1278" y="800"/>
                      <a:pt x="1621" y="723"/>
                      <a:pt x="1991" y="495"/>
                    </a:cubicBezTo>
                    <a:cubicBezTo>
                      <a:pt x="1903" y="356"/>
                      <a:pt x="1848" y="161"/>
                      <a:pt x="191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4"/>
              <p:cNvSpPr/>
              <p:nvPr/>
            </p:nvSpPr>
            <p:spPr>
              <a:xfrm>
                <a:off x="7972530" y="3891223"/>
                <a:ext cx="483762" cy="915847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13877" extrusionOk="0">
                    <a:moveTo>
                      <a:pt x="356" y="1"/>
                    </a:moveTo>
                    <a:cubicBezTo>
                      <a:pt x="1" y="4544"/>
                      <a:pt x="56" y="9105"/>
                      <a:pt x="635" y="13560"/>
                    </a:cubicBezTo>
                    <a:cubicBezTo>
                      <a:pt x="1330" y="13648"/>
                      <a:pt x="2037" y="13686"/>
                      <a:pt x="2745" y="13686"/>
                    </a:cubicBezTo>
                    <a:cubicBezTo>
                      <a:pt x="2881" y="13686"/>
                      <a:pt x="3018" y="13685"/>
                      <a:pt x="3154" y="13682"/>
                    </a:cubicBezTo>
                    <a:cubicBezTo>
                      <a:pt x="3365" y="11446"/>
                      <a:pt x="3509" y="9193"/>
                      <a:pt x="3594" y="6953"/>
                    </a:cubicBezTo>
                    <a:cubicBezTo>
                      <a:pt x="3877" y="9261"/>
                      <a:pt x="4194" y="11569"/>
                      <a:pt x="4600" y="13877"/>
                    </a:cubicBezTo>
                    <a:cubicBezTo>
                      <a:pt x="5445" y="13843"/>
                      <a:pt x="6273" y="13737"/>
                      <a:pt x="7102" y="13560"/>
                    </a:cubicBezTo>
                    <a:cubicBezTo>
                      <a:pt x="7330" y="9067"/>
                      <a:pt x="7152" y="4472"/>
                      <a:pt x="6747" y="51"/>
                    </a:cubicBezTo>
                    <a:lnTo>
                      <a:pt x="3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4"/>
              <p:cNvSpPr/>
              <p:nvPr/>
            </p:nvSpPr>
            <p:spPr>
              <a:xfrm>
                <a:off x="8207414" y="3919140"/>
                <a:ext cx="53656" cy="433538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569" extrusionOk="0">
                    <a:moveTo>
                      <a:pt x="774" y="0"/>
                    </a:moveTo>
                    <a:cubicBezTo>
                      <a:pt x="757" y="0"/>
                      <a:pt x="740" y="17"/>
                      <a:pt x="740" y="34"/>
                    </a:cubicBezTo>
                    <a:lnTo>
                      <a:pt x="740" y="1124"/>
                    </a:lnTo>
                    <a:cubicBezTo>
                      <a:pt x="740" y="1302"/>
                      <a:pt x="740" y="1513"/>
                      <a:pt x="652" y="1691"/>
                    </a:cubicBezTo>
                    <a:cubicBezTo>
                      <a:pt x="584" y="1775"/>
                      <a:pt x="495" y="1847"/>
                      <a:pt x="390" y="1864"/>
                    </a:cubicBezTo>
                    <a:cubicBezTo>
                      <a:pt x="367" y="1871"/>
                      <a:pt x="342" y="1875"/>
                      <a:pt x="314" y="1875"/>
                    </a:cubicBezTo>
                    <a:cubicBezTo>
                      <a:pt x="275" y="1875"/>
                      <a:pt x="230" y="1867"/>
                      <a:pt x="178" y="1847"/>
                    </a:cubicBezTo>
                    <a:cubicBezTo>
                      <a:pt x="178" y="1839"/>
                      <a:pt x="174" y="1835"/>
                      <a:pt x="167" y="1835"/>
                    </a:cubicBezTo>
                    <a:cubicBezTo>
                      <a:pt x="160" y="1835"/>
                      <a:pt x="151" y="1839"/>
                      <a:pt x="140" y="1847"/>
                    </a:cubicBezTo>
                    <a:lnTo>
                      <a:pt x="123" y="1864"/>
                    </a:lnTo>
                    <a:cubicBezTo>
                      <a:pt x="106" y="3487"/>
                      <a:pt x="73" y="5051"/>
                      <a:pt x="1" y="6530"/>
                    </a:cubicBezTo>
                    <a:cubicBezTo>
                      <a:pt x="1" y="6551"/>
                      <a:pt x="18" y="6568"/>
                      <a:pt x="35" y="6568"/>
                    </a:cubicBezTo>
                    <a:cubicBezTo>
                      <a:pt x="56" y="6568"/>
                      <a:pt x="73" y="6551"/>
                      <a:pt x="73" y="6530"/>
                    </a:cubicBezTo>
                    <a:cubicBezTo>
                      <a:pt x="140" y="5072"/>
                      <a:pt x="178" y="3521"/>
                      <a:pt x="195" y="1936"/>
                    </a:cubicBezTo>
                    <a:cubicBezTo>
                      <a:pt x="231" y="1944"/>
                      <a:pt x="266" y="1949"/>
                      <a:pt x="301" y="1949"/>
                    </a:cubicBezTo>
                    <a:cubicBezTo>
                      <a:pt x="336" y="1949"/>
                      <a:pt x="371" y="1944"/>
                      <a:pt x="407" y="1936"/>
                    </a:cubicBezTo>
                    <a:cubicBezTo>
                      <a:pt x="529" y="1919"/>
                      <a:pt x="635" y="1830"/>
                      <a:pt x="707" y="1725"/>
                    </a:cubicBezTo>
                    <a:cubicBezTo>
                      <a:pt x="812" y="1530"/>
                      <a:pt x="812" y="1302"/>
                      <a:pt x="812" y="1124"/>
                    </a:cubicBezTo>
                    <a:lnTo>
                      <a:pt x="812" y="34"/>
                    </a:lnTo>
                    <a:cubicBezTo>
                      <a:pt x="812" y="17"/>
                      <a:pt x="795" y="0"/>
                      <a:pt x="774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4"/>
              <p:cNvSpPr/>
              <p:nvPr/>
            </p:nvSpPr>
            <p:spPr>
              <a:xfrm>
                <a:off x="7989030" y="4815114"/>
                <a:ext cx="189479" cy="4996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57" extrusionOk="0">
                    <a:moveTo>
                      <a:pt x="896" y="0"/>
                    </a:moveTo>
                    <a:cubicBezTo>
                      <a:pt x="880" y="0"/>
                      <a:pt x="880" y="17"/>
                      <a:pt x="880" y="17"/>
                    </a:cubicBezTo>
                    <a:cubicBezTo>
                      <a:pt x="740" y="195"/>
                      <a:pt x="563" y="283"/>
                      <a:pt x="351" y="351"/>
                    </a:cubicBezTo>
                    <a:cubicBezTo>
                      <a:pt x="279" y="372"/>
                      <a:pt x="195" y="389"/>
                      <a:pt x="123" y="440"/>
                    </a:cubicBezTo>
                    <a:cubicBezTo>
                      <a:pt x="51" y="478"/>
                      <a:pt x="0" y="583"/>
                      <a:pt x="34" y="651"/>
                    </a:cubicBezTo>
                    <a:cubicBezTo>
                      <a:pt x="89" y="740"/>
                      <a:pt x="195" y="757"/>
                      <a:pt x="300" y="757"/>
                    </a:cubicBezTo>
                    <a:cubicBezTo>
                      <a:pt x="1125" y="740"/>
                      <a:pt x="2836" y="668"/>
                      <a:pt x="2836" y="668"/>
                    </a:cubicBezTo>
                    <a:cubicBezTo>
                      <a:pt x="2836" y="528"/>
                      <a:pt x="2853" y="123"/>
                      <a:pt x="2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8277172" y="4813992"/>
                <a:ext cx="194231" cy="4897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42" extrusionOk="0">
                    <a:moveTo>
                      <a:pt x="0" y="0"/>
                    </a:moveTo>
                    <a:cubicBezTo>
                      <a:pt x="34" y="212"/>
                      <a:pt x="89" y="495"/>
                      <a:pt x="123" y="706"/>
                    </a:cubicBezTo>
                    <a:cubicBezTo>
                      <a:pt x="123" y="706"/>
                      <a:pt x="1026" y="742"/>
                      <a:pt x="1844" y="742"/>
                    </a:cubicBezTo>
                    <a:cubicBezTo>
                      <a:pt x="2151" y="742"/>
                      <a:pt x="2445" y="737"/>
                      <a:pt x="2676" y="723"/>
                    </a:cubicBezTo>
                    <a:cubicBezTo>
                      <a:pt x="2765" y="706"/>
                      <a:pt x="2870" y="723"/>
                      <a:pt x="2908" y="634"/>
                    </a:cubicBezTo>
                    <a:cubicBezTo>
                      <a:pt x="2942" y="562"/>
                      <a:pt x="2887" y="474"/>
                      <a:pt x="2820" y="423"/>
                    </a:cubicBezTo>
                    <a:cubicBezTo>
                      <a:pt x="2748" y="389"/>
                      <a:pt x="2659" y="368"/>
                      <a:pt x="2570" y="351"/>
                    </a:cubicBezTo>
                    <a:cubicBezTo>
                      <a:pt x="2380" y="317"/>
                      <a:pt x="2169" y="228"/>
                      <a:pt x="2025" y="72"/>
                    </a:cubicBezTo>
                    <a:cubicBezTo>
                      <a:pt x="2008" y="51"/>
                      <a:pt x="1991" y="34"/>
                      <a:pt x="19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4"/>
              <p:cNvSpPr/>
              <p:nvPr/>
            </p:nvSpPr>
            <p:spPr>
              <a:xfrm>
                <a:off x="8400455" y="3328599"/>
                <a:ext cx="346223" cy="326556"/>
              </a:xfrm>
              <a:custGeom>
                <a:avLst/>
                <a:gdLst/>
                <a:ahLst/>
                <a:cxnLst/>
                <a:rect l="l" t="t" r="r" b="b"/>
                <a:pathLst>
                  <a:path w="5246" h="4948" extrusionOk="0">
                    <a:moveTo>
                      <a:pt x="335" y="0"/>
                    </a:moveTo>
                    <a:lnTo>
                      <a:pt x="1" y="4772"/>
                    </a:lnTo>
                    <a:cubicBezTo>
                      <a:pt x="640" y="4891"/>
                      <a:pt x="1290" y="4948"/>
                      <a:pt x="1943" y="4948"/>
                    </a:cubicBezTo>
                    <a:cubicBezTo>
                      <a:pt x="2545" y="4948"/>
                      <a:pt x="3149" y="4899"/>
                      <a:pt x="3750" y="4806"/>
                    </a:cubicBezTo>
                    <a:cubicBezTo>
                      <a:pt x="4489" y="4066"/>
                      <a:pt x="4984" y="3137"/>
                      <a:pt x="5246" y="2148"/>
                    </a:cubicBezTo>
                    <a:cubicBezTo>
                      <a:pt x="3788" y="1163"/>
                      <a:pt x="2097" y="457"/>
                      <a:pt x="3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4"/>
              <p:cNvSpPr/>
              <p:nvPr/>
            </p:nvSpPr>
            <p:spPr>
              <a:xfrm>
                <a:off x="8559771" y="3423965"/>
                <a:ext cx="186905" cy="231321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3505" extrusionOk="0">
                    <a:moveTo>
                      <a:pt x="1691" y="1"/>
                    </a:moveTo>
                    <a:cubicBezTo>
                      <a:pt x="1230" y="1214"/>
                      <a:pt x="668" y="2393"/>
                      <a:pt x="0" y="3505"/>
                    </a:cubicBezTo>
                    <a:cubicBezTo>
                      <a:pt x="440" y="3488"/>
                      <a:pt x="879" y="3433"/>
                      <a:pt x="1336" y="3361"/>
                    </a:cubicBezTo>
                    <a:cubicBezTo>
                      <a:pt x="2075" y="2621"/>
                      <a:pt x="2570" y="1692"/>
                      <a:pt x="2832" y="703"/>
                    </a:cubicBezTo>
                    <a:cubicBezTo>
                      <a:pt x="2464" y="457"/>
                      <a:pt x="2075" y="212"/>
                      <a:pt x="1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4"/>
              <p:cNvSpPr/>
              <p:nvPr/>
            </p:nvSpPr>
            <p:spPr>
              <a:xfrm>
                <a:off x="7628620" y="3375193"/>
                <a:ext cx="209278" cy="227691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3450" extrusionOk="0">
                    <a:moveTo>
                      <a:pt x="2025" y="0"/>
                    </a:moveTo>
                    <a:cubicBezTo>
                      <a:pt x="1814" y="123"/>
                      <a:pt x="1602" y="262"/>
                      <a:pt x="1408" y="402"/>
                    </a:cubicBezTo>
                    <a:cubicBezTo>
                      <a:pt x="706" y="951"/>
                      <a:pt x="178" y="1742"/>
                      <a:pt x="1" y="2604"/>
                    </a:cubicBezTo>
                    <a:cubicBezTo>
                      <a:pt x="334" y="2959"/>
                      <a:pt x="1057" y="3432"/>
                      <a:pt x="2486" y="3449"/>
                    </a:cubicBezTo>
                    <a:cubicBezTo>
                      <a:pt x="2520" y="3010"/>
                      <a:pt x="2820" y="2642"/>
                      <a:pt x="3171" y="2376"/>
                    </a:cubicBezTo>
                    <a:lnTo>
                      <a:pt x="2025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4"/>
              <p:cNvSpPr/>
              <p:nvPr/>
            </p:nvSpPr>
            <p:spPr>
              <a:xfrm>
                <a:off x="7762264" y="3307678"/>
                <a:ext cx="263924" cy="306888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4650" extrusionOk="0">
                    <a:moveTo>
                      <a:pt x="3999" y="0"/>
                    </a:moveTo>
                    <a:cubicBezTo>
                      <a:pt x="3682" y="51"/>
                      <a:pt x="3381" y="89"/>
                      <a:pt x="3081" y="123"/>
                    </a:cubicBezTo>
                    <a:cubicBezTo>
                      <a:pt x="2008" y="263"/>
                      <a:pt x="934" y="495"/>
                      <a:pt x="0" y="1023"/>
                    </a:cubicBezTo>
                    <a:cubicBezTo>
                      <a:pt x="249" y="2359"/>
                      <a:pt x="829" y="3644"/>
                      <a:pt x="1657" y="4650"/>
                    </a:cubicBezTo>
                    <a:cubicBezTo>
                      <a:pt x="2414" y="4510"/>
                      <a:pt x="3153" y="4244"/>
                      <a:pt x="3842" y="3876"/>
                    </a:cubicBezTo>
                    <a:lnTo>
                      <a:pt x="3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4"/>
              <p:cNvSpPr/>
              <p:nvPr/>
            </p:nvSpPr>
            <p:spPr>
              <a:xfrm>
                <a:off x="7762264" y="3350642"/>
                <a:ext cx="172121" cy="263924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3999" extrusionOk="0">
                    <a:moveTo>
                      <a:pt x="812" y="0"/>
                    </a:moveTo>
                    <a:cubicBezTo>
                      <a:pt x="528" y="106"/>
                      <a:pt x="266" y="229"/>
                      <a:pt x="0" y="372"/>
                    </a:cubicBezTo>
                    <a:cubicBezTo>
                      <a:pt x="249" y="1708"/>
                      <a:pt x="829" y="2993"/>
                      <a:pt x="1657" y="3999"/>
                    </a:cubicBezTo>
                    <a:cubicBezTo>
                      <a:pt x="1974" y="3944"/>
                      <a:pt x="2291" y="3859"/>
                      <a:pt x="2608" y="3754"/>
                    </a:cubicBezTo>
                    <a:cubicBezTo>
                      <a:pt x="1885" y="2570"/>
                      <a:pt x="1285" y="1302"/>
                      <a:pt x="8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4"/>
              <p:cNvSpPr/>
              <p:nvPr/>
            </p:nvSpPr>
            <p:spPr>
              <a:xfrm>
                <a:off x="8015824" y="3493724"/>
                <a:ext cx="2244" cy="698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58" extrusionOk="0">
                    <a:moveTo>
                      <a:pt x="34" y="1"/>
                    </a:moveTo>
                    <a:lnTo>
                      <a:pt x="0" y="105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4"/>
              <p:cNvSpPr/>
              <p:nvPr/>
            </p:nvSpPr>
            <p:spPr>
              <a:xfrm>
                <a:off x="7872677" y="3492338"/>
                <a:ext cx="145392" cy="122227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2" extrusionOk="0">
                    <a:moveTo>
                      <a:pt x="2025" y="0"/>
                    </a:moveTo>
                    <a:cubicBezTo>
                      <a:pt x="1992" y="0"/>
                      <a:pt x="1958" y="0"/>
                      <a:pt x="1903" y="22"/>
                    </a:cubicBezTo>
                    <a:cubicBezTo>
                      <a:pt x="1358" y="55"/>
                      <a:pt x="757" y="233"/>
                      <a:pt x="267" y="423"/>
                    </a:cubicBezTo>
                    <a:cubicBezTo>
                      <a:pt x="478" y="829"/>
                      <a:pt x="707" y="1218"/>
                      <a:pt x="935" y="1607"/>
                    </a:cubicBezTo>
                    <a:cubicBezTo>
                      <a:pt x="618" y="1712"/>
                      <a:pt x="318" y="1780"/>
                      <a:pt x="1" y="1852"/>
                    </a:cubicBezTo>
                    <a:cubicBezTo>
                      <a:pt x="757" y="1712"/>
                      <a:pt x="1480" y="1446"/>
                      <a:pt x="2169" y="1078"/>
                    </a:cubicBezTo>
                    <a:lnTo>
                      <a:pt x="2203" y="22"/>
                    </a:lnTo>
                    <a:cubicBezTo>
                      <a:pt x="2148" y="22"/>
                      <a:pt x="2080" y="0"/>
                      <a:pt x="2025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4"/>
              <p:cNvSpPr/>
              <p:nvPr/>
            </p:nvSpPr>
            <p:spPr>
              <a:xfrm>
                <a:off x="7869377" y="3612254"/>
                <a:ext cx="1188" cy="11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7" y="18"/>
                    </a:moveTo>
                    <a:lnTo>
                      <a:pt x="17" y="18"/>
                    </a:lnTo>
                    <a:lnTo>
                      <a:pt x="17" y="18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4"/>
              <p:cNvSpPr/>
              <p:nvPr/>
            </p:nvSpPr>
            <p:spPr>
              <a:xfrm>
                <a:off x="7827535" y="3520254"/>
                <a:ext cx="106850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1429" extrusionOk="0">
                    <a:moveTo>
                      <a:pt x="951" y="0"/>
                    </a:moveTo>
                    <a:cubicBezTo>
                      <a:pt x="490" y="195"/>
                      <a:pt x="140" y="389"/>
                      <a:pt x="0" y="461"/>
                    </a:cubicBezTo>
                    <a:cubicBezTo>
                      <a:pt x="190" y="795"/>
                      <a:pt x="402" y="1112"/>
                      <a:pt x="634" y="1395"/>
                    </a:cubicBezTo>
                    <a:lnTo>
                      <a:pt x="651" y="1412"/>
                    </a:lnTo>
                    <a:lnTo>
                      <a:pt x="668" y="1429"/>
                    </a:lnTo>
                    <a:lnTo>
                      <a:pt x="685" y="1429"/>
                    </a:lnTo>
                    <a:cubicBezTo>
                      <a:pt x="1002" y="1357"/>
                      <a:pt x="1302" y="1289"/>
                      <a:pt x="1619" y="1184"/>
                    </a:cubicBezTo>
                    <a:cubicBezTo>
                      <a:pt x="1391" y="795"/>
                      <a:pt x="1162" y="406"/>
                      <a:pt x="951" y="0"/>
                    </a:cubicBezTo>
                    <a:close/>
                  </a:path>
                </a:pathLst>
              </a:custGeom>
              <a:solidFill>
                <a:srgbClr val="742D68">
                  <a:alpha val="1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4"/>
              <p:cNvSpPr/>
              <p:nvPr/>
            </p:nvSpPr>
            <p:spPr>
              <a:xfrm>
                <a:off x="7939070" y="3711051"/>
                <a:ext cx="58078" cy="33791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12" extrusionOk="0">
                    <a:moveTo>
                      <a:pt x="880" y="0"/>
                    </a:moveTo>
                    <a:cubicBezTo>
                      <a:pt x="580" y="0"/>
                      <a:pt x="280" y="34"/>
                      <a:pt x="1" y="89"/>
                    </a:cubicBezTo>
                    <a:lnTo>
                      <a:pt x="740" y="51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4"/>
              <p:cNvSpPr/>
              <p:nvPr/>
            </p:nvSpPr>
            <p:spPr>
              <a:xfrm>
                <a:off x="7971474" y="3294677"/>
                <a:ext cx="483762" cy="650933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9863" extrusionOk="0">
                    <a:moveTo>
                      <a:pt x="3233" y="0"/>
                    </a:moveTo>
                    <a:cubicBezTo>
                      <a:pt x="2438" y="0"/>
                      <a:pt x="1589" y="105"/>
                      <a:pt x="829" y="197"/>
                    </a:cubicBezTo>
                    <a:lnTo>
                      <a:pt x="406" y="3017"/>
                    </a:lnTo>
                    <a:cubicBezTo>
                      <a:pt x="144" y="5236"/>
                      <a:pt x="0" y="7471"/>
                      <a:pt x="38" y="9441"/>
                    </a:cubicBezTo>
                    <a:cubicBezTo>
                      <a:pt x="1146" y="9717"/>
                      <a:pt x="2278" y="9863"/>
                      <a:pt x="3415" y="9863"/>
                    </a:cubicBezTo>
                    <a:cubicBezTo>
                      <a:pt x="4680" y="9863"/>
                      <a:pt x="5951" y="9682"/>
                      <a:pt x="7202" y="9302"/>
                    </a:cubicBezTo>
                    <a:cubicBezTo>
                      <a:pt x="7329" y="7628"/>
                      <a:pt x="7329" y="5954"/>
                      <a:pt x="7202" y="4302"/>
                    </a:cubicBezTo>
                    <a:lnTo>
                      <a:pt x="6835" y="514"/>
                    </a:lnTo>
                    <a:cubicBezTo>
                      <a:pt x="5934" y="286"/>
                      <a:pt x="4899" y="126"/>
                      <a:pt x="3982" y="37"/>
                    </a:cubicBezTo>
                    <a:cubicBezTo>
                      <a:pt x="3741" y="11"/>
                      <a:pt x="3490" y="0"/>
                      <a:pt x="3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4"/>
              <p:cNvSpPr/>
              <p:nvPr/>
            </p:nvSpPr>
            <p:spPr>
              <a:xfrm>
                <a:off x="7973982" y="3836578"/>
                <a:ext cx="476502" cy="109028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1652" extrusionOk="0">
                    <a:moveTo>
                      <a:pt x="0" y="0"/>
                    </a:moveTo>
                    <a:lnTo>
                      <a:pt x="0" y="1230"/>
                    </a:lnTo>
                    <a:cubicBezTo>
                      <a:pt x="1108" y="1506"/>
                      <a:pt x="2240" y="1652"/>
                      <a:pt x="3377" y="1652"/>
                    </a:cubicBezTo>
                    <a:cubicBezTo>
                      <a:pt x="4642" y="1652"/>
                      <a:pt x="5913" y="1471"/>
                      <a:pt x="7164" y="1091"/>
                    </a:cubicBezTo>
                    <a:cubicBezTo>
                      <a:pt x="7185" y="740"/>
                      <a:pt x="7202" y="406"/>
                      <a:pt x="7219" y="68"/>
                    </a:cubicBezTo>
                    <a:lnTo>
                      <a:pt x="7219" y="68"/>
                    </a:lnTo>
                    <a:cubicBezTo>
                      <a:pt x="6079" y="297"/>
                      <a:pt x="4920" y="412"/>
                      <a:pt x="3761" y="412"/>
                    </a:cubicBezTo>
                    <a:cubicBezTo>
                      <a:pt x="2499" y="412"/>
                      <a:pt x="1238" y="275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4"/>
              <p:cNvSpPr/>
              <p:nvPr/>
            </p:nvSpPr>
            <p:spPr>
              <a:xfrm>
                <a:off x="8064596" y="3294545"/>
                <a:ext cx="304446" cy="148296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2247" extrusionOk="0">
                    <a:moveTo>
                      <a:pt x="1786" y="1"/>
                    </a:moveTo>
                    <a:cubicBezTo>
                      <a:pt x="1199" y="1"/>
                      <a:pt x="580" y="55"/>
                      <a:pt x="1" y="128"/>
                    </a:cubicBezTo>
                    <a:cubicBezTo>
                      <a:pt x="68" y="850"/>
                      <a:pt x="474" y="1518"/>
                      <a:pt x="1091" y="1907"/>
                    </a:cubicBezTo>
                    <a:cubicBezTo>
                      <a:pt x="1460" y="2131"/>
                      <a:pt x="1893" y="2247"/>
                      <a:pt x="2326" y="2247"/>
                    </a:cubicBezTo>
                    <a:cubicBezTo>
                      <a:pt x="2678" y="2247"/>
                      <a:pt x="3029" y="2170"/>
                      <a:pt x="3344" y="2013"/>
                    </a:cubicBezTo>
                    <a:cubicBezTo>
                      <a:pt x="3995" y="1696"/>
                      <a:pt x="4489" y="1062"/>
                      <a:pt x="4612" y="339"/>
                    </a:cubicBezTo>
                    <a:cubicBezTo>
                      <a:pt x="3944" y="199"/>
                      <a:pt x="3221" y="111"/>
                      <a:pt x="2571" y="39"/>
                    </a:cubicBezTo>
                    <a:cubicBezTo>
                      <a:pt x="2320" y="12"/>
                      <a:pt x="2057" y="1"/>
                      <a:pt x="17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4"/>
              <p:cNvSpPr/>
              <p:nvPr/>
            </p:nvSpPr>
            <p:spPr>
              <a:xfrm>
                <a:off x="8112048" y="3295073"/>
                <a:ext cx="209278" cy="9153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1387" extrusionOk="0">
                    <a:moveTo>
                      <a:pt x="1108" y="1"/>
                    </a:moveTo>
                    <a:cubicBezTo>
                      <a:pt x="746" y="1"/>
                      <a:pt x="373" y="20"/>
                      <a:pt x="0" y="52"/>
                    </a:cubicBezTo>
                    <a:cubicBezTo>
                      <a:pt x="127" y="475"/>
                      <a:pt x="389" y="859"/>
                      <a:pt x="778" y="1109"/>
                    </a:cubicBezTo>
                    <a:cubicBezTo>
                      <a:pt x="1047" y="1289"/>
                      <a:pt x="1375" y="1387"/>
                      <a:pt x="1702" y="1387"/>
                    </a:cubicBezTo>
                    <a:cubicBezTo>
                      <a:pt x="1910" y="1387"/>
                      <a:pt x="2117" y="1347"/>
                      <a:pt x="2308" y="1265"/>
                    </a:cubicBezTo>
                    <a:cubicBezTo>
                      <a:pt x="2748" y="1071"/>
                      <a:pt x="3065" y="665"/>
                      <a:pt x="3170" y="208"/>
                    </a:cubicBezTo>
                    <a:cubicBezTo>
                      <a:pt x="2714" y="137"/>
                      <a:pt x="2274" y="69"/>
                      <a:pt x="1852" y="31"/>
                    </a:cubicBezTo>
                    <a:cubicBezTo>
                      <a:pt x="1611" y="10"/>
                      <a:pt x="1362" y="1"/>
                      <a:pt x="110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4"/>
              <p:cNvSpPr/>
              <p:nvPr/>
            </p:nvSpPr>
            <p:spPr>
              <a:xfrm>
                <a:off x="8439789" y="3530814"/>
                <a:ext cx="17621" cy="380014"/>
              </a:xfrm>
              <a:custGeom>
                <a:avLst/>
                <a:gdLst/>
                <a:ahLst/>
                <a:cxnLst/>
                <a:rect l="l" t="t" r="r" b="b"/>
                <a:pathLst>
                  <a:path w="267" h="5758" extrusionOk="0">
                    <a:moveTo>
                      <a:pt x="39" y="1"/>
                    </a:moveTo>
                    <a:cubicBezTo>
                      <a:pt x="22" y="1"/>
                      <a:pt x="1" y="18"/>
                      <a:pt x="1" y="35"/>
                    </a:cubicBezTo>
                    <a:lnTo>
                      <a:pt x="72" y="724"/>
                    </a:lnTo>
                    <a:cubicBezTo>
                      <a:pt x="195" y="2376"/>
                      <a:pt x="195" y="4067"/>
                      <a:pt x="72" y="5707"/>
                    </a:cubicBezTo>
                    <a:cubicBezTo>
                      <a:pt x="72" y="5724"/>
                      <a:pt x="89" y="5741"/>
                      <a:pt x="106" y="5757"/>
                    </a:cubicBezTo>
                    <a:cubicBezTo>
                      <a:pt x="127" y="5757"/>
                      <a:pt x="144" y="5741"/>
                      <a:pt x="144" y="5724"/>
                    </a:cubicBezTo>
                    <a:cubicBezTo>
                      <a:pt x="267" y="4067"/>
                      <a:pt x="267" y="2376"/>
                      <a:pt x="144" y="724"/>
                    </a:cubicBezTo>
                    <a:lnTo>
                      <a:pt x="72" y="18"/>
                    </a:lnTo>
                    <a:cubicBezTo>
                      <a:pt x="72" y="1"/>
                      <a:pt x="56" y="1"/>
                      <a:pt x="3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44"/>
              <p:cNvSpPr/>
              <p:nvPr/>
            </p:nvSpPr>
            <p:spPr>
              <a:xfrm>
                <a:off x="7977282" y="3490754"/>
                <a:ext cx="23231" cy="2097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3178" extrusionOk="0">
                    <a:moveTo>
                      <a:pt x="309" y="1"/>
                    </a:moveTo>
                    <a:cubicBezTo>
                      <a:pt x="292" y="1"/>
                      <a:pt x="284" y="13"/>
                      <a:pt x="284" y="24"/>
                    </a:cubicBezTo>
                    <a:cubicBezTo>
                      <a:pt x="161" y="1064"/>
                      <a:pt x="56" y="2121"/>
                      <a:pt x="1" y="3144"/>
                    </a:cubicBezTo>
                    <a:cubicBezTo>
                      <a:pt x="1" y="3161"/>
                      <a:pt x="18" y="3178"/>
                      <a:pt x="35" y="3178"/>
                    </a:cubicBezTo>
                    <a:cubicBezTo>
                      <a:pt x="56" y="3178"/>
                      <a:pt x="73" y="3161"/>
                      <a:pt x="73" y="3144"/>
                    </a:cubicBezTo>
                    <a:cubicBezTo>
                      <a:pt x="123" y="2121"/>
                      <a:pt x="229" y="1081"/>
                      <a:pt x="352" y="46"/>
                    </a:cubicBezTo>
                    <a:cubicBezTo>
                      <a:pt x="352" y="24"/>
                      <a:pt x="352" y="8"/>
                      <a:pt x="335" y="8"/>
                    </a:cubicBezTo>
                    <a:cubicBezTo>
                      <a:pt x="325" y="3"/>
                      <a:pt x="316" y="1"/>
                      <a:pt x="309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44"/>
              <p:cNvSpPr/>
              <p:nvPr/>
            </p:nvSpPr>
            <p:spPr>
              <a:xfrm>
                <a:off x="7622746" y="3542561"/>
                <a:ext cx="422120" cy="296857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4498" extrusionOk="0">
                    <a:moveTo>
                      <a:pt x="588" y="0"/>
                    </a:moveTo>
                    <a:cubicBezTo>
                      <a:pt x="278" y="0"/>
                      <a:pt x="90" y="68"/>
                      <a:pt x="90" y="68"/>
                    </a:cubicBezTo>
                    <a:cubicBezTo>
                      <a:pt x="1" y="491"/>
                      <a:pt x="1" y="930"/>
                      <a:pt x="106" y="1353"/>
                    </a:cubicBezTo>
                    <a:cubicBezTo>
                      <a:pt x="373" y="2304"/>
                      <a:pt x="1146" y="3043"/>
                      <a:pt x="2008" y="3504"/>
                    </a:cubicBezTo>
                    <a:cubicBezTo>
                      <a:pt x="2892" y="3961"/>
                      <a:pt x="3877" y="4155"/>
                      <a:pt x="4756" y="4383"/>
                    </a:cubicBezTo>
                    <a:cubicBezTo>
                      <a:pt x="4987" y="4442"/>
                      <a:pt x="5219" y="4498"/>
                      <a:pt x="5457" y="4498"/>
                    </a:cubicBezTo>
                    <a:cubicBezTo>
                      <a:pt x="5510" y="4498"/>
                      <a:pt x="5564" y="4495"/>
                      <a:pt x="5618" y="4489"/>
                    </a:cubicBezTo>
                    <a:cubicBezTo>
                      <a:pt x="5673" y="4472"/>
                      <a:pt x="5762" y="4455"/>
                      <a:pt x="5779" y="4383"/>
                    </a:cubicBezTo>
                    <a:cubicBezTo>
                      <a:pt x="5779" y="4311"/>
                      <a:pt x="5707" y="4261"/>
                      <a:pt x="5639" y="4244"/>
                    </a:cubicBezTo>
                    <a:cubicBezTo>
                      <a:pt x="5512" y="4189"/>
                      <a:pt x="5373" y="4155"/>
                      <a:pt x="5233" y="4121"/>
                    </a:cubicBezTo>
                    <a:lnTo>
                      <a:pt x="5233" y="4121"/>
                    </a:lnTo>
                    <a:cubicBezTo>
                      <a:pt x="5273" y="4124"/>
                      <a:pt x="5313" y="4125"/>
                      <a:pt x="5352" y="4125"/>
                    </a:cubicBezTo>
                    <a:cubicBezTo>
                      <a:pt x="5575" y="4125"/>
                      <a:pt x="5799" y="4084"/>
                      <a:pt x="6007" y="3994"/>
                    </a:cubicBezTo>
                    <a:cubicBezTo>
                      <a:pt x="6062" y="3978"/>
                      <a:pt x="6113" y="3944"/>
                      <a:pt x="6113" y="3889"/>
                    </a:cubicBezTo>
                    <a:cubicBezTo>
                      <a:pt x="6113" y="3855"/>
                      <a:pt x="6096" y="3821"/>
                      <a:pt x="6062" y="3804"/>
                    </a:cubicBezTo>
                    <a:cubicBezTo>
                      <a:pt x="6024" y="3783"/>
                      <a:pt x="5990" y="3783"/>
                      <a:pt x="5956" y="3783"/>
                    </a:cubicBezTo>
                    <a:cubicBezTo>
                      <a:pt x="5707" y="3749"/>
                      <a:pt x="5462" y="3732"/>
                      <a:pt x="5178" y="3699"/>
                    </a:cubicBezTo>
                    <a:lnTo>
                      <a:pt x="5178" y="3699"/>
                    </a:lnTo>
                    <a:cubicBezTo>
                      <a:pt x="5266" y="3703"/>
                      <a:pt x="5354" y="3705"/>
                      <a:pt x="5443" y="3705"/>
                    </a:cubicBezTo>
                    <a:cubicBezTo>
                      <a:pt x="5690" y="3705"/>
                      <a:pt x="5938" y="3689"/>
                      <a:pt x="6184" y="3661"/>
                    </a:cubicBezTo>
                    <a:cubicBezTo>
                      <a:pt x="6235" y="3644"/>
                      <a:pt x="6290" y="3644"/>
                      <a:pt x="6324" y="3627"/>
                    </a:cubicBezTo>
                    <a:cubicBezTo>
                      <a:pt x="6358" y="3593"/>
                      <a:pt x="6396" y="3555"/>
                      <a:pt x="6396" y="3521"/>
                    </a:cubicBezTo>
                    <a:cubicBezTo>
                      <a:pt x="6379" y="3466"/>
                      <a:pt x="6341" y="3432"/>
                      <a:pt x="6307" y="3415"/>
                    </a:cubicBezTo>
                    <a:cubicBezTo>
                      <a:pt x="6273" y="3398"/>
                      <a:pt x="6218" y="3382"/>
                      <a:pt x="6184" y="3382"/>
                    </a:cubicBezTo>
                    <a:cubicBezTo>
                      <a:pt x="5867" y="3360"/>
                      <a:pt x="5567" y="3344"/>
                      <a:pt x="5233" y="3310"/>
                    </a:cubicBezTo>
                    <a:cubicBezTo>
                      <a:pt x="5567" y="3310"/>
                      <a:pt x="5901" y="3293"/>
                      <a:pt x="6201" y="3170"/>
                    </a:cubicBezTo>
                    <a:cubicBezTo>
                      <a:pt x="6252" y="3149"/>
                      <a:pt x="6307" y="3115"/>
                      <a:pt x="6324" y="3065"/>
                    </a:cubicBezTo>
                    <a:cubicBezTo>
                      <a:pt x="6324" y="3027"/>
                      <a:pt x="6290" y="2993"/>
                      <a:pt x="6273" y="2976"/>
                    </a:cubicBezTo>
                    <a:cubicBezTo>
                      <a:pt x="6235" y="2959"/>
                      <a:pt x="6201" y="2959"/>
                      <a:pt x="6167" y="2959"/>
                    </a:cubicBezTo>
                    <a:cubicBezTo>
                      <a:pt x="5918" y="2904"/>
                      <a:pt x="5656" y="2904"/>
                      <a:pt x="5407" y="2904"/>
                    </a:cubicBezTo>
                    <a:lnTo>
                      <a:pt x="4794" y="2642"/>
                    </a:lnTo>
                    <a:cubicBezTo>
                      <a:pt x="4282" y="2553"/>
                      <a:pt x="3771" y="2447"/>
                      <a:pt x="3348" y="2198"/>
                    </a:cubicBezTo>
                    <a:cubicBezTo>
                      <a:pt x="2909" y="1936"/>
                      <a:pt x="2554" y="1425"/>
                      <a:pt x="2575" y="913"/>
                    </a:cubicBezTo>
                    <a:cubicBezTo>
                      <a:pt x="1791" y="152"/>
                      <a:pt x="1053" y="0"/>
                      <a:pt x="58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4"/>
              <p:cNvSpPr/>
              <p:nvPr/>
            </p:nvSpPr>
            <p:spPr>
              <a:xfrm>
                <a:off x="7934318" y="3731972"/>
                <a:ext cx="112790" cy="109094"/>
              </a:xfrm>
              <a:custGeom>
                <a:avLst/>
                <a:gdLst/>
                <a:ahLst/>
                <a:cxnLst/>
                <a:rect l="l" t="t" r="r" b="b"/>
                <a:pathLst>
                  <a:path w="1709" h="1653" extrusionOk="0">
                    <a:moveTo>
                      <a:pt x="724" y="0"/>
                    </a:moveTo>
                    <a:cubicBezTo>
                      <a:pt x="707" y="0"/>
                      <a:pt x="686" y="17"/>
                      <a:pt x="686" y="34"/>
                    </a:cubicBezTo>
                    <a:cubicBezTo>
                      <a:pt x="686" y="51"/>
                      <a:pt x="707" y="68"/>
                      <a:pt x="724" y="68"/>
                    </a:cubicBezTo>
                    <a:lnTo>
                      <a:pt x="812" y="68"/>
                    </a:lnTo>
                    <a:cubicBezTo>
                      <a:pt x="1024" y="68"/>
                      <a:pt x="1235" y="89"/>
                      <a:pt x="1425" y="106"/>
                    </a:cubicBezTo>
                    <a:cubicBezTo>
                      <a:pt x="1463" y="123"/>
                      <a:pt x="1497" y="123"/>
                      <a:pt x="1531" y="140"/>
                    </a:cubicBezTo>
                    <a:lnTo>
                      <a:pt x="1552" y="157"/>
                    </a:lnTo>
                    <a:cubicBezTo>
                      <a:pt x="1552" y="173"/>
                      <a:pt x="1569" y="173"/>
                      <a:pt x="1569" y="195"/>
                    </a:cubicBezTo>
                    <a:cubicBezTo>
                      <a:pt x="1569" y="211"/>
                      <a:pt x="1552" y="211"/>
                      <a:pt x="1531" y="228"/>
                    </a:cubicBezTo>
                    <a:cubicBezTo>
                      <a:pt x="1514" y="245"/>
                      <a:pt x="1497" y="262"/>
                      <a:pt x="1480" y="262"/>
                    </a:cubicBezTo>
                    <a:cubicBezTo>
                      <a:pt x="1180" y="385"/>
                      <a:pt x="846" y="406"/>
                      <a:pt x="512" y="406"/>
                    </a:cubicBezTo>
                    <a:cubicBezTo>
                      <a:pt x="495" y="406"/>
                      <a:pt x="474" y="423"/>
                      <a:pt x="474" y="440"/>
                    </a:cubicBezTo>
                    <a:cubicBezTo>
                      <a:pt x="474" y="457"/>
                      <a:pt x="495" y="474"/>
                      <a:pt x="512" y="474"/>
                    </a:cubicBezTo>
                    <a:cubicBezTo>
                      <a:pt x="829" y="512"/>
                      <a:pt x="1146" y="528"/>
                      <a:pt x="1446" y="545"/>
                    </a:cubicBezTo>
                    <a:cubicBezTo>
                      <a:pt x="1497" y="545"/>
                      <a:pt x="1531" y="562"/>
                      <a:pt x="1569" y="579"/>
                    </a:cubicBezTo>
                    <a:cubicBezTo>
                      <a:pt x="1586" y="579"/>
                      <a:pt x="1603" y="596"/>
                      <a:pt x="1620" y="596"/>
                    </a:cubicBezTo>
                    <a:cubicBezTo>
                      <a:pt x="1620" y="617"/>
                      <a:pt x="1637" y="634"/>
                      <a:pt x="1637" y="651"/>
                    </a:cubicBezTo>
                    <a:cubicBezTo>
                      <a:pt x="1637" y="668"/>
                      <a:pt x="1620" y="668"/>
                      <a:pt x="1620" y="685"/>
                    </a:cubicBezTo>
                    <a:cubicBezTo>
                      <a:pt x="1603" y="702"/>
                      <a:pt x="1603" y="702"/>
                      <a:pt x="1586" y="723"/>
                    </a:cubicBezTo>
                    <a:cubicBezTo>
                      <a:pt x="1552" y="740"/>
                      <a:pt x="1514" y="740"/>
                      <a:pt x="1463" y="757"/>
                    </a:cubicBezTo>
                    <a:cubicBezTo>
                      <a:pt x="1214" y="791"/>
                      <a:pt x="969" y="807"/>
                      <a:pt x="741" y="807"/>
                    </a:cubicBezTo>
                    <a:cubicBezTo>
                      <a:pt x="678" y="807"/>
                      <a:pt x="621" y="807"/>
                      <a:pt x="567" y="804"/>
                    </a:cubicBezTo>
                    <a:lnTo>
                      <a:pt x="567" y="804"/>
                    </a:lnTo>
                    <a:cubicBezTo>
                      <a:pt x="532" y="800"/>
                      <a:pt x="495" y="795"/>
                      <a:pt x="457" y="791"/>
                    </a:cubicBezTo>
                    <a:cubicBezTo>
                      <a:pt x="441" y="791"/>
                      <a:pt x="424" y="807"/>
                      <a:pt x="424" y="829"/>
                    </a:cubicBezTo>
                    <a:cubicBezTo>
                      <a:pt x="424" y="845"/>
                      <a:pt x="441" y="862"/>
                      <a:pt x="457" y="862"/>
                    </a:cubicBezTo>
                    <a:cubicBezTo>
                      <a:pt x="457" y="862"/>
                      <a:pt x="457" y="862"/>
                      <a:pt x="457" y="862"/>
                    </a:cubicBezTo>
                    <a:lnTo>
                      <a:pt x="457" y="862"/>
                    </a:lnTo>
                    <a:cubicBezTo>
                      <a:pt x="499" y="870"/>
                      <a:pt x="541" y="875"/>
                      <a:pt x="584" y="877"/>
                    </a:cubicBezTo>
                    <a:lnTo>
                      <a:pt x="584" y="877"/>
                    </a:lnTo>
                    <a:cubicBezTo>
                      <a:pt x="815" y="902"/>
                      <a:pt x="1024" y="919"/>
                      <a:pt x="1235" y="951"/>
                    </a:cubicBezTo>
                    <a:cubicBezTo>
                      <a:pt x="1269" y="951"/>
                      <a:pt x="1303" y="951"/>
                      <a:pt x="1320" y="968"/>
                    </a:cubicBezTo>
                    <a:lnTo>
                      <a:pt x="1341" y="985"/>
                    </a:lnTo>
                    <a:cubicBezTo>
                      <a:pt x="1358" y="1002"/>
                      <a:pt x="1358" y="1002"/>
                      <a:pt x="1358" y="1019"/>
                    </a:cubicBezTo>
                    <a:cubicBezTo>
                      <a:pt x="1358" y="1040"/>
                      <a:pt x="1358" y="1057"/>
                      <a:pt x="1341" y="1057"/>
                    </a:cubicBezTo>
                    <a:cubicBezTo>
                      <a:pt x="1320" y="1074"/>
                      <a:pt x="1303" y="1091"/>
                      <a:pt x="1269" y="1091"/>
                    </a:cubicBezTo>
                    <a:cubicBezTo>
                      <a:pt x="1075" y="1179"/>
                      <a:pt x="880" y="1213"/>
                      <a:pt x="669" y="1213"/>
                    </a:cubicBezTo>
                    <a:lnTo>
                      <a:pt x="512" y="1213"/>
                    </a:lnTo>
                    <a:cubicBezTo>
                      <a:pt x="495" y="1213"/>
                      <a:pt x="474" y="1213"/>
                      <a:pt x="474" y="1230"/>
                    </a:cubicBezTo>
                    <a:cubicBezTo>
                      <a:pt x="474" y="1251"/>
                      <a:pt x="474" y="1268"/>
                      <a:pt x="495" y="1285"/>
                    </a:cubicBezTo>
                    <a:cubicBezTo>
                      <a:pt x="635" y="1319"/>
                      <a:pt x="774" y="1357"/>
                      <a:pt x="918" y="1408"/>
                    </a:cubicBezTo>
                    <a:cubicBezTo>
                      <a:pt x="935" y="1408"/>
                      <a:pt x="969" y="1425"/>
                      <a:pt x="986" y="1441"/>
                    </a:cubicBezTo>
                    <a:cubicBezTo>
                      <a:pt x="1003" y="1463"/>
                      <a:pt x="1024" y="1479"/>
                      <a:pt x="1024" y="1496"/>
                    </a:cubicBezTo>
                    <a:lnTo>
                      <a:pt x="1024" y="1513"/>
                    </a:lnTo>
                    <a:cubicBezTo>
                      <a:pt x="1003" y="1530"/>
                      <a:pt x="1003" y="1547"/>
                      <a:pt x="969" y="1547"/>
                    </a:cubicBezTo>
                    <a:cubicBezTo>
                      <a:pt x="952" y="1568"/>
                      <a:pt x="918" y="1585"/>
                      <a:pt x="880" y="1585"/>
                    </a:cubicBezTo>
                    <a:lnTo>
                      <a:pt x="741" y="1585"/>
                    </a:lnTo>
                    <a:cubicBezTo>
                      <a:pt x="512" y="1585"/>
                      <a:pt x="263" y="1530"/>
                      <a:pt x="35" y="1479"/>
                    </a:cubicBezTo>
                    <a:cubicBezTo>
                      <a:pt x="18" y="1479"/>
                      <a:pt x="1" y="1479"/>
                      <a:pt x="1" y="1496"/>
                    </a:cubicBezTo>
                    <a:cubicBezTo>
                      <a:pt x="1" y="1513"/>
                      <a:pt x="1" y="1547"/>
                      <a:pt x="18" y="1547"/>
                    </a:cubicBezTo>
                    <a:cubicBezTo>
                      <a:pt x="246" y="1602"/>
                      <a:pt x="495" y="1653"/>
                      <a:pt x="741" y="1653"/>
                    </a:cubicBezTo>
                    <a:lnTo>
                      <a:pt x="897" y="1653"/>
                    </a:lnTo>
                    <a:cubicBezTo>
                      <a:pt x="935" y="1653"/>
                      <a:pt x="969" y="1636"/>
                      <a:pt x="1003" y="1619"/>
                    </a:cubicBezTo>
                    <a:cubicBezTo>
                      <a:pt x="1041" y="1602"/>
                      <a:pt x="1075" y="1568"/>
                      <a:pt x="1091" y="1513"/>
                    </a:cubicBezTo>
                    <a:lnTo>
                      <a:pt x="1091" y="1496"/>
                    </a:lnTo>
                    <a:cubicBezTo>
                      <a:pt x="1091" y="1463"/>
                      <a:pt x="1058" y="1425"/>
                      <a:pt x="1041" y="1391"/>
                    </a:cubicBezTo>
                    <a:cubicBezTo>
                      <a:pt x="1003" y="1374"/>
                      <a:pt x="969" y="1357"/>
                      <a:pt x="935" y="1336"/>
                    </a:cubicBezTo>
                    <a:cubicBezTo>
                      <a:pt x="879" y="1316"/>
                      <a:pt x="823" y="1299"/>
                      <a:pt x="767" y="1283"/>
                    </a:cubicBezTo>
                    <a:lnTo>
                      <a:pt x="767" y="1283"/>
                    </a:lnTo>
                    <a:cubicBezTo>
                      <a:pt x="946" y="1273"/>
                      <a:pt x="1124" y="1237"/>
                      <a:pt x="1303" y="1162"/>
                    </a:cubicBezTo>
                    <a:cubicBezTo>
                      <a:pt x="1320" y="1146"/>
                      <a:pt x="1358" y="1124"/>
                      <a:pt x="1375" y="1108"/>
                    </a:cubicBezTo>
                    <a:cubicBezTo>
                      <a:pt x="1408" y="1091"/>
                      <a:pt x="1425" y="1057"/>
                      <a:pt x="1425" y="1019"/>
                    </a:cubicBezTo>
                    <a:cubicBezTo>
                      <a:pt x="1425" y="1002"/>
                      <a:pt x="1408" y="968"/>
                      <a:pt x="1408" y="951"/>
                    </a:cubicBezTo>
                    <a:cubicBezTo>
                      <a:pt x="1392" y="934"/>
                      <a:pt x="1375" y="913"/>
                      <a:pt x="1358" y="913"/>
                    </a:cubicBezTo>
                    <a:cubicBezTo>
                      <a:pt x="1320" y="879"/>
                      <a:pt x="1269" y="879"/>
                      <a:pt x="1235" y="879"/>
                    </a:cubicBezTo>
                    <a:cubicBezTo>
                      <a:pt x="1199" y="874"/>
                      <a:pt x="1163" y="870"/>
                      <a:pt x="1127" y="865"/>
                    </a:cubicBezTo>
                    <a:lnTo>
                      <a:pt x="1127" y="865"/>
                    </a:lnTo>
                    <a:cubicBezTo>
                      <a:pt x="1245" y="857"/>
                      <a:pt x="1363" y="845"/>
                      <a:pt x="1480" y="829"/>
                    </a:cubicBezTo>
                    <a:cubicBezTo>
                      <a:pt x="1514" y="807"/>
                      <a:pt x="1569" y="807"/>
                      <a:pt x="1620" y="774"/>
                    </a:cubicBezTo>
                    <a:cubicBezTo>
                      <a:pt x="1637" y="774"/>
                      <a:pt x="1658" y="757"/>
                      <a:pt x="1675" y="723"/>
                    </a:cubicBezTo>
                    <a:cubicBezTo>
                      <a:pt x="1692" y="702"/>
                      <a:pt x="1709" y="668"/>
                      <a:pt x="1709" y="651"/>
                    </a:cubicBezTo>
                    <a:cubicBezTo>
                      <a:pt x="1709" y="617"/>
                      <a:pt x="1692" y="579"/>
                      <a:pt x="1675" y="562"/>
                    </a:cubicBezTo>
                    <a:cubicBezTo>
                      <a:pt x="1658" y="545"/>
                      <a:pt x="1620" y="528"/>
                      <a:pt x="1603" y="512"/>
                    </a:cubicBezTo>
                    <a:cubicBezTo>
                      <a:pt x="1552" y="490"/>
                      <a:pt x="1497" y="474"/>
                      <a:pt x="1463" y="474"/>
                    </a:cubicBezTo>
                    <a:cubicBezTo>
                      <a:pt x="1315" y="466"/>
                      <a:pt x="1171" y="458"/>
                      <a:pt x="1025" y="448"/>
                    </a:cubicBezTo>
                    <a:lnTo>
                      <a:pt x="1025" y="448"/>
                    </a:lnTo>
                    <a:cubicBezTo>
                      <a:pt x="1185" y="428"/>
                      <a:pt x="1343" y="394"/>
                      <a:pt x="1497" y="334"/>
                    </a:cubicBezTo>
                    <a:cubicBezTo>
                      <a:pt x="1531" y="317"/>
                      <a:pt x="1552" y="317"/>
                      <a:pt x="1586" y="279"/>
                    </a:cubicBezTo>
                    <a:cubicBezTo>
                      <a:pt x="1603" y="262"/>
                      <a:pt x="1637" y="228"/>
                      <a:pt x="1637" y="195"/>
                    </a:cubicBezTo>
                    <a:cubicBezTo>
                      <a:pt x="1637" y="157"/>
                      <a:pt x="1620" y="140"/>
                      <a:pt x="1603" y="123"/>
                    </a:cubicBezTo>
                    <a:cubicBezTo>
                      <a:pt x="1603" y="106"/>
                      <a:pt x="1586" y="89"/>
                      <a:pt x="1569" y="68"/>
                    </a:cubicBezTo>
                    <a:cubicBezTo>
                      <a:pt x="1514" y="51"/>
                      <a:pt x="1480" y="51"/>
                      <a:pt x="1446" y="51"/>
                    </a:cubicBezTo>
                    <a:cubicBezTo>
                      <a:pt x="1235" y="17"/>
                      <a:pt x="1024" y="0"/>
                      <a:pt x="812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4"/>
              <p:cNvSpPr/>
              <p:nvPr/>
            </p:nvSpPr>
            <p:spPr>
              <a:xfrm>
                <a:off x="7646175" y="3613376"/>
                <a:ext cx="19601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547" extrusionOk="0">
                    <a:moveTo>
                      <a:pt x="123" y="1"/>
                    </a:moveTo>
                    <a:cubicBezTo>
                      <a:pt x="106" y="1"/>
                      <a:pt x="85" y="1"/>
                      <a:pt x="68" y="18"/>
                    </a:cubicBezTo>
                    <a:cubicBezTo>
                      <a:pt x="68" y="18"/>
                      <a:pt x="1" y="123"/>
                      <a:pt x="1" y="246"/>
                    </a:cubicBezTo>
                    <a:cubicBezTo>
                      <a:pt x="1" y="301"/>
                      <a:pt x="1" y="369"/>
                      <a:pt x="52" y="424"/>
                    </a:cubicBezTo>
                    <a:cubicBezTo>
                      <a:pt x="85" y="457"/>
                      <a:pt x="157" y="512"/>
                      <a:pt x="246" y="546"/>
                    </a:cubicBezTo>
                    <a:cubicBezTo>
                      <a:pt x="263" y="546"/>
                      <a:pt x="280" y="529"/>
                      <a:pt x="280" y="512"/>
                    </a:cubicBezTo>
                    <a:cubicBezTo>
                      <a:pt x="297" y="491"/>
                      <a:pt x="280" y="474"/>
                      <a:pt x="263" y="474"/>
                    </a:cubicBezTo>
                    <a:cubicBezTo>
                      <a:pt x="174" y="440"/>
                      <a:pt x="140" y="407"/>
                      <a:pt x="106" y="369"/>
                    </a:cubicBezTo>
                    <a:cubicBezTo>
                      <a:pt x="68" y="335"/>
                      <a:pt x="68" y="301"/>
                      <a:pt x="68" y="246"/>
                    </a:cubicBezTo>
                    <a:cubicBezTo>
                      <a:pt x="68" y="195"/>
                      <a:pt x="85" y="157"/>
                      <a:pt x="85" y="123"/>
                    </a:cubicBezTo>
                    <a:cubicBezTo>
                      <a:pt x="106" y="107"/>
                      <a:pt x="106" y="90"/>
                      <a:pt x="123" y="68"/>
                    </a:cubicBezTo>
                    <a:lnTo>
                      <a:pt x="123" y="52"/>
                    </a:lnTo>
                    <a:cubicBezTo>
                      <a:pt x="140" y="35"/>
                      <a:pt x="140" y="18"/>
                      <a:pt x="1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4"/>
              <p:cNvSpPr/>
              <p:nvPr/>
            </p:nvSpPr>
            <p:spPr>
              <a:xfrm>
                <a:off x="8033116" y="2880942"/>
                <a:ext cx="417368" cy="27864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4222" extrusionOk="0">
                    <a:moveTo>
                      <a:pt x="2818" y="1"/>
                    </a:moveTo>
                    <a:cubicBezTo>
                      <a:pt x="2640" y="1"/>
                      <a:pt x="2462" y="24"/>
                      <a:pt x="2291" y="72"/>
                    </a:cubicBezTo>
                    <a:cubicBezTo>
                      <a:pt x="1725" y="249"/>
                      <a:pt x="1251" y="672"/>
                      <a:pt x="1057" y="1217"/>
                    </a:cubicBezTo>
                    <a:cubicBezTo>
                      <a:pt x="1023" y="1078"/>
                      <a:pt x="968" y="938"/>
                      <a:pt x="862" y="832"/>
                    </a:cubicBezTo>
                    <a:cubicBezTo>
                      <a:pt x="706" y="972"/>
                      <a:pt x="651" y="1217"/>
                      <a:pt x="740" y="1428"/>
                    </a:cubicBezTo>
                    <a:cubicBezTo>
                      <a:pt x="406" y="1572"/>
                      <a:pt x="178" y="1834"/>
                      <a:pt x="89" y="2151"/>
                    </a:cubicBezTo>
                    <a:cubicBezTo>
                      <a:pt x="0" y="2468"/>
                      <a:pt x="72" y="2840"/>
                      <a:pt x="266" y="3102"/>
                    </a:cubicBezTo>
                    <a:cubicBezTo>
                      <a:pt x="668" y="3664"/>
                      <a:pt x="1340" y="3736"/>
                      <a:pt x="1851" y="3947"/>
                    </a:cubicBezTo>
                    <a:cubicBezTo>
                      <a:pt x="2245" y="4111"/>
                      <a:pt x="2674" y="4222"/>
                      <a:pt x="3101" y="4222"/>
                    </a:cubicBezTo>
                    <a:cubicBezTo>
                      <a:pt x="3224" y="4222"/>
                      <a:pt x="3348" y="4212"/>
                      <a:pt x="3470" y="4193"/>
                    </a:cubicBezTo>
                    <a:cubicBezTo>
                      <a:pt x="3698" y="4142"/>
                      <a:pt x="3944" y="4053"/>
                      <a:pt x="4155" y="3914"/>
                    </a:cubicBezTo>
                    <a:cubicBezTo>
                      <a:pt x="4366" y="3753"/>
                      <a:pt x="4510" y="3525"/>
                      <a:pt x="4683" y="3313"/>
                    </a:cubicBezTo>
                    <a:cubicBezTo>
                      <a:pt x="5021" y="2925"/>
                      <a:pt x="5461" y="2629"/>
                      <a:pt x="5778" y="2223"/>
                    </a:cubicBezTo>
                    <a:cubicBezTo>
                      <a:pt x="6112" y="1834"/>
                      <a:pt x="6323" y="1272"/>
                      <a:pt x="6146" y="794"/>
                    </a:cubicBezTo>
                    <a:cubicBezTo>
                      <a:pt x="5989" y="389"/>
                      <a:pt x="5600" y="127"/>
                      <a:pt x="5178" y="72"/>
                    </a:cubicBezTo>
                    <a:cubicBezTo>
                      <a:pt x="5105" y="60"/>
                      <a:pt x="5032" y="54"/>
                      <a:pt x="4959" y="54"/>
                    </a:cubicBezTo>
                    <a:cubicBezTo>
                      <a:pt x="4611" y="54"/>
                      <a:pt x="4269" y="180"/>
                      <a:pt x="3965" y="355"/>
                    </a:cubicBezTo>
                    <a:cubicBezTo>
                      <a:pt x="3633" y="123"/>
                      <a:pt x="3225" y="1"/>
                      <a:pt x="2818" y="1"/>
                    </a:cubicBezTo>
                    <a:close/>
                  </a:path>
                </a:pathLst>
              </a:custGeom>
              <a:solidFill>
                <a:srgbClr val="5A0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4"/>
              <p:cNvSpPr/>
              <p:nvPr/>
            </p:nvSpPr>
            <p:spPr>
              <a:xfrm>
                <a:off x="8181741" y="3236798"/>
                <a:ext cx="68703" cy="7682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164" extrusionOk="0">
                    <a:moveTo>
                      <a:pt x="107" y="1"/>
                    </a:moveTo>
                    <a:cubicBezTo>
                      <a:pt x="39" y="369"/>
                      <a:pt x="1" y="741"/>
                      <a:pt x="1" y="1125"/>
                    </a:cubicBezTo>
                    <a:lnTo>
                      <a:pt x="1041" y="1163"/>
                    </a:lnTo>
                    <a:lnTo>
                      <a:pt x="973" y="52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4"/>
              <p:cNvSpPr/>
              <p:nvPr/>
            </p:nvSpPr>
            <p:spPr>
              <a:xfrm>
                <a:off x="8183193" y="3236798"/>
                <a:ext cx="65008" cy="44152"/>
              </a:xfrm>
              <a:custGeom>
                <a:avLst/>
                <a:gdLst/>
                <a:ahLst/>
                <a:cxnLst/>
                <a:rect l="l" t="t" r="r" b="b"/>
                <a:pathLst>
                  <a:path w="985" h="669" extrusionOk="0">
                    <a:moveTo>
                      <a:pt x="85" y="1"/>
                    </a:moveTo>
                    <a:cubicBezTo>
                      <a:pt x="51" y="212"/>
                      <a:pt x="17" y="424"/>
                      <a:pt x="0" y="635"/>
                    </a:cubicBezTo>
                    <a:cubicBezTo>
                      <a:pt x="140" y="652"/>
                      <a:pt x="317" y="669"/>
                      <a:pt x="490" y="669"/>
                    </a:cubicBezTo>
                    <a:cubicBezTo>
                      <a:pt x="668" y="669"/>
                      <a:pt x="824" y="652"/>
                      <a:pt x="985" y="618"/>
                    </a:cubicBezTo>
                    <a:lnTo>
                      <a:pt x="951" y="52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4"/>
              <p:cNvSpPr/>
              <p:nvPr/>
            </p:nvSpPr>
            <p:spPr>
              <a:xfrm>
                <a:off x="8331818" y="3092858"/>
                <a:ext cx="60652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654" extrusionOk="0">
                    <a:moveTo>
                      <a:pt x="548" y="0"/>
                    </a:moveTo>
                    <a:cubicBezTo>
                      <a:pt x="492" y="0"/>
                      <a:pt x="437" y="16"/>
                      <a:pt x="390" y="52"/>
                    </a:cubicBezTo>
                    <a:lnTo>
                      <a:pt x="1" y="1654"/>
                    </a:lnTo>
                    <a:cubicBezTo>
                      <a:pt x="440" y="1493"/>
                      <a:pt x="791" y="1108"/>
                      <a:pt x="897" y="631"/>
                    </a:cubicBezTo>
                    <a:cubicBezTo>
                      <a:pt x="918" y="474"/>
                      <a:pt x="918" y="297"/>
                      <a:pt x="829" y="157"/>
                    </a:cubicBezTo>
                    <a:cubicBezTo>
                      <a:pt x="770" y="62"/>
                      <a:pt x="658" y="0"/>
                      <a:pt x="548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4"/>
              <p:cNvSpPr/>
              <p:nvPr/>
            </p:nvSpPr>
            <p:spPr>
              <a:xfrm>
                <a:off x="8331818" y="3092594"/>
                <a:ext cx="47782" cy="109424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658" extrusionOk="0">
                    <a:moveTo>
                      <a:pt x="546" y="1"/>
                    </a:moveTo>
                    <a:cubicBezTo>
                      <a:pt x="495" y="1"/>
                      <a:pt x="457" y="18"/>
                      <a:pt x="424" y="35"/>
                    </a:cubicBezTo>
                    <a:lnTo>
                      <a:pt x="407" y="35"/>
                    </a:lnTo>
                    <a:cubicBezTo>
                      <a:pt x="407" y="35"/>
                      <a:pt x="407" y="56"/>
                      <a:pt x="390" y="56"/>
                    </a:cubicBezTo>
                    <a:lnTo>
                      <a:pt x="1" y="1658"/>
                    </a:lnTo>
                    <a:cubicBezTo>
                      <a:pt x="246" y="1569"/>
                      <a:pt x="457" y="1429"/>
                      <a:pt x="618" y="1218"/>
                    </a:cubicBezTo>
                    <a:cubicBezTo>
                      <a:pt x="724" y="812"/>
                      <a:pt x="724" y="352"/>
                      <a:pt x="707" y="35"/>
                    </a:cubicBezTo>
                    <a:cubicBezTo>
                      <a:pt x="652" y="18"/>
                      <a:pt x="601" y="1"/>
                      <a:pt x="546" y="1"/>
                    </a:cubicBez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4"/>
              <p:cNvSpPr/>
              <p:nvPr/>
            </p:nvSpPr>
            <p:spPr>
              <a:xfrm>
                <a:off x="8036745" y="3025079"/>
                <a:ext cx="339227" cy="238911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3620" extrusionOk="0">
                    <a:moveTo>
                      <a:pt x="2498" y="1"/>
                    </a:moveTo>
                    <a:cubicBezTo>
                      <a:pt x="2198" y="212"/>
                      <a:pt x="1902" y="479"/>
                      <a:pt x="1530" y="601"/>
                    </a:cubicBezTo>
                    <a:cubicBezTo>
                      <a:pt x="1619" y="707"/>
                      <a:pt x="1602" y="812"/>
                      <a:pt x="1547" y="884"/>
                    </a:cubicBezTo>
                    <a:cubicBezTo>
                      <a:pt x="1509" y="935"/>
                      <a:pt x="1449" y="960"/>
                      <a:pt x="1384" y="960"/>
                    </a:cubicBezTo>
                    <a:cubicBezTo>
                      <a:pt x="1363" y="960"/>
                      <a:pt x="1341" y="957"/>
                      <a:pt x="1319" y="952"/>
                    </a:cubicBezTo>
                    <a:cubicBezTo>
                      <a:pt x="1196" y="901"/>
                      <a:pt x="1141" y="741"/>
                      <a:pt x="1036" y="635"/>
                    </a:cubicBezTo>
                    <a:cubicBezTo>
                      <a:pt x="958" y="573"/>
                      <a:pt x="852" y="536"/>
                      <a:pt x="747" y="536"/>
                    </a:cubicBezTo>
                    <a:cubicBezTo>
                      <a:pt x="709" y="536"/>
                      <a:pt x="671" y="540"/>
                      <a:pt x="634" y="550"/>
                    </a:cubicBezTo>
                    <a:cubicBezTo>
                      <a:pt x="490" y="584"/>
                      <a:pt x="385" y="673"/>
                      <a:pt x="279" y="779"/>
                    </a:cubicBezTo>
                    <a:cubicBezTo>
                      <a:pt x="0" y="1129"/>
                      <a:pt x="17" y="1658"/>
                      <a:pt x="279" y="2009"/>
                    </a:cubicBezTo>
                    <a:cubicBezTo>
                      <a:pt x="514" y="2328"/>
                      <a:pt x="767" y="2391"/>
                      <a:pt x="931" y="2391"/>
                    </a:cubicBezTo>
                    <a:cubicBezTo>
                      <a:pt x="1039" y="2391"/>
                      <a:pt x="1107" y="2364"/>
                      <a:pt x="1107" y="2364"/>
                    </a:cubicBezTo>
                    <a:cubicBezTo>
                      <a:pt x="1124" y="2643"/>
                      <a:pt x="1213" y="2875"/>
                      <a:pt x="1374" y="3086"/>
                    </a:cubicBezTo>
                    <a:cubicBezTo>
                      <a:pt x="1636" y="3437"/>
                      <a:pt x="2075" y="3594"/>
                      <a:pt x="2498" y="3615"/>
                    </a:cubicBezTo>
                    <a:cubicBezTo>
                      <a:pt x="2548" y="3618"/>
                      <a:pt x="2599" y="3620"/>
                      <a:pt x="2649" y="3620"/>
                    </a:cubicBezTo>
                    <a:cubicBezTo>
                      <a:pt x="3357" y="3620"/>
                      <a:pt x="4064" y="3291"/>
                      <a:pt x="4506" y="2731"/>
                    </a:cubicBezTo>
                    <a:cubicBezTo>
                      <a:pt x="4983" y="2135"/>
                      <a:pt x="5140" y="1307"/>
                      <a:pt x="4928" y="567"/>
                    </a:cubicBezTo>
                    <a:lnTo>
                      <a:pt x="4928" y="567"/>
                    </a:lnTo>
                    <a:cubicBezTo>
                      <a:pt x="4888" y="580"/>
                      <a:pt x="4845" y="587"/>
                      <a:pt x="4800" y="587"/>
                    </a:cubicBezTo>
                    <a:cubicBezTo>
                      <a:pt x="4673" y="587"/>
                      <a:pt x="4536" y="535"/>
                      <a:pt x="4417" y="445"/>
                    </a:cubicBezTo>
                    <a:cubicBezTo>
                      <a:pt x="4261" y="339"/>
                      <a:pt x="4155" y="178"/>
                      <a:pt x="4049" y="22"/>
                    </a:cubicBezTo>
                    <a:cubicBezTo>
                      <a:pt x="3855" y="145"/>
                      <a:pt x="3749" y="267"/>
                      <a:pt x="3610" y="373"/>
                    </a:cubicBezTo>
                    <a:cubicBezTo>
                      <a:pt x="3481" y="452"/>
                      <a:pt x="3328" y="515"/>
                      <a:pt x="3170" y="515"/>
                    </a:cubicBezTo>
                    <a:cubicBezTo>
                      <a:pt x="3152" y="515"/>
                      <a:pt x="3134" y="514"/>
                      <a:pt x="3115" y="512"/>
                    </a:cubicBezTo>
                    <a:cubicBezTo>
                      <a:pt x="2853" y="462"/>
                      <a:pt x="2659" y="233"/>
                      <a:pt x="2498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4"/>
              <p:cNvSpPr/>
              <p:nvPr/>
            </p:nvSpPr>
            <p:spPr>
              <a:xfrm>
                <a:off x="8069084" y="3100712"/>
                <a:ext cx="34913" cy="40522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14" extrusionOk="0">
                    <a:moveTo>
                      <a:pt x="478" y="0"/>
                    </a:moveTo>
                    <a:cubicBezTo>
                      <a:pt x="317" y="38"/>
                      <a:pt x="178" y="89"/>
                      <a:pt x="38" y="123"/>
                    </a:cubicBezTo>
                    <a:cubicBezTo>
                      <a:pt x="0" y="123"/>
                      <a:pt x="0" y="161"/>
                      <a:pt x="0" y="178"/>
                    </a:cubicBezTo>
                    <a:cubicBezTo>
                      <a:pt x="0" y="195"/>
                      <a:pt x="38" y="195"/>
                      <a:pt x="55" y="195"/>
                    </a:cubicBezTo>
                    <a:cubicBezTo>
                      <a:pt x="163" y="169"/>
                      <a:pt x="271" y="130"/>
                      <a:pt x="388" y="98"/>
                    </a:cubicBezTo>
                    <a:lnTo>
                      <a:pt x="388" y="98"/>
                    </a:lnTo>
                    <a:cubicBezTo>
                      <a:pt x="344" y="153"/>
                      <a:pt x="306" y="215"/>
                      <a:pt x="284" y="284"/>
                    </a:cubicBezTo>
                    <a:cubicBezTo>
                      <a:pt x="267" y="317"/>
                      <a:pt x="250" y="372"/>
                      <a:pt x="250" y="423"/>
                    </a:cubicBezTo>
                    <a:cubicBezTo>
                      <a:pt x="250" y="478"/>
                      <a:pt x="284" y="546"/>
                      <a:pt x="317" y="600"/>
                    </a:cubicBezTo>
                    <a:cubicBezTo>
                      <a:pt x="326" y="609"/>
                      <a:pt x="335" y="613"/>
                      <a:pt x="345" y="613"/>
                    </a:cubicBezTo>
                    <a:cubicBezTo>
                      <a:pt x="354" y="613"/>
                      <a:pt x="364" y="609"/>
                      <a:pt x="372" y="600"/>
                    </a:cubicBezTo>
                    <a:cubicBezTo>
                      <a:pt x="389" y="600"/>
                      <a:pt x="389" y="584"/>
                      <a:pt x="372" y="567"/>
                    </a:cubicBezTo>
                    <a:cubicBezTo>
                      <a:pt x="334" y="512"/>
                      <a:pt x="317" y="478"/>
                      <a:pt x="317" y="423"/>
                    </a:cubicBezTo>
                    <a:cubicBezTo>
                      <a:pt x="317" y="372"/>
                      <a:pt x="334" y="334"/>
                      <a:pt x="355" y="300"/>
                    </a:cubicBezTo>
                    <a:cubicBezTo>
                      <a:pt x="372" y="212"/>
                      <a:pt x="440" y="144"/>
                      <a:pt x="512" y="55"/>
                    </a:cubicBezTo>
                    <a:cubicBezTo>
                      <a:pt x="529" y="55"/>
                      <a:pt x="529" y="38"/>
                      <a:pt x="512" y="17"/>
                    </a:cubicBezTo>
                    <a:cubicBezTo>
                      <a:pt x="512" y="0"/>
                      <a:pt x="495" y="0"/>
                      <a:pt x="47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44"/>
              <p:cNvSpPr/>
              <p:nvPr/>
            </p:nvSpPr>
            <p:spPr>
              <a:xfrm>
                <a:off x="8186493" y="3083223"/>
                <a:ext cx="43030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55" extrusionOk="0">
                    <a:moveTo>
                      <a:pt x="460" y="1"/>
                    </a:moveTo>
                    <a:cubicBezTo>
                      <a:pt x="421" y="1"/>
                      <a:pt x="383" y="10"/>
                      <a:pt x="352" y="20"/>
                    </a:cubicBezTo>
                    <a:cubicBezTo>
                      <a:pt x="267" y="37"/>
                      <a:pt x="178" y="54"/>
                      <a:pt x="106" y="109"/>
                    </a:cubicBezTo>
                    <a:cubicBezTo>
                      <a:pt x="56" y="126"/>
                      <a:pt x="1" y="177"/>
                      <a:pt x="1" y="248"/>
                    </a:cubicBezTo>
                    <a:cubicBezTo>
                      <a:pt x="1" y="303"/>
                      <a:pt x="56" y="337"/>
                      <a:pt x="123" y="354"/>
                    </a:cubicBezTo>
                    <a:cubicBezTo>
                      <a:pt x="178" y="354"/>
                      <a:pt x="229" y="337"/>
                      <a:pt x="284" y="320"/>
                    </a:cubicBezTo>
                    <a:cubicBezTo>
                      <a:pt x="352" y="303"/>
                      <a:pt x="407" y="265"/>
                      <a:pt x="457" y="265"/>
                    </a:cubicBezTo>
                    <a:cubicBezTo>
                      <a:pt x="469" y="268"/>
                      <a:pt x="481" y="269"/>
                      <a:pt x="492" y="269"/>
                    </a:cubicBezTo>
                    <a:cubicBezTo>
                      <a:pt x="568" y="269"/>
                      <a:pt x="635" y="222"/>
                      <a:pt x="635" y="160"/>
                    </a:cubicBezTo>
                    <a:cubicBezTo>
                      <a:pt x="652" y="109"/>
                      <a:pt x="601" y="37"/>
                      <a:pt x="546" y="20"/>
                    </a:cubicBezTo>
                    <a:cubicBezTo>
                      <a:pt x="517" y="6"/>
                      <a:pt x="488" y="1"/>
                      <a:pt x="460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44"/>
              <p:cNvSpPr/>
              <p:nvPr/>
            </p:nvSpPr>
            <p:spPr>
              <a:xfrm>
                <a:off x="8205236" y="3118267"/>
                <a:ext cx="16235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46" h="318" extrusionOk="0">
                    <a:moveTo>
                      <a:pt x="123" y="1"/>
                    </a:moveTo>
                    <a:cubicBezTo>
                      <a:pt x="51" y="1"/>
                      <a:pt x="0" y="68"/>
                      <a:pt x="0" y="157"/>
                    </a:cubicBezTo>
                    <a:cubicBezTo>
                      <a:pt x="0" y="246"/>
                      <a:pt x="68" y="318"/>
                      <a:pt x="123" y="318"/>
                    </a:cubicBezTo>
                    <a:cubicBezTo>
                      <a:pt x="194" y="318"/>
                      <a:pt x="245" y="246"/>
                      <a:pt x="245" y="157"/>
                    </a:cubicBezTo>
                    <a:cubicBezTo>
                      <a:pt x="228" y="68"/>
                      <a:pt x="173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4"/>
              <p:cNvSpPr/>
              <p:nvPr/>
            </p:nvSpPr>
            <p:spPr>
              <a:xfrm>
                <a:off x="8334062" y="3083157"/>
                <a:ext cx="37487" cy="2349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6" extrusionOk="0">
                    <a:moveTo>
                      <a:pt x="187" y="0"/>
                    </a:moveTo>
                    <a:cubicBezTo>
                      <a:pt x="160" y="0"/>
                      <a:pt x="134" y="4"/>
                      <a:pt x="106" y="21"/>
                    </a:cubicBezTo>
                    <a:cubicBezTo>
                      <a:pt x="56" y="38"/>
                      <a:pt x="1" y="93"/>
                      <a:pt x="18" y="161"/>
                    </a:cubicBezTo>
                    <a:cubicBezTo>
                      <a:pt x="18" y="216"/>
                      <a:pt x="89" y="266"/>
                      <a:pt x="161" y="266"/>
                    </a:cubicBezTo>
                    <a:cubicBezTo>
                      <a:pt x="212" y="266"/>
                      <a:pt x="267" y="283"/>
                      <a:pt x="318" y="321"/>
                    </a:cubicBezTo>
                    <a:cubicBezTo>
                      <a:pt x="356" y="338"/>
                      <a:pt x="406" y="355"/>
                      <a:pt x="461" y="355"/>
                    </a:cubicBezTo>
                    <a:cubicBezTo>
                      <a:pt x="512" y="355"/>
                      <a:pt x="567" y="304"/>
                      <a:pt x="567" y="249"/>
                    </a:cubicBezTo>
                    <a:cubicBezTo>
                      <a:pt x="567" y="178"/>
                      <a:pt x="512" y="144"/>
                      <a:pt x="478" y="110"/>
                    </a:cubicBezTo>
                    <a:cubicBezTo>
                      <a:pt x="406" y="55"/>
                      <a:pt x="335" y="38"/>
                      <a:pt x="267" y="4"/>
                    </a:cubicBezTo>
                    <a:cubicBezTo>
                      <a:pt x="240" y="4"/>
                      <a:pt x="213" y="0"/>
                      <a:pt x="187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4"/>
              <p:cNvSpPr/>
              <p:nvPr/>
            </p:nvSpPr>
            <p:spPr>
              <a:xfrm>
                <a:off x="8342179" y="3118267"/>
                <a:ext cx="15377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04" extrusionOk="0">
                    <a:moveTo>
                      <a:pt x="127" y="1"/>
                    </a:moveTo>
                    <a:cubicBezTo>
                      <a:pt x="55" y="1"/>
                      <a:pt x="0" y="68"/>
                      <a:pt x="0" y="140"/>
                    </a:cubicBezTo>
                    <a:cubicBezTo>
                      <a:pt x="0" y="229"/>
                      <a:pt x="38" y="301"/>
                      <a:pt x="106" y="301"/>
                    </a:cubicBezTo>
                    <a:cubicBezTo>
                      <a:pt x="113" y="302"/>
                      <a:pt x="120" y="303"/>
                      <a:pt x="127" y="303"/>
                    </a:cubicBezTo>
                    <a:cubicBezTo>
                      <a:pt x="188" y="303"/>
                      <a:pt x="233" y="237"/>
                      <a:pt x="233" y="157"/>
                    </a:cubicBezTo>
                    <a:cubicBezTo>
                      <a:pt x="233" y="68"/>
                      <a:pt x="195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44"/>
              <p:cNvSpPr/>
              <p:nvPr/>
            </p:nvSpPr>
            <p:spPr>
              <a:xfrm>
                <a:off x="8295850" y="3117145"/>
                <a:ext cx="7062" cy="23693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59" extrusionOk="0">
                    <a:moveTo>
                      <a:pt x="18" y="1"/>
                    </a:moveTo>
                    <a:cubicBezTo>
                      <a:pt x="1" y="18"/>
                      <a:pt x="1" y="35"/>
                      <a:pt x="1" y="51"/>
                    </a:cubicBezTo>
                    <a:cubicBezTo>
                      <a:pt x="18" y="106"/>
                      <a:pt x="34" y="174"/>
                      <a:pt x="34" y="246"/>
                    </a:cubicBezTo>
                    <a:lnTo>
                      <a:pt x="34" y="318"/>
                    </a:lnTo>
                    <a:cubicBezTo>
                      <a:pt x="34" y="335"/>
                      <a:pt x="34" y="351"/>
                      <a:pt x="68" y="351"/>
                    </a:cubicBezTo>
                    <a:cubicBezTo>
                      <a:pt x="74" y="356"/>
                      <a:pt x="80" y="359"/>
                      <a:pt x="85" y="359"/>
                    </a:cubicBezTo>
                    <a:cubicBezTo>
                      <a:pt x="98" y="359"/>
                      <a:pt x="106" y="347"/>
                      <a:pt x="106" y="335"/>
                    </a:cubicBezTo>
                    <a:lnTo>
                      <a:pt x="106" y="246"/>
                    </a:lnTo>
                    <a:cubicBezTo>
                      <a:pt x="106" y="174"/>
                      <a:pt x="89" y="85"/>
                      <a:pt x="68" y="18"/>
                    </a:cubicBezTo>
                    <a:cubicBezTo>
                      <a:pt x="51" y="1"/>
                      <a:pt x="34" y="1"/>
                      <a:pt x="18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44"/>
              <p:cNvSpPr/>
              <p:nvPr/>
            </p:nvSpPr>
            <p:spPr>
              <a:xfrm>
                <a:off x="8124851" y="3136284"/>
                <a:ext cx="75699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068" extrusionOk="0">
                    <a:moveTo>
                      <a:pt x="534" y="1"/>
                    </a:moveTo>
                    <a:cubicBezTo>
                      <a:pt x="509" y="1"/>
                      <a:pt x="485" y="3"/>
                      <a:pt x="461" y="7"/>
                    </a:cubicBezTo>
                    <a:cubicBezTo>
                      <a:pt x="250" y="45"/>
                      <a:pt x="56" y="239"/>
                      <a:pt x="18" y="450"/>
                    </a:cubicBezTo>
                    <a:cubicBezTo>
                      <a:pt x="1" y="679"/>
                      <a:pt x="106" y="907"/>
                      <a:pt x="301" y="1012"/>
                    </a:cubicBezTo>
                    <a:cubicBezTo>
                      <a:pt x="371" y="1050"/>
                      <a:pt x="449" y="1068"/>
                      <a:pt x="529" y="1068"/>
                    </a:cubicBezTo>
                    <a:cubicBezTo>
                      <a:pt x="671" y="1068"/>
                      <a:pt x="815" y="1013"/>
                      <a:pt x="918" y="924"/>
                    </a:cubicBezTo>
                    <a:cubicBezTo>
                      <a:pt x="1074" y="767"/>
                      <a:pt x="1146" y="501"/>
                      <a:pt x="1024" y="273"/>
                    </a:cubicBezTo>
                    <a:cubicBezTo>
                      <a:pt x="930" y="115"/>
                      <a:pt x="726" y="1"/>
                      <a:pt x="534" y="1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4"/>
              <p:cNvSpPr/>
              <p:nvPr/>
            </p:nvSpPr>
            <p:spPr>
              <a:xfrm>
                <a:off x="8242326" y="3163739"/>
                <a:ext cx="68637" cy="11484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74" extrusionOk="0">
                    <a:moveTo>
                      <a:pt x="26" y="1"/>
                    </a:moveTo>
                    <a:cubicBezTo>
                      <a:pt x="17" y="1"/>
                      <a:pt x="9" y="5"/>
                      <a:pt x="0" y="13"/>
                    </a:cubicBezTo>
                    <a:cubicBezTo>
                      <a:pt x="0" y="34"/>
                      <a:pt x="0" y="68"/>
                      <a:pt x="17" y="68"/>
                    </a:cubicBezTo>
                    <a:cubicBezTo>
                      <a:pt x="34" y="68"/>
                      <a:pt x="211" y="174"/>
                      <a:pt x="706" y="174"/>
                    </a:cubicBezTo>
                    <a:cubicBezTo>
                      <a:pt x="795" y="174"/>
                      <a:pt x="900" y="157"/>
                      <a:pt x="1006" y="157"/>
                    </a:cubicBezTo>
                    <a:cubicBezTo>
                      <a:pt x="1023" y="157"/>
                      <a:pt x="1040" y="140"/>
                      <a:pt x="1040" y="119"/>
                    </a:cubicBezTo>
                    <a:cubicBezTo>
                      <a:pt x="1040" y="102"/>
                      <a:pt x="1023" y="85"/>
                      <a:pt x="1006" y="85"/>
                    </a:cubicBezTo>
                    <a:cubicBezTo>
                      <a:pt x="909" y="90"/>
                      <a:pt x="820" y="92"/>
                      <a:pt x="740" y="92"/>
                    </a:cubicBezTo>
                    <a:cubicBezTo>
                      <a:pt x="237" y="92"/>
                      <a:pt x="55" y="13"/>
                      <a:pt x="55" y="13"/>
                    </a:cubicBezTo>
                    <a:cubicBezTo>
                      <a:pt x="45" y="5"/>
                      <a:pt x="35" y="1"/>
                      <a:pt x="2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44"/>
            <p:cNvGrpSpPr/>
            <p:nvPr/>
          </p:nvGrpSpPr>
          <p:grpSpPr>
            <a:xfrm>
              <a:off x="6524088" y="1780445"/>
              <a:ext cx="1575057" cy="2822940"/>
              <a:chOff x="986836" y="2746709"/>
              <a:chExt cx="1181943" cy="2118370"/>
            </a:xfrm>
          </p:grpSpPr>
          <p:sp>
            <p:nvSpPr>
              <p:cNvPr id="1489" name="Google Shape;1489;p44"/>
              <p:cNvSpPr/>
              <p:nvPr/>
            </p:nvSpPr>
            <p:spPr>
              <a:xfrm>
                <a:off x="1398261" y="4688075"/>
                <a:ext cx="155754" cy="1356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55" extrusionOk="0">
                    <a:moveTo>
                      <a:pt x="34" y="1"/>
                    </a:moveTo>
                    <a:cubicBezTo>
                      <a:pt x="34" y="529"/>
                      <a:pt x="34" y="1074"/>
                      <a:pt x="1" y="1675"/>
                    </a:cubicBezTo>
                    <a:cubicBezTo>
                      <a:pt x="1" y="1675"/>
                      <a:pt x="637" y="2054"/>
                      <a:pt x="1338" y="2054"/>
                    </a:cubicBezTo>
                    <a:cubicBezTo>
                      <a:pt x="1659" y="2054"/>
                      <a:pt x="1994" y="1975"/>
                      <a:pt x="2287" y="1742"/>
                    </a:cubicBezTo>
                    <a:cubicBezTo>
                      <a:pt x="2325" y="1197"/>
                      <a:pt x="2342" y="652"/>
                      <a:pt x="2359" y="107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4"/>
              <p:cNvSpPr/>
              <p:nvPr/>
            </p:nvSpPr>
            <p:spPr>
              <a:xfrm>
                <a:off x="1688648" y="4668276"/>
                <a:ext cx="164070" cy="138991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2106" extrusionOk="0">
                    <a:moveTo>
                      <a:pt x="2308" y="1"/>
                    </a:moveTo>
                    <a:lnTo>
                      <a:pt x="1" y="563"/>
                    </a:lnTo>
                    <a:cubicBezTo>
                      <a:pt x="55" y="1024"/>
                      <a:pt x="123" y="1497"/>
                      <a:pt x="178" y="1953"/>
                    </a:cubicBezTo>
                    <a:cubicBezTo>
                      <a:pt x="178" y="1953"/>
                      <a:pt x="667" y="2106"/>
                      <a:pt x="1264" y="2106"/>
                    </a:cubicBezTo>
                    <a:cubicBezTo>
                      <a:pt x="1661" y="2106"/>
                      <a:pt x="2106" y="2039"/>
                      <a:pt x="2486" y="1814"/>
                    </a:cubicBezTo>
                    <a:cubicBezTo>
                      <a:pt x="2431" y="1214"/>
                      <a:pt x="2380" y="601"/>
                      <a:pt x="2308" y="1"/>
                    </a:cubicBezTo>
                    <a:close/>
                  </a:path>
                </a:pathLst>
              </a:custGeom>
              <a:solidFill>
                <a:srgbClr val="FDA2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44"/>
              <p:cNvSpPr/>
              <p:nvPr/>
            </p:nvSpPr>
            <p:spPr>
              <a:xfrm>
                <a:off x="1336620" y="4798554"/>
                <a:ext cx="212644" cy="66525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1008" extrusionOk="0">
                    <a:moveTo>
                      <a:pt x="935" y="1"/>
                    </a:moveTo>
                    <a:cubicBezTo>
                      <a:pt x="913" y="68"/>
                      <a:pt x="913" y="140"/>
                      <a:pt x="913" y="212"/>
                    </a:cubicBezTo>
                    <a:cubicBezTo>
                      <a:pt x="651" y="296"/>
                      <a:pt x="385" y="423"/>
                      <a:pt x="157" y="580"/>
                    </a:cubicBezTo>
                    <a:cubicBezTo>
                      <a:pt x="89" y="635"/>
                      <a:pt x="1" y="702"/>
                      <a:pt x="17" y="808"/>
                    </a:cubicBezTo>
                    <a:cubicBezTo>
                      <a:pt x="34" y="952"/>
                      <a:pt x="195" y="985"/>
                      <a:pt x="318" y="985"/>
                    </a:cubicBezTo>
                    <a:cubicBezTo>
                      <a:pt x="661" y="997"/>
                      <a:pt x="1004" y="1007"/>
                      <a:pt x="1346" y="1007"/>
                    </a:cubicBezTo>
                    <a:cubicBezTo>
                      <a:pt x="1968" y="1007"/>
                      <a:pt x="2585" y="975"/>
                      <a:pt x="3187" y="863"/>
                    </a:cubicBezTo>
                    <a:cubicBezTo>
                      <a:pt x="3204" y="597"/>
                      <a:pt x="3221" y="335"/>
                      <a:pt x="3221" y="68"/>
                    </a:cubicBez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44"/>
              <p:cNvSpPr/>
              <p:nvPr/>
            </p:nvSpPr>
            <p:spPr>
              <a:xfrm>
                <a:off x="1700395" y="4787994"/>
                <a:ext cx="215086" cy="73257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1110" extrusionOk="0">
                    <a:moveTo>
                      <a:pt x="2308" y="0"/>
                    </a:moveTo>
                    <a:lnTo>
                      <a:pt x="0" y="139"/>
                    </a:lnTo>
                    <a:cubicBezTo>
                      <a:pt x="51" y="456"/>
                      <a:pt x="89" y="773"/>
                      <a:pt x="140" y="1090"/>
                    </a:cubicBezTo>
                    <a:cubicBezTo>
                      <a:pt x="389" y="1103"/>
                      <a:pt x="639" y="1110"/>
                      <a:pt x="888" y="1110"/>
                    </a:cubicBezTo>
                    <a:cubicBezTo>
                      <a:pt x="1397" y="1110"/>
                      <a:pt x="1906" y="1082"/>
                      <a:pt x="2413" y="1023"/>
                    </a:cubicBezTo>
                    <a:cubicBezTo>
                      <a:pt x="2692" y="1006"/>
                      <a:pt x="2976" y="951"/>
                      <a:pt x="3187" y="757"/>
                    </a:cubicBezTo>
                    <a:cubicBezTo>
                      <a:pt x="3221" y="723"/>
                      <a:pt x="3259" y="651"/>
                      <a:pt x="3242" y="600"/>
                    </a:cubicBezTo>
                    <a:cubicBezTo>
                      <a:pt x="3242" y="545"/>
                      <a:pt x="3187" y="528"/>
                      <a:pt x="3136" y="511"/>
                    </a:cubicBezTo>
                    <a:cubicBezTo>
                      <a:pt x="2870" y="406"/>
                      <a:pt x="2570" y="351"/>
                      <a:pt x="2325" y="228"/>
                    </a:cubicBezTo>
                    <a:cubicBezTo>
                      <a:pt x="2325" y="161"/>
                      <a:pt x="2325" y="89"/>
                      <a:pt x="2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44"/>
              <p:cNvSpPr/>
              <p:nvPr/>
            </p:nvSpPr>
            <p:spPr>
              <a:xfrm>
                <a:off x="1324938" y="3736069"/>
                <a:ext cx="561573" cy="974519"/>
              </a:xfrm>
              <a:custGeom>
                <a:avLst/>
                <a:gdLst/>
                <a:ahLst/>
                <a:cxnLst/>
                <a:rect l="l" t="t" r="r" b="b"/>
                <a:pathLst>
                  <a:path w="8509" h="14766" extrusionOk="0">
                    <a:moveTo>
                      <a:pt x="723" y="0"/>
                    </a:moveTo>
                    <a:cubicBezTo>
                      <a:pt x="211" y="4827"/>
                      <a:pt x="0" y="9688"/>
                      <a:pt x="283" y="14599"/>
                    </a:cubicBezTo>
                    <a:cubicBezTo>
                      <a:pt x="726" y="14643"/>
                      <a:pt x="1171" y="14666"/>
                      <a:pt x="1618" y="14666"/>
                    </a:cubicBezTo>
                    <a:cubicBezTo>
                      <a:pt x="2236" y="14666"/>
                      <a:pt x="2856" y="14622"/>
                      <a:pt x="3470" y="14532"/>
                    </a:cubicBezTo>
                    <a:cubicBezTo>
                      <a:pt x="3626" y="10901"/>
                      <a:pt x="3787" y="7258"/>
                      <a:pt x="3943" y="3631"/>
                    </a:cubicBezTo>
                    <a:cubicBezTo>
                      <a:pt x="4015" y="3648"/>
                      <a:pt x="4087" y="3665"/>
                      <a:pt x="4176" y="3682"/>
                    </a:cubicBezTo>
                    <a:cubicBezTo>
                      <a:pt x="4599" y="7329"/>
                      <a:pt x="5021" y="10973"/>
                      <a:pt x="5512" y="14688"/>
                    </a:cubicBezTo>
                    <a:cubicBezTo>
                      <a:pt x="5914" y="14739"/>
                      <a:pt x="6320" y="14766"/>
                      <a:pt x="6732" y="14766"/>
                    </a:cubicBezTo>
                    <a:cubicBezTo>
                      <a:pt x="7311" y="14766"/>
                      <a:pt x="7901" y="14713"/>
                      <a:pt x="8508" y="14599"/>
                    </a:cubicBezTo>
                    <a:cubicBezTo>
                      <a:pt x="8403" y="9777"/>
                      <a:pt x="8048" y="4950"/>
                      <a:pt x="7452" y="178"/>
                    </a:cubicBezTo>
                    <a:lnTo>
                      <a:pt x="7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44"/>
              <p:cNvSpPr/>
              <p:nvPr/>
            </p:nvSpPr>
            <p:spPr>
              <a:xfrm>
                <a:off x="1737485" y="3829257"/>
                <a:ext cx="58342" cy="7312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108" extrusionOk="0">
                    <a:moveTo>
                      <a:pt x="55" y="0"/>
                    </a:moveTo>
                    <a:cubicBezTo>
                      <a:pt x="17" y="17"/>
                      <a:pt x="0" y="34"/>
                      <a:pt x="17" y="68"/>
                    </a:cubicBezTo>
                    <a:cubicBezTo>
                      <a:pt x="106" y="507"/>
                      <a:pt x="406" y="913"/>
                      <a:pt x="812" y="1091"/>
                    </a:cubicBezTo>
                    <a:lnTo>
                      <a:pt x="829" y="1107"/>
                    </a:lnTo>
                    <a:cubicBezTo>
                      <a:pt x="846" y="1107"/>
                      <a:pt x="862" y="1091"/>
                      <a:pt x="862" y="1074"/>
                    </a:cubicBezTo>
                    <a:cubicBezTo>
                      <a:pt x="884" y="1057"/>
                      <a:pt x="862" y="1019"/>
                      <a:pt x="846" y="1002"/>
                    </a:cubicBezTo>
                    <a:cubicBezTo>
                      <a:pt x="478" y="845"/>
                      <a:pt x="195" y="457"/>
                      <a:pt x="106" y="34"/>
                    </a:cubicBezTo>
                    <a:cubicBezTo>
                      <a:pt x="89" y="17"/>
                      <a:pt x="72" y="0"/>
                      <a:pt x="55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44"/>
              <p:cNvSpPr/>
              <p:nvPr/>
            </p:nvSpPr>
            <p:spPr>
              <a:xfrm>
                <a:off x="1364536" y="3831435"/>
                <a:ext cx="58078" cy="101042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531" extrusionOk="0">
                    <a:moveTo>
                      <a:pt x="846" y="1"/>
                    </a:moveTo>
                    <a:cubicBezTo>
                      <a:pt x="807" y="1"/>
                      <a:pt x="791" y="18"/>
                      <a:pt x="791" y="35"/>
                    </a:cubicBezTo>
                    <a:cubicBezTo>
                      <a:pt x="740" y="601"/>
                      <a:pt x="440" y="1129"/>
                      <a:pt x="17" y="1446"/>
                    </a:cubicBezTo>
                    <a:cubicBezTo>
                      <a:pt x="0" y="1463"/>
                      <a:pt x="0" y="1497"/>
                      <a:pt x="0" y="1514"/>
                    </a:cubicBezTo>
                    <a:cubicBezTo>
                      <a:pt x="17" y="1531"/>
                      <a:pt x="34" y="1531"/>
                      <a:pt x="34" y="1531"/>
                    </a:cubicBezTo>
                    <a:lnTo>
                      <a:pt x="68" y="1531"/>
                    </a:lnTo>
                    <a:cubicBezTo>
                      <a:pt x="529" y="1197"/>
                      <a:pt x="829" y="635"/>
                      <a:pt x="879" y="52"/>
                    </a:cubicBezTo>
                    <a:cubicBezTo>
                      <a:pt x="879" y="18"/>
                      <a:pt x="862" y="1"/>
                      <a:pt x="846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44"/>
              <p:cNvSpPr/>
              <p:nvPr/>
            </p:nvSpPr>
            <p:spPr>
              <a:xfrm>
                <a:off x="1582920" y="3972074"/>
                <a:ext cx="109424" cy="736994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1167" extrusionOk="0">
                    <a:moveTo>
                      <a:pt x="56" y="0"/>
                    </a:moveTo>
                    <a:cubicBezTo>
                      <a:pt x="34" y="0"/>
                      <a:pt x="1" y="17"/>
                      <a:pt x="1" y="34"/>
                    </a:cubicBezTo>
                    <a:cubicBezTo>
                      <a:pt x="1" y="55"/>
                      <a:pt x="1" y="89"/>
                      <a:pt x="34" y="89"/>
                    </a:cubicBezTo>
                    <a:cubicBezTo>
                      <a:pt x="89" y="106"/>
                      <a:pt x="161" y="123"/>
                      <a:pt x="212" y="140"/>
                    </a:cubicBezTo>
                    <a:cubicBezTo>
                      <a:pt x="635" y="3715"/>
                      <a:pt x="1074" y="7397"/>
                      <a:pt x="1552" y="11112"/>
                    </a:cubicBezTo>
                    <a:cubicBezTo>
                      <a:pt x="1569" y="11150"/>
                      <a:pt x="1586" y="11167"/>
                      <a:pt x="1603" y="11167"/>
                    </a:cubicBezTo>
                    <a:cubicBezTo>
                      <a:pt x="1641" y="11167"/>
                      <a:pt x="1657" y="11129"/>
                      <a:pt x="1641" y="11112"/>
                    </a:cubicBezTo>
                    <a:cubicBezTo>
                      <a:pt x="1163" y="7380"/>
                      <a:pt x="723" y="3682"/>
                      <a:pt x="301" y="106"/>
                    </a:cubicBezTo>
                    <a:cubicBezTo>
                      <a:pt x="301" y="89"/>
                      <a:pt x="284" y="72"/>
                      <a:pt x="267" y="55"/>
                    </a:cubicBezTo>
                    <a:cubicBezTo>
                      <a:pt x="195" y="34"/>
                      <a:pt x="123" y="17"/>
                      <a:pt x="56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44"/>
              <p:cNvSpPr/>
              <p:nvPr/>
            </p:nvSpPr>
            <p:spPr>
              <a:xfrm>
                <a:off x="1786257" y="3148037"/>
                <a:ext cx="382522" cy="423770"/>
              </a:xfrm>
              <a:custGeom>
                <a:avLst/>
                <a:gdLst/>
                <a:ahLst/>
                <a:cxnLst/>
                <a:rect l="l" t="t" r="r" b="b"/>
                <a:pathLst>
                  <a:path w="5796" h="6421" extrusionOk="0">
                    <a:moveTo>
                      <a:pt x="4650" y="1"/>
                    </a:moveTo>
                    <a:cubicBezTo>
                      <a:pt x="4583" y="1"/>
                      <a:pt x="4544" y="89"/>
                      <a:pt x="4528" y="157"/>
                    </a:cubicBezTo>
                    <a:cubicBezTo>
                      <a:pt x="4456" y="495"/>
                      <a:pt x="4371" y="846"/>
                      <a:pt x="4299" y="1180"/>
                    </a:cubicBezTo>
                    <a:lnTo>
                      <a:pt x="3927" y="1658"/>
                    </a:lnTo>
                    <a:cubicBezTo>
                      <a:pt x="3648" y="2503"/>
                      <a:pt x="3226" y="3310"/>
                      <a:pt x="2659" y="4016"/>
                    </a:cubicBezTo>
                    <a:cubicBezTo>
                      <a:pt x="2454" y="4270"/>
                      <a:pt x="2186" y="4528"/>
                      <a:pt x="1865" y="4528"/>
                    </a:cubicBezTo>
                    <a:cubicBezTo>
                      <a:pt x="1855" y="4528"/>
                      <a:pt x="1845" y="4528"/>
                      <a:pt x="1835" y="4527"/>
                    </a:cubicBezTo>
                    <a:cubicBezTo>
                      <a:pt x="1463" y="4489"/>
                      <a:pt x="1218" y="4105"/>
                      <a:pt x="1096" y="3750"/>
                    </a:cubicBezTo>
                    <a:cubicBezTo>
                      <a:pt x="901" y="3171"/>
                      <a:pt x="863" y="2520"/>
                      <a:pt x="584" y="1991"/>
                    </a:cubicBezTo>
                    <a:cubicBezTo>
                      <a:pt x="440" y="1742"/>
                      <a:pt x="229" y="1531"/>
                      <a:pt x="1" y="1357"/>
                    </a:cubicBezTo>
                    <a:lnTo>
                      <a:pt x="1" y="1357"/>
                    </a:lnTo>
                    <a:lnTo>
                      <a:pt x="90" y="5495"/>
                    </a:lnTo>
                    <a:cubicBezTo>
                      <a:pt x="440" y="5901"/>
                      <a:pt x="901" y="6218"/>
                      <a:pt x="1413" y="6358"/>
                    </a:cubicBezTo>
                    <a:cubicBezTo>
                      <a:pt x="1585" y="6399"/>
                      <a:pt x="1764" y="6421"/>
                      <a:pt x="1944" y="6421"/>
                    </a:cubicBezTo>
                    <a:cubicBezTo>
                      <a:pt x="2294" y="6421"/>
                      <a:pt x="2647" y="6339"/>
                      <a:pt x="2960" y="6163"/>
                    </a:cubicBezTo>
                    <a:cubicBezTo>
                      <a:pt x="3437" y="5884"/>
                      <a:pt x="3754" y="5423"/>
                      <a:pt x="4033" y="4950"/>
                    </a:cubicBezTo>
                    <a:cubicBezTo>
                      <a:pt x="4650" y="3927"/>
                      <a:pt x="5111" y="2820"/>
                      <a:pt x="5373" y="1658"/>
                    </a:cubicBezTo>
                    <a:cubicBezTo>
                      <a:pt x="5567" y="1446"/>
                      <a:pt x="5656" y="1286"/>
                      <a:pt x="5762" y="1129"/>
                    </a:cubicBezTo>
                    <a:cubicBezTo>
                      <a:pt x="5779" y="1091"/>
                      <a:pt x="5796" y="1057"/>
                      <a:pt x="5796" y="1024"/>
                    </a:cubicBezTo>
                    <a:cubicBezTo>
                      <a:pt x="5796" y="969"/>
                      <a:pt x="5779" y="935"/>
                      <a:pt x="5745" y="918"/>
                    </a:cubicBezTo>
                    <a:cubicBezTo>
                      <a:pt x="5737" y="914"/>
                      <a:pt x="5729" y="912"/>
                      <a:pt x="5721" y="912"/>
                    </a:cubicBezTo>
                    <a:cubicBezTo>
                      <a:pt x="5687" y="912"/>
                      <a:pt x="5648" y="942"/>
                      <a:pt x="5618" y="969"/>
                    </a:cubicBezTo>
                    <a:cubicBezTo>
                      <a:pt x="5512" y="1074"/>
                      <a:pt x="5428" y="1180"/>
                      <a:pt x="5322" y="1286"/>
                    </a:cubicBezTo>
                    <a:cubicBezTo>
                      <a:pt x="5390" y="1129"/>
                      <a:pt x="5479" y="952"/>
                      <a:pt x="5567" y="774"/>
                    </a:cubicBezTo>
                    <a:cubicBezTo>
                      <a:pt x="5601" y="723"/>
                      <a:pt x="5618" y="669"/>
                      <a:pt x="5618" y="618"/>
                    </a:cubicBezTo>
                    <a:cubicBezTo>
                      <a:pt x="5618" y="563"/>
                      <a:pt x="5584" y="512"/>
                      <a:pt x="5534" y="495"/>
                    </a:cubicBezTo>
                    <a:cubicBezTo>
                      <a:pt x="5479" y="495"/>
                      <a:pt x="5428" y="546"/>
                      <a:pt x="5390" y="601"/>
                    </a:cubicBezTo>
                    <a:cubicBezTo>
                      <a:pt x="5267" y="757"/>
                      <a:pt x="5162" y="935"/>
                      <a:pt x="5056" y="1108"/>
                    </a:cubicBezTo>
                    <a:cubicBezTo>
                      <a:pt x="5145" y="829"/>
                      <a:pt x="5195" y="563"/>
                      <a:pt x="5217" y="301"/>
                    </a:cubicBezTo>
                    <a:cubicBezTo>
                      <a:pt x="5217" y="263"/>
                      <a:pt x="5233" y="229"/>
                      <a:pt x="5217" y="195"/>
                    </a:cubicBezTo>
                    <a:cubicBezTo>
                      <a:pt x="5217" y="157"/>
                      <a:pt x="5178" y="123"/>
                      <a:pt x="5145" y="123"/>
                    </a:cubicBezTo>
                    <a:cubicBezTo>
                      <a:pt x="5135" y="118"/>
                      <a:pt x="5125" y="116"/>
                      <a:pt x="5115" y="116"/>
                    </a:cubicBezTo>
                    <a:cubicBezTo>
                      <a:pt x="5090" y="116"/>
                      <a:pt x="5068" y="128"/>
                      <a:pt x="5056" y="140"/>
                    </a:cubicBezTo>
                    <a:cubicBezTo>
                      <a:pt x="5022" y="157"/>
                      <a:pt x="5005" y="195"/>
                      <a:pt x="4984" y="229"/>
                    </a:cubicBezTo>
                    <a:cubicBezTo>
                      <a:pt x="4878" y="457"/>
                      <a:pt x="4794" y="685"/>
                      <a:pt x="4722" y="918"/>
                    </a:cubicBezTo>
                    <a:cubicBezTo>
                      <a:pt x="4722" y="669"/>
                      <a:pt x="4756" y="423"/>
                      <a:pt x="4756" y="178"/>
                    </a:cubicBezTo>
                    <a:cubicBezTo>
                      <a:pt x="4756" y="140"/>
                      <a:pt x="4756" y="106"/>
                      <a:pt x="4739" y="73"/>
                    </a:cubicBezTo>
                    <a:cubicBezTo>
                      <a:pt x="4722" y="35"/>
                      <a:pt x="4688" y="1"/>
                      <a:pt x="465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44"/>
              <p:cNvSpPr/>
              <p:nvPr/>
            </p:nvSpPr>
            <p:spPr>
              <a:xfrm>
                <a:off x="2045427" y="3175755"/>
                <a:ext cx="58342" cy="8170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38" extrusionOk="0">
                    <a:moveTo>
                      <a:pt x="183" y="1"/>
                    </a:moveTo>
                    <a:cubicBezTo>
                      <a:pt x="176" y="1"/>
                      <a:pt x="169" y="2"/>
                      <a:pt x="161" y="3"/>
                    </a:cubicBezTo>
                    <a:cubicBezTo>
                      <a:pt x="106" y="20"/>
                      <a:pt x="106" y="75"/>
                      <a:pt x="89" y="126"/>
                    </a:cubicBezTo>
                    <a:lnTo>
                      <a:pt x="0" y="1238"/>
                    </a:lnTo>
                    <a:lnTo>
                      <a:pt x="884" y="1060"/>
                    </a:lnTo>
                    <a:cubicBezTo>
                      <a:pt x="829" y="832"/>
                      <a:pt x="634" y="654"/>
                      <a:pt x="406" y="637"/>
                    </a:cubicBezTo>
                    <a:cubicBezTo>
                      <a:pt x="406" y="460"/>
                      <a:pt x="355" y="287"/>
                      <a:pt x="300" y="126"/>
                    </a:cubicBezTo>
                    <a:cubicBezTo>
                      <a:pt x="285" y="62"/>
                      <a:pt x="243" y="1"/>
                      <a:pt x="183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44"/>
              <p:cNvSpPr/>
              <p:nvPr/>
            </p:nvSpPr>
            <p:spPr>
              <a:xfrm>
                <a:off x="2043183" y="3173709"/>
                <a:ext cx="62830" cy="8599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303" extrusionOk="0">
                    <a:moveTo>
                      <a:pt x="195" y="1"/>
                    </a:moveTo>
                    <a:cubicBezTo>
                      <a:pt x="161" y="17"/>
                      <a:pt x="123" y="34"/>
                      <a:pt x="123" y="68"/>
                    </a:cubicBezTo>
                    <a:cubicBezTo>
                      <a:pt x="106" y="106"/>
                      <a:pt x="106" y="140"/>
                      <a:pt x="89" y="157"/>
                    </a:cubicBezTo>
                    <a:lnTo>
                      <a:pt x="1" y="1269"/>
                    </a:lnTo>
                    <a:cubicBezTo>
                      <a:pt x="1" y="1285"/>
                      <a:pt x="17" y="1302"/>
                      <a:pt x="34" y="1302"/>
                    </a:cubicBezTo>
                    <a:cubicBezTo>
                      <a:pt x="56" y="1302"/>
                      <a:pt x="72" y="1285"/>
                      <a:pt x="72" y="1269"/>
                    </a:cubicBezTo>
                    <a:lnTo>
                      <a:pt x="161" y="174"/>
                    </a:lnTo>
                    <a:cubicBezTo>
                      <a:pt x="178" y="140"/>
                      <a:pt x="178" y="123"/>
                      <a:pt x="178" y="106"/>
                    </a:cubicBezTo>
                    <a:cubicBezTo>
                      <a:pt x="195" y="85"/>
                      <a:pt x="195" y="68"/>
                      <a:pt x="212" y="68"/>
                    </a:cubicBezTo>
                    <a:lnTo>
                      <a:pt x="246" y="68"/>
                    </a:lnTo>
                    <a:cubicBezTo>
                      <a:pt x="267" y="85"/>
                      <a:pt x="284" y="123"/>
                      <a:pt x="301" y="157"/>
                    </a:cubicBezTo>
                    <a:cubicBezTo>
                      <a:pt x="351" y="318"/>
                      <a:pt x="406" y="491"/>
                      <a:pt x="406" y="668"/>
                    </a:cubicBezTo>
                    <a:cubicBezTo>
                      <a:pt x="406" y="685"/>
                      <a:pt x="423" y="702"/>
                      <a:pt x="440" y="702"/>
                    </a:cubicBezTo>
                    <a:cubicBezTo>
                      <a:pt x="651" y="719"/>
                      <a:pt x="846" y="897"/>
                      <a:pt x="880" y="1108"/>
                    </a:cubicBezTo>
                    <a:cubicBezTo>
                      <a:pt x="901" y="1125"/>
                      <a:pt x="918" y="1125"/>
                      <a:pt x="935" y="1125"/>
                    </a:cubicBezTo>
                    <a:cubicBezTo>
                      <a:pt x="952" y="1125"/>
                      <a:pt x="952" y="1108"/>
                      <a:pt x="952" y="1091"/>
                    </a:cubicBezTo>
                    <a:cubicBezTo>
                      <a:pt x="903" y="858"/>
                      <a:pt x="711" y="671"/>
                      <a:pt x="478" y="638"/>
                    </a:cubicBezTo>
                    <a:lnTo>
                      <a:pt x="478" y="638"/>
                    </a:lnTo>
                    <a:cubicBezTo>
                      <a:pt x="473" y="456"/>
                      <a:pt x="421" y="288"/>
                      <a:pt x="373" y="140"/>
                    </a:cubicBezTo>
                    <a:cubicBezTo>
                      <a:pt x="351" y="106"/>
                      <a:pt x="334" y="68"/>
                      <a:pt x="318" y="51"/>
                    </a:cubicBezTo>
                    <a:cubicBezTo>
                      <a:pt x="301" y="34"/>
                      <a:pt x="301" y="17"/>
                      <a:pt x="284" y="17"/>
                    </a:cubicBezTo>
                    <a:cubicBezTo>
                      <a:pt x="267" y="1"/>
                      <a:pt x="246" y="1"/>
                      <a:pt x="212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44"/>
              <p:cNvSpPr/>
              <p:nvPr/>
            </p:nvSpPr>
            <p:spPr>
              <a:xfrm>
                <a:off x="1332990" y="3196544"/>
                <a:ext cx="503297" cy="622884"/>
              </a:xfrm>
              <a:custGeom>
                <a:avLst/>
                <a:gdLst/>
                <a:ahLst/>
                <a:cxnLst/>
                <a:rect l="l" t="t" r="r" b="b"/>
                <a:pathLst>
                  <a:path w="7626" h="9438" extrusionOk="0">
                    <a:moveTo>
                      <a:pt x="4857" y="0"/>
                    </a:moveTo>
                    <a:cubicBezTo>
                      <a:pt x="4332" y="0"/>
                      <a:pt x="3792" y="88"/>
                      <a:pt x="3293" y="234"/>
                    </a:cubicBezTo>
                    <a:cubicBezTo>
                      <a:pt x="2325" y="517"/>
                      <a:pt x="1497" y="851"/>
                      <a:pt x="778" y="1345"/>
                    </a:cubicBezTo>
                    <a:cubicBezTo>
                      <a:pt x="778" y="1345"/>
                      <a:pt x="1" y="7030"/>
                      <a:pt x="373" y="9427"/>
                    </a:cubicBezTo>
                    <a:cubicBezTo>
                      <a:pt x="702" y="9434"/>
                      <a:pt x="1031" y="9438"/>
                      <a:pt x="1362" y="9438"/>
                    </a:cubicBezTo>
                    <a:cubicBezTo>
                      <a:pt x="3402" y="9438"/>
                      <a:pt x="5476" y="9294"/>
                      <a:pt x="7625" y="9021"/>
                    </a:cubicBezTo>
                    <a:cubicBezTo>
                      <a:pt x="7469" y="6240"/>
                      <a:pt x="7224" y="3387"/>
                      <a:pt x="6869" y="622"/>
                    </a:cubicBezTo>
                    <a:cubicBezTo>
                      <a:pt x="6484" y="339"/>
                      <a:pt x="6007" y="145"/>
                      <a:pt x="5550" y="56"/>
                    </a:cubicBezTo>
                    <a:cubicBezTo>
                      <a:pt x="5326" y="18"/>
                      <a:pt x="5093" y="0"/>
                      <a:pt x="4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44"/>
              <p:cNvSpPr/>
              <p:nvPr/>
            </p:nvSpPr>
            <p:spPr>
              <a:xfrm>
                <a:off x="1430599" y="3197996"/>
                <a:ext cx="283789" cy="243003"/>
              </a:xfrm>
              <a:custGeom>
                <a:avLst/>
                <a:gdLst/>
                <a:ahLst/>
                <a:cxnLst/>
                <a:rect l="l" t="t" r="r" b="b"/>
                <a:pathLst>
                  <a:path w="4300" h="3682" extrusionOk="0">
                    <a:moveTo>
                      <a:pt x="3788" y="0"/>
                    </a:moveTo>
                    <a:cubicBezTo>
                      <a:pt x="3219" y="673"/>
                      <a:pt x="1948" y="792"/>
                      <a:pt x="1113" y="792"/>
                    </a:cubicBezTo>
                    <a:cubicBezTo>
                      <a:pt x="657" y="792"/>
                      <a:pt x="331" y="757"/>
                      <a:pt x="318" y="757"/>
                    </a:cubicBezTo>
                    <a:cubicBezTo>
                      <a:pt x="212" y="795"/>
                      <a:pt x="107" y="846"/>
                      <a:pt x="1" y="901"/>
                    </a:cubicBezTo>
                    <a:cubicBezTo>
                      <a:pt x="546" y="2063"/>
                      <a:pt x="1480" y="3048"/>
                      <a:pt x="2697" y="3682"/>
                    </a:cubicBezTo>
                    <a:cubicBezTo>
                      <a:pt x="3437" y="2591"/>
                      <a:pt x="3982" y="1374"/>
                      <a:pt x="4299" y="89"/>
                    </a:cubicBezTo>
                    <a:cubicBezTo>
                      <a:pt x="4228" y="72"/>
                      <a:pt x="4160" y="55"/>
                      <a:pt x="4071" y="34"/>
                    </a:cubicBezTo>
                    <a:cubicBezTo>
                      <a:pt x="3982" y="17"/>
                      <a:pt x="3894" y="17"/>
                      <a:pt x="3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44"/>
              <p:cNvSpPr/>
              <p:nvPr/>
            </p:nvSpPr>
            <p:spPr>
              <a:xfrm>
                <a:off x="1450398" y="3196478"/>
                <a:ext cx="230199" cy="210796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3194" extrusionOk="0">
                    <a:moveTo>
                      <a:pt x="3059" y="1"/>
                    </a:moveTo>
                    <a:cubicBezTo>
                      <a:pt x="2536" y="1"/>
                      <a:pt x="1998" y="95"/>
                      <a:pt x="1514" y="235"/>
                    </a:cubicBezTo>
                    <a:cubicBezTo>
                      <a:pt x="969" y="395"/>
                      <a:pt x="479" y="569"/>
                      <a:pt x="1" y="780"/>
                    </a:cubicBezTo>
                    <a:cubicBezTo>
                      <a:pt x="479" y="1748"/>
                      <a:pt x="1252" y="2614"/>
                      <a:pt x="2237" y="3193"/>
                    </a:cubicBezTo>
                    <a:cubicBezTo>
                      <a:pt x="2854" y="2225"/>
                      <a:pt x="3277" y="1152"/>
                      <a:pt x="3488" y="23"/>
                    </a:cubicBezTo>
                    <a:cubicBezTo>
                      <a:pt x="3347" y="8"/>
                      <a:pt x="3204" y="1"/>
                      <a:pt x="3059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44"/>
              <p:cNvSpPr/>
              <p:nvPr/>
            </p:nvSpPr>
            <p:spPr>
              <a:xfrm>
                <a:off x="1324938" y="2746709"/>
                <a:ext cx="412616" cy="352031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5334" extrusionOk="0">
                    <a:moveTo>
                      <a:pt x="3895" y="1"/>
                    </a:moveTo>
                    <a:cubicBezTo>
                      <a:pt x="3419" y="1"/>
                      <a:pt x="2937" y="180"/>
                      <a:pt x="2591" y="515"/>
                    </a:cubicBezTo>
                    <a:cubicBezTo>
                      <a:pt x="2540" y="512"/>
                      <a:pt x="2490" y="511"/>
                      <a:pt x="2440" y="511"/>
                    </a:cubicBezTo>
                    <a:cubicBezTo>
                      <a:pt x="1610" y="511"/>
                      <a:pt x="944" y="904"/>
                      <a:pt x="545" y="1466"/>
                    </a:cubicBezTo>
                    <a:cubicBezTo>
                      <a:pt x="123" y="2083"/>
                      <a:pt x="34" y="2912"/>
                      <a:pt x="300" y="3596"/>
                    </a:cubicBezTo>
                    <a:cubicBezTo>
                      <a:pt x="17" y="3913"/>
                      <a:pt x="0" y="4319"/>
                      <a:pt x="161" y="4619"/>
                    </a:cubicBezTo>
                    <a:cubicBezTo>
                      <a:pt x="300" y="4936"/>
                      <a:pt x="583" y="5148"/>
                      <a:pt x="985" y="5325"/>
                    </a:cubicBezTo>
                    <a:cubicBezTo>
                      <a:pt x="1138" y="5330"/>
                      <a:pt x="1291" y="5333"/>
                      <a:pt x="1443" y="5333"/>
                    </a:cubicBezTo>
                    <a:cubicBezTo>
                      <a:pt x="2749" y="5333"/>
                      <a:pt x="4040" y="5141"/>
                      <a:pt x="5300" y="4797"/>
                    </a:cubicBezTo>
                    <a:lnTo>
                      <a:pt x="5761" y="4691"/>
                    </a:lnTo>
                    <a:cubicBezTo>
                      <a:pt x="6078" y="4319"/>
                      <a:pt x="6251" y="3829"/>
                      <a:pt x="6234" y="3351"/>
                    </a:cubicBezTo>
                    <a:cubicBezTo>
                      <a:pt x="6217" y="2857"/>
                      <a:pt x="6023" y="2383"/>
                      <a:pt x="5689" y="2033"/>
                    </a:cubicBezTo>
                    <a:cubicBezTo>
                      <a:pt x="5795" y="1293"/>
                      <a:pt x="5355" y="515"/>
                      <a:pt x="4683" y="181"/>
                    </a:cubicBezTo>
                    <a:cubicBezTo>
                      <a:pt x="4440" y="60"/>
                      <a:pt x="4168" y="1"/>
                      <a:pt x="3895" y="1"/>
                    </a:cubicBezTo>
                    <a:close/>
                  </a:path>
                </a:pathLst>
              </a:custGeom>
              <a:solidFill>
                <a:srgbClr val="8119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44"/>
              <p:cNvSpPr/>
              <p:nvPr/>
            </p:nvSpPr>
            <p:spPr>
              <a:xfrm>
                <a:off x="1527153" y="3153910"/>
                <a:ext cx="73389" cy="94046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1425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34" y="546"/>
                      <a:pt x="89" y="985"/>
                      <a:pt x="123" y="1425"/>
                    </a:cubicBezTo>
                    <a:cubicBezTo>
                      <a:pt x="123" y="1408"/>
                      <a:pt x="140" y="1391"/>
                      <a:pt x="140" y="1374"/>
                    </a:cubicBezTo>
                    <a:lnTo>
                      <a:pt x="1112" y="1230"/>
                    </a:ln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0" y="106"/>
                    </a:moveTo>
                    <a:cubicBezTo>
                      <a:pt x="17" y="317"/>
                      <a:pt x="34" y="529"/>
                      <a:pt x="55" y="740"/>
                    </a:cubicBezTo>
                    <a:lnTo>
                      <a:pt x="55" y="740"/>
                    </a:lnTo>
                    <a:cubicBezTo>
                      <a:pt x="34" y="529"/>
                      <a:pt x="17" y="317"/>
                      <a:pt x="0" y="106"/>
                    </a:cubicBezTo>
                    <a:close/>
                    <a:moveTo>
                      <a:pt x="901" y="0"/>
                    </a:moveTo>
                    <a:lnTo>
                      <a:pt x="0" y="106"/>
                    </a:lnTo>
                    <a:lnTo>
                      <a:pt x="0" y="106"/>
                    </a:lnTo>
                    <a:lnTo>
                      <a:pt x="901" y="0"/>
                    </a:lnTo>
                    <a:lnTo>
                      <a:pt x="1006" y="529"/>
                    </a:lnTo>
                    <a:lnTo>
                      <a:pt x="1006" y="529"/>
                    </a:lnTo>
                    <a:close/>
                  </a:path>
                </a:pathLst>
              </a:custGeom>
              <a:solidFill>
                <a:srgbClr val="EE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44"/>
              <p:cNvSpPr/>
              <p:nvPr/>
            </p:nvSpPr>
            <p:spPr>
              <a:xfrm>
                <a:off x="1527153" y="3153910"/>
                <a:ext cx="66459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41" extrusionOk="0">
                    <a:moveTo>
                      <a:pt x="901" y="0"/>
                    </a:moveTo>
                    <a:lnTo>
                      <a:pt x="0" y="106"/>
                    </a:lnTo>
                    <a:cubicBezTo>
                      <a:pt x="17" y="317"/>
                      <a:pt x="34" y="529"/>
                      <a:pt x="55" y="740"/>
                    </a:cubicBezTo>
                    <a:lnTo>
                      <a:pt x="106" y="740"/>
                    </a:lnTo>
                    <a:cubicBezTo>
                      <a:pt x="372" y="740"/>
                      <a:pt x="723" y="702"/>
                      <a:pt x="1006" y="529"/>
                    </a:cubicBezTo>
                    <a:lnTo>
                      <a:pt x="901" y="0"/>
                    </a:lnTo>
                    <a:close/>
                  </a:path>
                </a:pathLst>
              </a:custGeom>
              <a:solidFill>
                <a:srgbClr val="A93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44"/>
              <p:cNvSpPr/>
              <p:nvPr/>
            </p:nvSpPr>
            <p:spPr>
              <a:xfrm>
                <a:off x="1356419" y="3041056"/>
                <a:ext cx="92990" cy="10091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529" extrusionOk="0">
                    <a:moveTo>
                      <a:pt x="810" y="1"/>
                    </a:moveTo>
                    <a:cubicBezTo>
                      <a:pt x="623" y="1"/>
                      <a:pt x="436" y="67"/>
                      <a:pt x="296" y="193"/>
                    </a:cubicBezTo>
                    <a:cubicBezTo>
                      <a:pt x="85" y="388"/>
                      <a:pt x="1" y="688"/>
                      <a:pt x="68" y="971"/>
                    </a:cubicBezTo>
                    <a:cubicBezTo>
                      <a:pt x="140" y="1233"/>
                      <a:pt x="368" y="1461"/>
                      <a:pt x="652" y="1516"/>
                    </a:cubicBezTo>
                    <a:cubicBezTo>
                      <a:pt x="698" y="1525"/>
                      <a:pt x="745" y="1529"/>
                      <a:pt x="792" y="1529"/>
                    </a:cubicBezTo>
                    <a:cubicBezTo>
                      <a:pt x="1027" y="1529"/>
                      <a:pt x="1260" y="1426"/>
                      <a:pt x="1408" y="1250"/>
                    </a:cubicBezTo>
                    <a:lnTo>
                      <a:pt x="1091" y="54"/>
                    </a:lnTo>
                    <a:cubicBezTo>
                      <a:pt x="1001" y="18"/>
                      <a:pt x="905" y="1"/>
                      <a:pt x="810" y="1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44"/>
              <p:cNvSpPr/>
              <p:nvPr/>
            </p:nvSpPr>
            <p:spPr>
              <a:xfrm>
                <a:off x="1384335" y="3069104"/>
                <a:ext cx="30161" cy="3827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80" extrusionOk="0">
                    <a:moveTo>
                      <a:pt x="423" y="1"/>
                    </a:moveTo>
                    <a:cubicBezTo>
                      <a:pt x="279" y="17"/>
                      <a:pt x="157" y="68"/>
                      <a:pt x="34" y="140"/>
                    </a:cubicBezTo>
                    <a:cubicBezTo>
                      <a:pt x="17" y="157"/>
                      <a:pt x="0" y="174"/>
                      <a:pt x="17" y="191"/>
                    </a:cubicBezTo>
                    <a:cubicBezTo>
                      <a:pt x="17" y="212"/>
                      <a:pt x="51" y="212"/>
                      <a:pt x="68" y="212"/>
                    </a:cubicBezTo>
                    <a:cubicBezTo>
                      <a:pt x="147" y="158"/>
                      <a:pt x="235" y="114"/>
                      <a:pt x="334" y="88"/>
                    </a:cubicBezTo>
                    <a:lnTo>
                      <a:pt x="334" y="88"/>
                    </a:lnTo>
                    <a:cubicBezTo>
                      <a:pt x="307" y="119"/>
                      <a:pt x="281" y="153"/>
                      <a:pt x="262" y="191"/>
                    </a:cubicBezTo>
                    <a:cubicBezTo>
                      <a:pt x="229" y="246"/>
                      <a:pt x="212" y="296"/>
                      <a:pt x="212" y="351"/>
                    </a:cubicBezTo>
                    <a:cubicBezTo>
                      <a:pt x="212" y="385"/>
                      <a:pt x="229" y="423"/>
                      <a:pt x="229" y="440"/>
                    </a:cubicBezTo>
                    <a:cubicBezTo>
                      <a:pt x="245" y="474"/>
                      <a:pt x="262" y="508"/>
                      <a:pt x="296" y="546"/>
                    </a:cubicBezTo>
                    <a:cubicBezTo>
                      <a:pt x="334" y="563"/>
                      <a:pt x="368" y="580"/>
                      <a:pt x="423" y="580"/>
                    </a:cubicBezTo>
                    <a:cubicBezTo>
                      <a:pt x="457" y="580"/>
                      <a:pt x="457" y="563"/>
                      <a:pt x="457" y="546"/>
                    </a:cubicBezTo>
                    <a:cubicBezTo>
                      <a:pt x="457" y="529"/>
                      <a:pt x="440" y="508"/>
                      <a:pt x="423" y="508"/>
                    </a:cubicBezTo>
                    <a:cubicBezTo>
                      <a:pt x="385" y="508"/>
                      <a:pt x="368" y="508"/>
                      <a:pt x="351" y="491"/>
                    </a:cubicBezTo>
                    <a:cubicBezTo>
                      <a:pt x="317" y="474"/>
                      <a:pt x="296" y="440"/>
                      <a:pt x="296" y="423"/>
                    </a:cubicBezTo>
                    <a:cubicBezTo>
                      <a:pt x="296" y="402"/>
                      <a:pt x="279" y="385"/>
                      <a:pt x="279" y="351"/>
                    </a:cubicBezTo>
                    <a:cubicBezTo>
                      <a:pt x="279" y="318"/>
                      <a:pt x="296" y="263"/>
                      <a:pt x="317" y="229"/>
                    </a:cubicBezTo>
                    <a:cubicBezTo>
                      <a:pt x="351" y="174"/>
                      <a:pt x="402" y="123"/>
                      <a:pt x="457" y="68"/>
                    </a:cubicBezTo>
                    <a:lnTo>
                      <a:pt x="457" y="17"/>
                    </a:lnTo>
                    <a:cubicBezTo>
                      <a:pt x="457" y="17"/>
                      <a:pt x="440" y="1"/>
                      <a:pt x="423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44"/>
              <p:cNvSpPr/>
              <p:nvPr/>
            </p:nvSpPr>
            <p:spPr>
              <a:xfrm>
                <a:off x="1417796" y="2963113"/>
                <a:ext cx="322266" cy="212248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3216" extrusionOk="0">
                    <a:moveTo>
                      <a:pt x="951" y="0"/>
                    </a:moveTo>
                    <a:cubicBezTo>
                      <a:pt x="846" y="423"/>
                      <a:pt x="478" y="761"/>
                      <a:pt x="106" y="918"/>
                    </a:cubicBezTo>
                    <a:cubicBezTo>
                      <a:pt x="0" y="1340"/>
                      <a:pt x="55" y="1818"/>
                      <a:pt x="250" y="2203"/>
                    </a:cubicBezTo>
                    <a:cubicBezTo>
                      <a:pt x="461" y="2591"/>
                      <a:pt x="795" y="2908"/>
                      <a:pt x="1201" y="3086"/>
                    </a:cubicBezTo>
                    <a:cubicBezTo>
                      <a:pt x="1412" y="3170"/>
                      <a:pt x="1643" y="3216"/>
                      <a:pt x="1870" y="3216"/>
                    </a:cubicBezTo>
                    <a:cubicBezTo>
                      <a:pt x="2020" y="3216"/>
                      <a:pt x="2169" y="3196"/>
                      <a:pt x="2308" y="3154"/>
                    </a:cubicBezTo>
                    <a:cubicBezTo>
                      <a:pt x="2680" y="3065"/>
                      <a:pt x="2997" y="2853"/>
                      <a:pt x="3225" y="2558"/>
                    </a:cubicBezTo>
                    <a:cubicBezTo>
                      <a:pt x="3297" y="2469"/>
                      <a:pt x="3365" y="2363"/>
                      <a:pt x="3420" y="2241"/>
                    </a:cubicBezTo>
                    <a:cubicBezTo>
                      <a:pt x="3420" y="2241"/>
                      <a:pt x="3605" y="2375"/>
                      <a:pt x="3885" y="2375"/>
                    </a:cubicBezTo>
                    <a:cubicBezTo>
                      <a:pt x="4007" y="2375"/>
                      <a:pt x="4148" y="2349"/>
                      <a:pt x="4299" y="2274"/>
                    </a:cubicBezTo>
                    <a:cubicBezTo>
                      <a:pt x="4582" y="2135"/>
                      <a:pt x="4793" y="1886"/>
                      <a:pt x="4844" y="1585"/>
                    </a:cubicBezTo>
                    <a:cubicBezTo>
                      <a:pt x="4882" y="1268"/>
                      <a:pt x="4739" y="951"/>
                      <a:pt x="4493" y="778"/>
                    </a:cubicBezTo>
                    <a:cubicBezTo>
                      <a:pt x="4367" y="694"/>
                      <a:pt x="4217" y="653"/>
                      <a:pt x="4068" y="653"/>
                    </a:cubicBezTo>
                    <a:cubicBezTo>
                      <a:pt x="3905" y="653"/>
                      <a:pt x="3743" y="702"/>
                      <a:pt x="3614" y="795"/>
                    </a:cubicBezTo>
                    <a:cubicBezTo>
                      <a:pt x="3631" y="867"/>
                      <a:pt x="3631" y="935"/>
                      <a:pt x="3614" y="1006"/>
                    </a:cubicBezTo>
                    <a:cubicBezTo>
                      <a:pt x="3593" y="1078"/>
                      <a:pt x="3542" y="1129"/>
                      <a:pt x="3471" y="1146"/>
                    </a:cubicBezTo>
                    <a:cubicBezTo>
                      <a:pt x="3464" y="1147"/>
                      <a:pt x="3457" y="1147"/>
                      <a:pt x="3450" y="1147"/>
                    </a:cubicBezTo>
                    <a:cubicBezTo>
                      <a:pt x="3338" y="1147"/>
                      <a:pt x="3259" y="1016"/>
                      <a:pt x="3259" y="901"/>
                    </a:cubicBezTo>
                    <a:cubicBezTo>
                      <a:pt x="3242" y="778"/>
                      <a:pt x="3276" y="634"/>
                      <a:pt x="3154" y="478"/>
                    </a:cubicBezTo>
                    <a:cubicBezTo>
                      <a:pt x="3077" y="612"/>
                      <a:pt x="2939" y="697"/>
                      <a:pt x="2789" y="697"/>
                    </a:cubicBezTo>
                    <a:cubicBezTo>
                      <a:pt x="2764" y="697"/>
                      <a:pt x="2739" y="694"/>
                      <a:pt x="2714" y="689"/>
                    </a:cubicBezTo>
                    <a:cubicBezTo>
                      <a:pt x="2536" y="673"/>
                      <a:pt x="2380" y="529"/>
                      <a:pt x="2346" y="301"/>
                    </a:cubicBezTo>
                    <a:cubicBezTo>
                      <a:pt x="2203" y="461"/>
                      <a:pt x="2063" y="618"/>
                      <a:pt x="1869" y="706"/>
                    </a:cubicBezTo>
                    <a:cubicBezTo>
                      <a:pt x="1767" y="753"/>
                      <a:pt x="1657" y="779"/>
                      <a:pt x="1549" y="779"/>
                    </a:cubicBezTo>
                    <a:cubicBezTo>
                      <a:pt x="1450" y="779"/>
                      <a:pt x="1353" y="757"/>
                      <a:pt x="1268" y="706"/>
                    </a:cubicBezTo>
                    <a:cubicBezTo>
                      <a:pt x="1163" y="634"/>
                      <a:pt x="1078" y="512"/>
                      <a:pt x="1040" y="389"/>
                    </a:cubicBezTo>
                    <a:cubicBezTo>
                      <a:pt x="1006" y="267"/>
                      <a:pt x="1006" y="127"/>
                      <a:pt x="951" y="0"/>
                    </a:cubicBez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44"/>
              <p:cNvSpPr/>
              <p:nvPr/>
            </p:nvSpPr>
            <p:spPr>
              <a:xfrm>
                <a:off x="1593546" y="3074846"/>
                <a:ext cx="70881" cy="65206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88" extrusionOk="0">
                    <a:moveTo>
                      <a:pt x="527" y="0"/>
                    </a:moveTo>
                    <a:cubicBezTo>
                      <a:pt x="434" y="0"/>
                      <a:pt x="341" y="23"/>
                      <a:pt x="262" y="70"/>
                    </a:cubicBezTo>
                    <a:cubicBezTo>
                      <a:pt x="85" y="193"/>
                      <a:pt x="0" y="421"/>
                      <a:pt x="51" y="615"/>
                    </a:cubicBezTo>
                    <a:cubicBezTo>
                      <a:pt x="106" y="810"/>
                      <a:pt x="262" y="949"/>
                      <a:pt x="440" y="987"/>
                    </a:cubicBezTo>
                    <a:cubicBezTo>
                      <a:pt x="491" y="949"/>
                      <a:pt x="529" y="915"/>
                      <a:pt x="562" y="865"/>
                    </a:cubicBezTo>
                    <a:cubicBezTo>
                      <a:pt x="634" y="776"/>
                      <a:pt x="702" y="670"/>
                      <a:pt x="757" y="548"/>
                    </a:cubicBezTo>
                    <a:cubicBezTo>
                      <a:pt x="757" y="548"/>
                      <a:pt x="862" y="615"/>
                      <a:pt x="1019" y="653"/>
                    </a:cubicBezTo>
                    <a:cubicBezTo>
                      <a:pt x="1074" y="476"/>
                      <a:pt x="1036" y="247"/>
                      <a:pt x="862" y="104"/>
                    </a:cubicBezTo>
                    <a:cubicBezTo>
                      <a:pt x="764" y="36"/>
                      <a:pt x="644" y="0"/>
                      <a:pt x="52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44"/>
              <p:cNvSpPr/>
              <p:nvPr/>
            </p:nvSpPr>
            <p:spPr>
              <a:xfrm>
                <a:off x="1433107" y="3085076"/>
                <a:ext cx="67317" cy="65272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89" extrusionOk="0">
                    <a:moveTo>
                      <a:pt x="487" y="0"/>
                    </a:moveTo>
                    <a:cubicBezTo>
                      <a:pt x="390" y="0"/>
                      <a:pt x="293" y="26"/>
                      <a:pt x="212" y="76"/>
                    </a:cubicBezTo>
                    <a:cubicBezTo>
                      <a:pt x="107" y="126"/>
                      <a:pt x="52" y="215"/>
                      <a:pt x="1" y="321"/>
                    </a:cubicBezTo>
                    <a:cubicBezTo>
                      <a:pt x="18" y="338"/>
                      <a:pt x="18" y="338"/>
                      <a:pt x="18" y="355"/>
                    </a:cubicBezTo>
                    <a:cubicBezTo>
                      <a:pt x="157" y="604"/>
                      <a:pt x="335" y="832"/>
                      <a:pt x="563" y="989"/>
                    </a:cubicBezTo>
                    <a:cubicBezTo>
                      <a:pt x="719" y="955"/>
                      <a:pt x="863" y="849"/>
                      <a:pt x="931" y="710"/>
                    </a:cubicBezTo>
                    <a:cubicBezTo>
                      <a:pt x="1020" y="515"/>
                      <a:pt x="986" y="249"/>
                      <a:pt x="791" y="109"/>
                    </a:cubicBezTo>
                    <a:cubicBezTo>
                      <a:pt x="708" y="35"/>
                      <a:pt x="598" y="0"/>
                      <a:pt x="487" y="0"/>
                    </a:cubicBezTo>
                    <a:close/>
                  </a:path>
                </a:pathLst>
              </a:custGeom>
              <a:solidFill>
                <a:srgbClr val="FFAED6">
                  <a:alpha val="51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44"/>
              <p:cNvSpPr/>
              <p:nvPr/>
            </p:nvSpPr>
            <p:spPr>
              <a:xfrm>
                <a:off x="1672478" y="3038680"/>
                <a:ext cx="31283" cy="48904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41" extrusionOk="0">
                    <a:moveTo>
                      <a:pt x="440" y="1"/>
                    </a:moveTo>
                    <a:cubicBezTo>
                      <a:pt x="284" y="56"/>
                      <a:pt x="123" y="145"/>
                      <a:pt x="17" y="250"/>
                    </a:cubicBezTo>
                    <a:cubicBezTo>
                      <a:pt x="0" y="267"/>
                      <a:pt x="0" y="284"/>
                      <a:pt x="0" y="301"/>
                    </a:cubicBezTo>
                    <a:cubicBezTo>
                      <a:pt x="9" y="309"/>
                      <a:pt x="17" y="314"/>
                      <a:pt x="26" y="314"/>
                    </a:cubicBezTo>
                    <a:cubicBezTo>
                      <a:pt x="34" y="314"/>
                      <a:pt x="43" y="309"/>
                      <a:pt x="51" y="301"/>
                    </a:cubicBezTo>
                    <a:cubicBezTo>
                      <a:pt x="89" y="301"/>
                      <a:pt x="106" y="284"/>
                      <a:pt x="140" y="284"/>
                    </a:cubicBezTo>
                    <a:cubicBezTo>
                      <a:pt x="195" y="284"/>
                      <a:pt x="246" y="301"/>
                      <a:pt x="284" y="335"/>
                    </a:cubicBezTo>
                    <a:cubicBezTo>
                      <a:pt x="317" y="373"/>
                      <a:pt x="351" y="424"/>
                      <a:pt x="351" y="478"/>
                    </a:cubicBezTo>
                    <a:cubicBezTo>
                      <a:pt x="351" y="512"/>
                      <a:pt x="334" y="546"/>
                      <a:pt x="317" y="584"/>
                    </a:cubicBezTo>
                    <a:cubicBezTo>
                      <a:pt x="284" y="635"/>
                      <a:pt x="212" y="673"/>
                      <a:pt x="140" y="673"/>
                    </a:cubicBezTo>
                    <a:lnTo>
                      <a:pt x="89" y="673"/>
                    </a:lnTo>
                    <a:cubicBezTo>
                      <a:pt x="72" y="673"/>
                      <a:pt x="51" y="673"/>
                      <a:pt x="51" y="690"/>
                    </a:cubicBezTo>
                    <a:cubicBezTo>
                      <a:pt x="51" y="707"/>
                      <a:pt x="51" y="741"/>
                      <a:pt x="72" y="741"/>
                    </a:cubicBezTo>
                    <a:lnTo>
                      <a:pt x="140" y="741"/>
                    </a:lnTo>
                    <a:cubicBezTo>
                      <a:pt x="246" y="741"/>
                      <a:pt x="334" y="707"/>
                      <a:pt x="389" y="618"/>
                    </a:cubicBezTo>
                    <a:cubicBezTo>
                      <a:pt x="406" y="584"/>
                      <a:pt x="423" y="529"/>
                      <a:pt x="423" y="478"/>
                    </a:cubicBezTo>
                    <a:cubicBezTo>
                      <a:pt x="423" y="407"/>
                      <a:pt x="389" y="335"/>
                      <a:pt x="334" y="301"/>
                    </a:cubicBezTo>
                    <a:cubicBezTo>
                      <a:pt x="290" y="256"/>
                      <a:pt x="229" y="222"/>
                      <a:pt x="166" y="214"/>
                    </a:cubicBezTo>
                    <a:lnTo>
                      <a:pt x="166" y="214"/>
                    </a:lnTo>
                    <a:cubicBezTo>
                      <a:pt x="255" y="154"/>
                      <a:pt x="348" y="108"/>
                      <a:pt x="457" y="73"/>
                    </a:cubicBezTo>
                    <a:cubicBezTo>
                      <a:pt x="474" y="73"/>
                      <a:pt x="474" y="56"/>
                      <a:pt x="474" y="39"/>
                    </a:cubicBezTo>
                    <a:cubicBezTo>
                      <a:pt x="474" y="18"/>
                      <a:pt x="457" y="1"/>
                      <a:pt x="440" y="1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44"/>
              <p:cNvSpPr/>
              <p:nvPr/>
            </p:nvSpPr>
            <p:spPr>
              <a:xfrm>
                <a:off x="1515405" y="3036040"/>
                <a:ext cx="7062" cy="24089"/>
              </a:xfrm>
              <a:custGeom>
                <a:avLst/>
                <a:gdLst/>
                <a:ahLst/>
                <a:cxnLst/>
                <a:rect l="l" t="t" r="r" b="b"/>
                <a:pathLst>
                  <a:path w="107" h="365" extrusionOk="0">
                    <a:moveTo>
                      <a:pt x="41" y="0"/>
                    </a:moveTo>
                    <a:cubicBezTo>
                      <a:pt x="30" y="0"/>
                      <a:pt x="22" y="12"/>
                      <a:pt x="22" y="24"/>
                    </a:cubicBezTo>
                    <a:cubicBezTo>
                      <a:pt x="1" y="58"/>
                      <a:pt x="1" y="96"/>
                      <a:pt x="1" y="147"/>
                    </a:cubicBezTo>
                    <a:cubicBezTo>
                      <a:pt x="1" y="218"/>
                      <a:pt x="22" y="290"/>
                      <a:pt x="39" y="341"/>
                    </a:cubicBezTo>
                    <a:cubicBezTo>
                      <a:pt x="51" y="353"/>
                      <a:pt x="63" y="365"/>
                      <a:pt x="75" y="365"/>
                    </a:cubicBezTo>
                    <a:cubicBezTo>
                      <a:pt x="80" y="365"/>
                      <a:pt x="85" y="363"/>
                      <a:pt x="90" y="358"/>
                    </a:cubicBezTo>
                    <a:cubicBezTo>
                      <a:pt x="106" y="358"/>
                      <a:pt x="106" y="341"/>
                      <a:pt x="106" y="324"/>
                    </a:cubicBezTo>
                    <a:cubicBezTo>
                      <a:pt x="90" y="269"/>
                      <a:pt x="73" y="201"/>
                      <a:pt x="73" y="147"/>
                    </a:cubicBezTo>
                    <a:cubicBezTo>
                      <a:pt x="73" y="113"/>
                      <a:pt x="73" y="79"/>
                      <a:pt x="90" y="41"/>
                    </a:cubicBezTo>
                    <a:cubicBezTo>
                      <a:pt x="90" y="24"/>
                      <a:pt x="73" y="7"/>
                      <a:pt x="56" y="7"/>
                    </a:cubicBezTo>
                    <a:cubicBezTo>
                      <a:pt x="51" y="2"/>
                      <a:pt x="46" y="0"/>
                      <a:pt x="41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44"/>
              <p:cNvSpPr/>
              <p:nvPr/>
            </p:nvSpPr>
            <p:spPr>
              <a:xfrm>
                <a:off x="1510984" y="3067718"/>
                <a:ext cx="62830" cy="2237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339" extrusionOk="0">
                    <a:moveTo>
                      <a:pt x="879" y="0"/>
                    </a:moveTo>
                    <a:cubicBezTo>
                      <a:pt x="679" y="171"/>
                      <a:pt x="411" y="273"/>
                      <a:pt x="146" y="273"/>
                    </a:cubicBezTo>
                    <a:cubicBezTo>
                      <a:pt x="109" y="273"/>
                      <a:pt x="71" y="271"/>
                      <a:pt x="34" y="267"/>
                    </a:cubicBezTo>
                    <a:cubicBezTo>
                      <a:pt x="17" y="267"/>
                      <a:pt x="0" y="284"/>
                      <a:pt x="0" y="301"/>
                    </a:cubicBezTo>
                    <a:cubicBezTo>
                      <a:pt x="0" y="317"/>
                      <a:pt x="0" y="339"/>
                      <a:pt x="17" y="339"/>
                    </a:cubicBezTo>
                    <a:lnTo>
                      <a:pt x="157" y="339"/>
                    </a:lnTo>
                    <a:cubicBezTo>
                      <a:pt x="440" y="339"/>
                      <a:pt x="723" y="250"/>
                      <a:pt x="934" y="55"/>
                    </a:cubicBezTo>
                    <a:cubicBezTo>
                      <a:pt x="951" y="55"/>
                      <a:pt x="951" y="22"/>
                      <a:pt x="934" y="22"/>
                    </a:cubicBezTo>
                    <a:cubicBezTo>
                      <a:pt x="934" y="0"/>
                      <a:pt x="896" y="0"/>
                      <a:pt x="879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44"/>
              <p:cNvSpPr/>
              <p:nvPr/>
            </p:nvSpPr>
            <p:spPr>
              <a:xfrm>
                <a:off x="1441225" y="3016373"/>
                <a:ext cx="38279" cy="2646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401" extrusionOk="0">
                    <a:moveTo>
                      <a:pt x="484" y="1"/>
                    </a:moveTo>
                    <a:cubicBezTo>
                      <a:pt x="462" y="1"/>
                      <a:pt x="440" y="5"/>
                      <a:pt x="423" y="5"/>
                    </a:cubicBezTo>
                    <a:cubicBezTo>
                      <a:pt x="301" y="60"/>
                      <a:pt x="174" y="111"/>
                      <a:pt x="68" y="199"/>
                    </a:cubicBezTo>
                    <a:cubicBezTo>
                      <a:pt x="51" y="216"/>
                      <a:pt x="34" y="233"/>
                      <a:pt x="17" y="271"/>
                    </a:cubicBezTo>
                    <a:cubicBezTo>
                      <a:pt x="1" y="288"/>
                      <a:pt x="1" y="322"/>
                      <a:pt x="17" y="356"/>
                    </a:cubicBezTo>
                    <a:cubicBezTo>
                      <a:pt x="30" y="384"/>
                      <a:pt x="63" y="400"/>
                      <a:pt x="100" y="400"/>
                    </a:cubicBezTo>
                    <a:cubicBezTo>
                      <a:pt x="113" y="400"/>
                      <a:pt x="127" y="398"/>
                      <a:pt x="140" y="394"/>
                    </a:cubicBezTo>
                    <a:cubicBezTo>
                      <a:pt x="263" y="394"/>
                      <a:pt x="385" y="339"/>
                      <a:pt x="474" y="250"/>
                    </a:cubicBezTo>
                    <a:cubicBezTo>
                      <a:pt x="529" y="199"/>
                      <a:pt x="546" y="166"/>
                      <a:pt x="563" y="128"/>
                    </a:cubicBezTo>
                    <a:cubicBezTo>
                      <a:pt x="580" y="94"/>
                      <a:pt x="580" y="39"/>
                      <a:pt x="546" y="22"/>
                    </a:cubicBezTo>
                    <a:cubicBezTo>
                      <a:pt x="529" y="5"/>
                      <a:pt x="507" y="1"/>
                      <a:pt x="484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44"/>
              <p:cNvSpPr/>
              <p:nvPr/>
            </p:nvSpPr>
            <p:spPr>
              <a:xfrm>
                <a:off x="1464390" y="3058479"/>
                <a:ext cx="16235" cy="15179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30" extrusionOk="0">
                    <a:moveTo>
                      <a:pt x="123" y="1"/>
                    </a:moveTo>
                    <a:cubicBezTo>
                      <a:pt x="55" y="1"/>
                      <a:pt x="0" y="56"/>
                      <a:pt x="0" y="107"/>
                    </a:cubicBezTo>
                    <a:cubicBezTo>
                      <a:pt x="0" y="178"/>
                      <a:pt x="55" y="229"/>
                      <a:pt x="123" y="229"/>
                    </a:cubicBezTo>
                    <a:cubicBezTo>
                      <a:pt x="195" y="229"/>
                      <a:pt x="245" y="178"/>
                      <a:pt x="245" y="107"/>
                    </a:cubicBezTo>
                    <a:cubicBezTo>
                      <a:pt x="245" y="56"/>
                      <a:pt x="195" y="1"/>
                      <a:pt x="123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44"/>
              <p:cNvSpPr/>
              <p:nvPr/>
            </p:nvSpPr>
            <p:spPr>
              <a:xfrm>
                <a:off x="1572625" y="3005417"/>
                <a:ext cx="40522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36" extrusionOk="0">
                    <a:moveTo>
                      <a:pt x="88" y="0"/>
                    </a:moveTo>
                    <a:cubicBezTo>
                      <a:pt x="63" y="0"/>
                      <a:pt x="37" y="10"/>
                      <a:pt x="17" y="32"/>
                    </a:cubicBezTo>
                    <a:cubicBezTo>
                      <a:pt x="0" y="65"/>
                      <a:pt x="0" y="120"/>
                      <a:pt x="34" y="154"/>
                    </a:cubicBezTo>
                    <a:cubicBezTo>
                      <a:pt x="51" y="188"/>
                      <a:pt x="85" y="226"/>
                      <a:pt x="140" y="260"/>
                    </a:cubicBezTo>
                    <a:cubicBezTo>
                      <a:pt x="228" y="302"/>
                      <a:pt x="328" y="336"/>
                      <a:pt x="430" y="336"/>
                    </a:cubicBezTo>
                    <a:cubicBezTo>
                      <a:pt x="450" y="336"/>
                      <a:pt x="470" y="334"/>
                      <a:pt x="491" y="332"/>
                    </a:cubicBezTo>
                    <a:cubicBezTo>
                      <a:pt x="545" y="332"/>
                      <a:pt x="596" y="310"/>
                      <a:pt x="613" y="260"/>
                    </a:cubicBezTo>
                    <a:cubicBezTo>
                      <a:pt x="613" y="243"/>
                      <a:pt x="613" y="205"/>
                      <a:pt x="596" y="188"/>
                    </a:cubicBezTo>
                    <a:cubicBezTo>
                      <a:pt x="579" y="154"/>
                      <a:pt x="545" y="137"/>
                      <a:pt x="529" y="137"/>
                    </a:cubicBezTo>
                    <a:cubicBezTo>
                      <a:pt x="402" y="65"/>
                      <a:pt x="279" y="15"/>
                      <a:pt x="140" y="15"/>
                    </a:cubicBezTo>
                    <a:cubicBezTo>
                      <a:pt x="125" y="6"/>
                      <a:pt x="107" y="0"/>
                      <a:pt x="88" y="0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44"/>
              <p:cNvSpPr/>
              <p:nvPr/>
            </p:nvSpPr>
            <p:spPr>
              <a:xfrm>
                <a:off x="1585164" y="3048183"/>
                <a:ext cx="15377" cy="151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9" extrusionOk="0">
                    <a:moveTo>
                      <a:pt x="127" y="1"/>
                    </a:moveTo>
                    <a:cubicBezTo>
                      <a:pt x="55" y="1"/>
                      <a:pt x="0" y="51"/>
                      <a:pt x="0" y="123"/>
                    </a:cubicBezTo>
                    <a:cubicBezTo>
                      <a:pt x="0" y="174"/>
                      <a:pt x="55" y="229"/>
                      <a:pt x="127" y="229"/>
                    </a:cubicBezTo>
                    <a:cubicBezTo>
                      <a:pt x="178" y="229"/>
                      <a:pt x="233" y="174"/>
                      <a:pt x="233" y="123"/>
                    </a:cubicBezTo>
                    <a:cubicBezTo>
                      <a:pt x="233" y="51"/>
                      <a:pt x="178" y="1"/>
                      <a:pt x="127" y="1"/>
                    </a:cubicBezTo>
                    <a:close/>
                  </a:path>
                </a:pathLst>
              </a:custGeom>
              <a:solidFill>
                <a:srgbClr val="742D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44"/>
              <p:cNvSpPr/>
              <p:nvPr/>
            </p:nvSpPr>
            <p:spPr>
              <a:xfrm>
                <a:off x="1306195" y="3697857"/>
                <a:ext cx="50290" cy="3603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46" extrusionOk="0">
                    <a:moveTo>
                      <a:pt x="673" y="0"/>
                    </a:moveTo>
                    <a:cubicBezTo>
                      <a:pt x="390" y="0"/>
                      <a:pt x="301" y="51"/>
                      <a:pt x="1" y="106"/>
                    </a:cubicBezTo>
                    <a:lnTo>
                      <a:pt x="762" y="546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44"/>
              <p:cNvSpPr/>
              <p:nvPr/>
            </p:nvSpPr>
            <p:spPr>
              <a:xfrm>
                <a:off x="986836" y="3285310"/>
                <a:ext cx="425420" cy="542169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8215" extrusionOk="0">
                    <a:moveTo>
                      <a:pt x="6023" y="0"/>
                    </a:moveTo>
                    <a:lnTo>
                      <a:pt x="6023" y="0"/>
                    </a:lnTo>
                    <a:cubicBezTo>
                      <a:pt x="5791" y="123"/>
                      <a:pt x="4612" y="402"/>
                      <a:pt x="2870" y="1441"/>
                    </a:cubicBezTo>
                    <a:cubicBezTo>
                      <a:pt x="1497" y="2236"/>
                      <a:pt x="1002" y="2392"/>
                      <a:pt x="508" y="3360"/>
                    </a:cubicBezTo>
                    <a:cubicBezTo>
                      <a:pt x="106" y="4189"/>
                      <a:pt x="0" y="4472"/>
                      <a:pt x="296" y="5440"/>
                    </a:cubicBezTo>
                    <a:cubicBezTo>
                      <a:pt x="579" y="6391"/>
                      <a:pt x="1196" y="6780"/>
                      <a:pt x="2076" y="7219"/>
                    </a:cubicBezTo>
                    <a:cubicBezTo>
                      <a:pt x="2959" y="7676"/>
                      <a:pt x="3927" y="7870"/>
                      <a:pt x="4823" y="8098"/>
                    </a:cubicBezTo>
                    <a:cubicBezTo>
                      <a:pt x="5052" y="8157"/>
                      <a:pt x="5281" y="8215"/>
                      <a:pt x="5508" y="8215"/>
                    </a:cubicBezTo>
                    <a:cubicBezTo>
                      <a:pt x="5561" y="8215"/>
                      <a:pt x="5615" y="8211"/>
                      <a:pt x="5668" y="8204"/>
                    </a:cubicBezTo>
                    <a:cubicBezTo>
                      <a:pt x="5740" y="8204"/>
                      <a:pt x="5829" y="8170"/>
                      <a:pt x="5829" y="8098"/>
                    </a:cubicBezTo>
                    <a:cubicBezTo>
                      <a:pt x="5846" y="8031"/>
                      <a:pt x="5774" y="7993"/>
                      <a:pt x="5706" y="7959"/>
                    </a:cubicBezTo>
                    <a:cubicBezTo>
                      <a:pt x="5579" y="7904"/>
                      <a:pt x="5440" y="7870"/>
                      <a:pt x="5284" y="7836"/>
                    </a:cubicBezTo>
                    <a:lnTo>
                      <a:pt x="5284" y="7836"/>
                    </a:lnTo>
                    <a:cubicBezTo>
                      <a:pt x="5329" y="7839"/>
                      <a:pt x="5373" y="7841"/>
                      <a:pt x="5418" y="7841"/>
                    </a:cubicBezTo>
                    <a:cubicBezTo>
                      <a:pt x="5648" y="7841"/>
                      <a:pt x="5868" y="7802"/>
                      <a:pt x="6074" y="7714"/>
                    </a:cubicBezTo>
                    <a:cubicBezTo>
                      <a:pt x="6129" y="7693"/>
                      <a:pt x="6180" y="7659"/>
                      <a:pt x="6180" y="7608"/>
                    </a:cubicBezTo>
                    <a:cubicBezTo>
                      <a:pt x="6180" y="7570"/>
                      <a:pt x="6146" y="7553"/>
                      <a:pt x="6129" y="7536"/>
                    </a:cubicBezTo>
                    <a:cubicBezTo>
                      <a:pt x="6091" y="7519"/>
                      <a:pt x="6057" y="7502"/>
                      <a:pt x="6023" y="7502"/>
                    </a:cubicBezTo>
                    <a:cubicBezTo>
                      <a:pt x="5774" y="7464"/>
                      <a:pt x="5529" y="7448"/>
                      <a:pt x="5246" y="7414"/>
                    </a:cubicBezTo>
                    <a:lnTo>
                      <a:pt x="5246" y="7414"/>
                    </a:lnTo>
                    <a:cubicBezTo>
                      <a:pt x="5365" y="7420"/>
                      <a:pt x="5484" y="7424"/>
                      <a:pt x="5604" y="7424"/>
                    </a:cubicBezTo>
                    <a:cubicBezTo>
                      <a:pt x="5820" y="7424"/>
                      <a:pt x="6037" y="7411"/>
                      <a:pt x="6252" y="7376"/>
                    </a:cubicBezTo>
                    <a:cubicBezTo>
                      <a:pt x="6302" y="7376"/>
                      <a:pt x="6340" y="7359"/>
                      <a:pt x="6391" y="7342"/>
                    </a:cubicBezTo>
                    <a:cubicBezTo>
                      <a:pt x="6425" y="7325"/>
                      <a:pt x="6446" y="7270"/>
                      <a:pt x="6446" y="7236"/>
                    </a:cubicBezTo>
                    <a:cubicBezTo>
                      <a:pt x="6446" y="7185"/>
                      <a:pt x="6408" y="7147"/>
                      <a:pt x="6374" y="7131"/>
                    </a:cubicBezTo>
                    <a:cubicBezTo>
                      <a:pt x="6340" y="7114"/>
                      <a:pt x="6285" y="7114"/>
                      <a:pt x="6235" y="7114"/>
                    </a:cubicBezTo>
                    <a:cubicBezTo>
                      <a:pt x="5935" y="7080"/>
                      <a:pt x="5618" y="7059"/>
                      <a:pt x="5301" y="7042"/>
                    </a:cubicBezTo>
                    <a:cubicBezTo>
                      <a:pt x="5634" y="7025"/>
                      <a:pt x="5968" y="7008"/>
                      <a:pt x="6268" y="6885"/>
                    </a:cubicBezTo>
                    <a:cubicBezTo>
                      <a:pt x="6319" y="6868"/>
                      <a:pt x="6374" y="6830"/>
                      <a:pt x="6374" y="6780"/>
                    </a:cubicBezTo>
                    <a:cubicBezTo>
                      <a:pt x="6374" y="6742"/>
                      <a:pt x="6357" y="6708"/>
                      <a:pt x="6319" y="6691"/>
                    </a:cubicBezTo>
                    <a:cubicBezTo>
                      <a:pt x="6302" y="6674"/>
                      <a:pt x="6268" y="6674"/>
                      <a:pt x="6235" y="6674"/>
                    </a:cubicBezTo>
                    <a:cubicBezTo>
                      <a:pt x="5968" y="6636"/>
                      <a:pt x="5723" y="6619"/>
                      <a:pt x="5474" y="6619"/>
                    </a:cubicBezTo>
                    <a:lnTo>
                      <a:pt x="4840" y="6357"/>
                    </a:lnTo>
                    <a:cubicBezTo>
                      <a:pt x="4350" y="6268"/>
                      <a:pt x="3838" y="6163"/>
                      <a:pt x="3415" y="5917"/>
                    </a:cubicBezTo>
                    <a:cubicBezTo>
                      <a:pt x="2976" y="5651"/>
                      <a:pt x="1196" y="4861"/>
                      <a:pt x="2815" y="3627"/>
                    </a:cubicBezTo>
                    <a:cubicBezTo>
                      <a:pt x="5000" y="1953"/>
                      <a:pt x="5034" y="2181"/>
                      <a:pt x="5791" y="1847"/>
                    </a:cubicBezTo>
                    <a:lnTo>
                      <a:pt x="6023" y="0"/>
                    </a:lnTo>
                    <a:close/>
                  </a:path>
                </a:pathLst>
              </a:custGeom>
              <a:solidFill>
                <a:srgbClr val="B54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44"/>
              <p:cNvSpPr/>
              <p:nvPr/>
            </p:nvSpPr>
            <p:spPr>
              <a:xfrm>
                <a:off x="1033100" y="3601633"/>
                <a:ext cx="19931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42" extrusionOk="0">
                    <a:moveTo>
                      <a:pt x="98" y="0"/>
                    </a:moveTo>
                    <a:cubicBezTo>
                      <a:pt x="90" y="0"/>
                      <a:pt x="81" y="4"/>
                      <a:pt x="73" y="13"/>
                    </a:cubicBezTo>
                    <a:cubicBezTo>
                      <a:pt x="73" y="13"/>
                      <a:pt x="1" y="119"/>
                      <a:pt x="1" y="258"/>
                    </a:cubicBezTo>
                    <a:cubicBezTo>
                      <a:pt x="1" y="313"/>
                      <a:pt x="18" y="364"/>
                      <a:pt x="56" y="419"/>
                    </a:cubicBezTo>
                    <a:cubicBezTo>
                      <a:pt x="90" y="469"/>
                      <a:pt x="162" y="507"/>
                      <a:pt x="250" y="541"/>
                    </a:cubicBezTo>
                    <a:cubicBezTo>
                      <a:pt x="267" y="541"/>
                      <a:pt x="284" y="541"/>
                      <a:pt x="301" y="524"/>
                    </a:cubicBezTo>
                    <a:cubicBezTo>
                      <a:pt x="301" y="507"/>
                      <a:pt x="301" y="469"/>
                      <a:pt x="284" y="469"/>
                    </a:cubicBezTo>
                    <a:cubicBezTo>
                      <a:pt x="195" y="452"/>
                      <a:pt x="145" y="419"/>
                      <a:pt x="107" y="364"/>
                    </a:cubicBezTo>
                    <a:cubicBezTo>
                      <a:pt x="90" y="330"/>
                      <a:pt x="73" y="296"/>
                      <a:pt x="73" y="258"/>
                    </a:cubicBezTo>
                    <a:cubicBezTo>
                      <a:pt x="73" y="207"/>
                      <a:pt x="90" y="152"/>
                      <a:pt x="107" y="119"/>
                    </a:cubicBezTo>
                    <a:cubicBezTo>
                      <a:pt x="107" y="102"/>
                      <a:pt x="124" y="85"/>
                      <a:pt x="124" y="68"/>
                    </a:cubicBezTo>
                    <a:lnTo>
                      <a:pt x="145" y="68"/>
                    </a:lnTo>
                    <a:lnTo>
                      <a:pt x="145" y="47"/>
                    </a:lnTo>
                    <a:cubicBezTo>
                      <a:pt x="145" y="47"/>
                      <a:pt x="145" y="13"/>
                      <a:pt x="124" y="13"/>
                    </a:cubicBezTo>
                    <a:cubicBezTo>
                      <a:pt x="115" y="4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972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43"/>
          <p:cNvGrpSpPr/>
          <p:nvPr/>
        </p:nvGrpSpPr>
        <p:grpSpPr>
          <a:xfrm rot="-593568">
            <a:off x="673948" y="427581"/>
            <a:ext cx="839490" cy="521774"/>
            <a:chOff x="4005481" y="2034693"/>
            <a:chExt cx="839517" cy="521790"/>
          </a:xfrm>
        </p:grpSpPr>
        <p:sp>
          <p:nvSpPr>
            <p:cNvPr id="1417" name="Google Shape;1417;p43"/>
            <p:cNvSpPr/>
            <p:nvPr/>
          </p:nvSpPr>
          <p:spPr>
            <a:xfrm>
              <a:off x="4005481" y="2196345"/>
              <a:ext cx="32960" cy="34933"/>
            </a:xfrm>
            <a:custGeom>
              <a:avLst/>
              <a:gdLst/>
              <a:ahLst/>
              <a:cxnLst/>
              <a:rect l="l" t="t" r="r" b="b"/>
              <a:pathLst>
                <a:path w="284" h="301" extrusionOk="0">
                  <a:moveTo>
                    <a:pt x="140" y="72"/>
                  </a:moveTo>
                  <a:cubicBezTo>
                    <a:pt x="178" y="72"/>
                    <a:pt x="212" y="106"/>
                    <a:pt x="212" y="161"/>
                  </a:cubicBezTo>
                  <a:cubicBezTo>
                    <a:pt x="212" y="195"/>
                    <a:pt x="178" y="229"/>
                    <a:pt x="140" y="229"/>
                  </a:cubicBezTo>
                  <a:cubicBezTo>
                    <a:pt x="106" y="229"/>
                    <a:pt x="72" y="195"/>
                    <a:pt x="72" y="161"/>
                  </a:cubicBezTo>
                  <a:cubicBezTo>
                    <a:pt x="72" y="106"/>
                    <a:pt x="106" y="72"/>
                    <a:pt x="140" y="72"/>
                  </a:cubicBezTo>
                  <a:close/>
                  <a:moveTo>
                    <a:pt x="140" y="1"/>
                  </a:moveTo>
                  <a:cubicBezTo>
                    <a:pt x="55" y="1"/>
                    <a:pt x="0" y="72"/>
                    <a:pt x="0" y="161"/>
                  </a:cubicBezTo>
                  <a:cubicBezTo>
                    <a:pt x="0" y="229"/>
                    <a:pt x="55" y="301"/>
                    <a:pt x="140" y="301"/>
                  </a:cubicBezTo>
                  <a:cubicBezTo>
                    <a:pt x="212" y="301"/>
                    <a:pt x="284" y="229"/>
                    <a:pt x="284" y="161"/>
                  </a:cubicBezTo>
                  <a:cubicBezTo>
                    <a:pt x="284" y="72"/>
                    <a:pt x="212" y="1"/>
                    <a:pt x="140" y="1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4662904" y="2112683"/>
              <a:ext cx="32960" cy="32960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72"/>
                  </a:moveTo>
                  <a:cubicBezTo>
                    <a:pt x="178" y="72"/>
                    <a:pt x="212" y="106"/>
                    <a:pt x="212" y="144"/>
                  </a:cubicBezTo>
                  <a:cubicBezTo>
                    <a:pt x="212" y="195"/>
                    <a:pt x="178" y="212"/>
                    <a:pt x="144" y="212"/>
                  </a:cubicBezTo>
                  <a:cubicBezTo>
                    <a:pt x="106" y="212"/>
                    <a:pt x="72" y="195"/>
                    <a:pt x="72" y="144"/>
                  </a:cubicBezTo>
                  <a:cubicBezTo>
                    <a:pt x="72" y="106"/>
                    <a:pt x="106" y="72"/>
                    <a:pt x="144" y="72"/>
                  </a:cubicBezTo>
                  <a:close/>
                  <a:moveTo>
                    <a:pt x="144" y="0"/>
                  </a:moveTo>
                  <a:cubicBezTo>
                    <a:pt x="72" y="0"/>
                    <a:pt x="0" y="72"/>
                    <a:pt x="0" y="144"/>
                  </a:cubicBezTo>
                  <a:cubicBezTo>
                    <a:pt x="0" y="229"/>
                    <a:pt x="72" y="283"/>
                    <a:pt x="144" y="283"/>
                  </a:cubicBezTo>
                  <a:cubicBezTo>
                    <a:pt x="229" y="283"/>
                    <a:pt x="283" y="229"/>
                    <a:pt x="283" y="144"/>
                  </a:cubicBezTo>
                  <a:cubicBezTo>
                    <a:pt x="283" y="72"/>
                    <a:pt x="229" y="0"/>
                    <a:pt x="144" y="0"/>
                  </a:cubicBezTo>
                  <a:close/>
                </a:path>
              </a:pathLst>
            </a:custGeom>
            <a:solidFill>
              <a:srgbClr val="742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4111051" y="2404332"/>
              <a:ext cx="94239" cy="152151"/>
            </a:xfrm>
            <a:custGeom>
              <a:avLst/>
              <a:gdLst/>
              <a:ahLst/>
              <a:cxnLst/>
              <a:rect l="l" t="t" r="r" b="b"/>
              <a:pathLst>
                <a:path w="812" h="1311" extrusionOk="0">
                  <a:moveTo>
                    <a:pt x="320" y="0"/>
                  </a:moveTo>
                  <a:cubicBezTo>
                    <a:pt x="302" y="0"/>
                    <a:pt x="284" y="2"/>
                    <a:pt x="267" y="6"/>
                  </a:cubicBezTo>
                  <a:cubicBezTo>
                    <a:pt x="144" y="23"/>
                    <a:pt x="55" y="146"/>
                    <a:pt x="17" y="273"/>
                  </a:cubicBezTo>
                  <a:cubicBezTo>
                    <a:pt x="0" y="412"/>
                    <a:pt x="17" y="552"/>
                    <a:pt x="55" y="674"/>
                  </a:cubicBezTo>
                  <a:cubicBezTo>
                    <a:pt x="106" y="835"/>
                    <a:pt x="161" y="974"/>
                    <a:pt x="229" y="1118"/>
                  </a:cubicBezTo>
                  <a:cubicBezTo>
                    <a:pt x="300" y="1224"/>
                    <a:pt x="372" y="1308"/>
                    <a:pt x="478" y="1308"/>
                  </a:cubicBezTo>
                  <a:cubicBezTo>
                    <a:pt x="490" y="1310"/>
                    <a:pt x="502" y="1311"/>
                    <a:pt x="514" y="1311"/>
                  </a:cubicBezTo>
                  <a:cubicBezTo>
                    <a:pt x="638" y="1311"/>
                    <a:pt x="743" y="1213"/>
                    <a:pt x="778" y="1097"/>
                  </a:cubicBezTo>
                  <a:cubicBezTo>
                    <a:pt x="812" y="957"/>
                    <a:pt x="778" y="818"/>
                    <a:pt x="740" y="695"/>
                  </a:cubicBezTo>
                  <a:cubicBezTo>
                    <a:pt x="689" y="568"/>
                    <a:pt x="634" y="446"/>
                    <a:pt x="634" y="306"/>
                  </a:cubicBezTo>
                  <a:cubicBezTo>
                    <a:pt x="619" y="106"/>
                    <a:pt x="455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4215503" y="2242317"/>
              <a:ext cx="61394" cy="97604"/>
            </a:xfrm>
            <a:custGeom>
              <a:avLst/>
              <a:gdLst/>
              <a:ahLst/>
              <a:cxnLst/>
              <a:rect l="l" t="t" r="r" b="b"/>
              <a:pathLst>
                <a:path w="529" h="841" extrusionOk="0">
                  <a:moveTo>
                    <a:pt x="197" y="0"/>
                  </a:moveTo>
                  <a:cubicBezTo>
                    <a:pt x="178" y="0"/>
                    <a:pt x="159" y="5"/>
                    <a:pt x="140" y="12"/>
                  </a:cubicBezTo>
                  <a:cubicBezTo>
                    <a:pt x="68" y="46"/>
                    <a:pt x="34" y="117"/>
                    <a:pt x="17" y="206"/>
                  </a:cubicBezTo>
                  <a:cubicBezTo>
                    <a:pt x="1" y="274"/>
                    <a:pt x="17" y="363"/>
                    <a:pt x="34" y="451"/>
                  </a:cubicBezTo>
                  <a:cubicBezTo>
                    <a:pt x="34" y="540"/>
                    <a:pt x="51" y="629"/>
                    <a:pt x="106" y="696"/>
                  </a:cubicBezTo>
                  <a:cubicBezTo>
                    <a:pt x="140" y="768"/>
                    <a:pt x="212" y="840"/>
                    <a:pt x="301" y="840"/>
                  </a:cubicBezTo>
                  <a:cubicBezTo>
                    <a:pt x="423" y="840"/>
                    <a:pt x="529" y="696"/>
                    <a:pt x="529" y="574"/>
                  </a:cubicBezTo>
                  <a:cubicBezTo>
                    <a:pt x="529" y="451"/>
                    <a:pt x="474" y="329"/>
                    <a:pt x="423" y="223"/>
                  </a:cubicBezTo>
                  <a:cubicBezTo>
                    <a:pt x="340" y="57"/>
                    <a:pt x="267" y="0"/>
                    <a:pt x="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4793816" y="2034693"/>
              <a:ext cx="51181" cy="95167"/>
            </a:xfrm>
            <a:custGeom>
              <a:avLst/>
              <a:gdLst/>
              <a:ahLst/>
              <a:cxnLst/>
              <a:rect l="l" t="t" r="r" b="b"/>
              <a:pathLst>
                <a:path w="441" h="820" extrusionOk="0">
                  <a:moveTo>
                    <a:pt x="264" y="0"/>
                  </a:moveTo>
                  <a:cubicBezTo>
                    <a:pt x="205" y="0"/>
                    <a:pt x="149" y="34"/>
                    <a:pt x="106" y="93"/>
                  </a:cubicBezTo>
                  <a:cubicBezTo>
                    <a:pt x="52" y="144"/>
                    <a:pt x="35" y="216"/>
                    <a:pt x="18" y="305"/>
                  </a:cubicBezTo>
                  <a:cubicBezTo>
                    <a:pt x="1" y="410"/>
                    <a:pt x="1" y="516"/>
                    <a:pt x="18" y="638"/>
                  </a:cubicBezTo>
                  <a:cubicBezTo>
                    <a:pt x="18" y="710"/>
                    <a:pt x="52" y="816"/>
                    <a:pt x="140" y="816"/>
                  </a:cubicBezTo>
                  <a:cubicBezTo>
                    <a:pt x="147" y="818"/>
                    <a:pt x="154" y="819"/>
                    <a:pt x="161" y="819"/>
                  </a:cubicBezTo>
                  <a:cubicBezTo>
                    <a:pt x="208" y="819"/>
                    <a:pt x="251" y="774"/>
                    <a:pt x="284" y="744"/>
                  </a:cubicBezTo>
                  <a:cubicBezTo>
                    <a:pt x="390" y="605"/>
                    <a:pt x="440" y="444"/>
                    <a:pt x="440" y="288"/>
                  </a:cubicBezTo>
                  <a:cubicBezTo>
                    <a:pt x="423" y="110"/>
                    <a:pt x="390" y="21"/>
                    <a:pt x="301" y="4"/>
                  </a:cubicBezTo>
                  <a:cubicBezTo>
                    <a:pt x="289" y="2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84" y="72214"/>
            <a:ext cx="8746032" cy="524718"/>
          </a:xfrm>
        </p:spPr>
        <p:txBody>
          <a:bodyPr/>
          <a:lstStyle/>
          <a:p>
            <a:pPr algn="l"/>
            <a:r>
              <a:rPr lang="en-US" sz="2000" i="1" dirty="0" smtClean="0"/>
              <a:t>Ex 1</a:t>
            </a:r>
            <a:r>
              <a:rPr lang="en-US" sz="2000" i="1" dirty="0"/>
              <a:t>. Fill </a:t>
            </a:r>
            <a:r>
              <a:rPr lang="en-US" sz="2000" i="1" dirty="0">
                <a:solidFill>
                  <a:srgbClr val="FF0000"/>
                </a:solidFill>
              </a:rPr>
              <a:t>will (‘ll)</a:t>
            </a:r>
            <a:r>
              <a:rPr lang="en-US" sz="2000" i="1" dirty="0"/>
              <a:t> or </a:t>
            </a:r>
            <a:r>
              <a:rPr lang="en-US" sz="2000" i="1" dirty="0">
                <a:solidFill>
                  <a:srgbClr val="FF0000"/>
                </a:solidFill>
              </a:rPr>
              <a:t>won’t</a:t>
            </a:r>
            <a:r>
              <a:rPr lang="en-US" sz="2000" i="1" dirty="0"/>
              <a:t> to make the sentences true for you (P.41)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C41CFF-8E33-4C1D-8C98-BD2C4C088B07}"/>
              </a:ext>
            </a:extLst>
          </p:cNvPr>
          <p:cNvSpPr txBox="1"/>
          <p:nvPr/>
        </p:nvSpPr>
        <p:spPr>
          <a:xfrm>
            <a:off x="198984" y="589118"/>
            <a:ext cx="1619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B5070-599C-4AB3-A949-C08D672DBB76}"/>
              </a:ext>
            </a:extLst>
          </p:cNvPr>
          <p:cNvSpPr txBox="1"/>
          <p:nvPr/>
        </p:nvSpPr>
        <p:spPr>
          <a:xfrm>
            <a:off x="1574731" y="591975"/>
            <a:ext cx="7370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b="1" dirty="0">
                <a:solidFill>
                  <a:srgbClr val="F1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’ll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listen to music in the afternoon.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3E76B2-08DE-4545-863C-1217780C2F3C}"/>
              </a:ext>
            </a:extLst>
          </p:cNvPr>
          <p:cNvSpPr txBox="1"/>
          <p:nvPr/>
        </p:nvSpPr>
        <p:spPr>
          <a:xfrm>
            <a:off x="697220" y="1083361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859995-F8D4-4D87-A627-C5C2B835481E}"/>
              </a:ext>
            </a:extLst>
          </p:cNvPr>
          <p:cNvSpPr txBox="1"/>
          <p:nvPr/>
        </p:nvSpPr>
        <p:spPr>
          <a:xfrm>
            <a:off x="1172050" y="1086218"/>
            <a:ext cx="4444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think I _______ stay at home tonight.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64FA14-20F5-4B01-9810-FC152721D269}"/>
              </a:ext>
            </a:extLst>
          </p:cNvPr>
          <p:cNvSpPr txBox="1"/>
          <p:nvPr/>
        </p:nvSpPr>
        <p:spPr>
          <a:xfrm>
            <a:off x="697220" y="1873269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89215-C08F-446F-AB1A-4AA44843ED48}"/>
              </a:ext>
            </a:extLst>
          </p:cNvPr>
          <p:cNvSpPr txBox="1"/>
          <p:nvPr/>
        </p:nvSpPr>
        <p:spPr>
          <a:xfrm>
            <a:off x="697220" y="2640914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F29603-B2AA-4DED-BA62-EFF0EA2D62CF}"/>
              </a:ext>
            </a:extLst>
          </p:cNvPr>
          <p:cNvSpPr txBox="1"/>
          <p:nvPr/>
        </p:nvSpPr>
        <p:spPr>
          <a:xfrm>
            <a:off x="1172050" y="2632261"/>
            <a:ext cx="422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 mum _______ make a cake today.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63678-3D30-4083-8B86-C0ADA7F349E2}"/>
              </a:ext>
            </a:extLst>
          </p:cNvPr>
          <p:cNvSpPr txBox="1"/>
          <p:nvPr/>
        </p:nvSpPr>
        <p:spPr>
          <a:xfrm>
            <a:off x="697220" y="3499398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F288CE-437C-417E-B5C8-4B7B447B5B30}"/>
              </a:ext>
            </a:extLst>
          </p:cNvPr>
          <p:cNvSpPr txBox="1"/>
          <p:nvPr/>
        </p:nvSpPr>
        <p:spPr>
          <a:xfrm>
            <a:off x="1172050" y="3490745"/>
            <a:ext cx="4552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I _______ have an English test tomorrow.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3D92A3-A111-4E51-86DA-1990260B30D9}"/>
              </a:ext>
            </a:extLst>
          </p:cNvPr>
          <p:cNvSpPr txBox="1"/>
          <p:nvPr/>
        </p:nvSpPr>
        <p:spPr>
          <a:xfrm>
            <a:off x="697220" y="4301366"/>
            <a:ext cx="47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64EFB6-3A30-4AF5-9E55-1635585D0981}"/>
              </a:ext>
            </a:extLst>
          </p:cNvPr>
          <p:cNvSpPr txBox="1"/>
          <p:nvPr/>
        </p:nvSpPr>
        <p:spPr>
          <a:xfrm>
            <a:off x="1172050" y="4301366"/>
            <a:ext cx="5966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Our family _______ move to the new house next week.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3472CA-F124-4E94-B86A-AA35AC30D316}"/>
              </a:ext>
            </a:extLst>
          </p:cNvPr>
          <p:cNvSpPr txBox="1"/>
          <p:nvPr/>
        </p:nvSpPr>
        <p:spPr>
          <a:xfrm>
            <a:off x="1172050" y="1852245"/>
            <a:ext cx="556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 friends _______ go to the library this afternoon.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53638" y="1158833"/>
            <a:ext cx="586484" cy="27241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417662" y="3554592"/>
            <a:ext cx="1199367" cy="27241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46892" y="4365213"/>
            <a:ext cx="1168632" cy="272415"/>
          </a:xfrm>
          <a:prstGeom prst="round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98984" y="71424"/>
            <a:ext cx="8746032" cy="52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rgarine"/>
              <a:buNone/>
              <a:defRPr sz="2800" b="1" i="0" u="none" strike="noStrike" cap="none">
                <a:solidFill>
                  <a:schemeClr val="dk1"/>
                </a:solidFill>
                <a:latin typeface="Margarine"/>
                <a:ea typeface="Margarine"/>
                <a:cs typeface="Margarine"/>
                <a:sym typeface="Margarine"/>
              </a:defRPr>
            </a:lvl9pPr>
          </a:lstStyle>
          <a:p>
            <a:pPr algn="l"/>
            <a:r>
              <a:rPr lang="en-US" sz="2000" i="1" dirty="0" smtClean="0"/>
              <a:t>Ex 1. underline  the signal in each sentence (P.41)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30" grpId="0" animBg="1"/>
      <p:bldP spid="31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942541" y="3829252"/>
            <a:ext cx="2384646" cy="2724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97287" y="3304534"/>
            <a:ext cx="2268105" cy="2724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76258" y="2301044"/>
            <a:ext cx="5016428" cy="2724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95127" y="1802575"/>
            <a:ext cx="210046" cy="2724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7287" y="1297554"/>
            <a:ext cx="1430545" cy="2724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984" y="72214"/>
            <a:ext cx="8746032" cy="524718"/>
          </a:xfrm>
        </p:spPr>
        <p:txBody>
          <a:bodyPr/>
          <a:lstStyle/>
          <a:p>
            <a:pPr algn="l"/>
            <a:r>
              <a:rPr lang="en-US" sz="2000" i="1" dirty="0" smtClean="0"/>
              <a:t>Ex 2</a:t>
            </a:r>
            <a:r>
              <a:rPr lang="en-US" sz="2000" i="1" dirty="0"/>
              <a:t>. Complete the conversation with </a:t>
            </a:r>
            <a:r>
              <a:rPr lang="en-US" sz="2000" i="1" dirty="0">
                <a:solidFill>
                  <a:srgbClr val="FF0000"/>
                </a:solidFill>
              </a:rPr>
              <a:t>will ('ll) </a:t>
            </a:r>
            <a:r>
              <a:rPr lang="en-US" sz="2000" i="1" dirty="0"/>
              <a:t>or </a:t>
            </a:r>
            <a:r>
              <a:rPr lang="en-US" sz="2000" i="1" dirty="0">
                <a:solidFill>
                  <a:srgbClr val="FF0000"/>
                </a:solidFill>
              </a:rPr>
              <a:t>won’t</a:t>
            </a:r>
            <a:r>
              <a:rPr lang="en-US" sz="2000" i="1" dirty="0"/>
              <a:t>. (P.41)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59995-F8D4-4D87-A627-C5C2B835481E}"/>
              </a:ext>
            </a:extLst>
          </p:cNvPr>
          <p:cNvSpPr txBox="1"/>
          <p:nvPr/>
        </p:nvSpPr>
        <p:spPr>
          <a:xfrm>
            <a:off x="873997" y="596932"/>
            <a:ext cx="7987231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Oh, no. The dog ran away again!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B: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Don’t worry – he (1) _______ come back. 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you sure he (2) _______?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B: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OK, he might not come back today. But I’m sure he (3) _______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come back tomorrow.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A: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don’t believe you! He (4) _______ comeback. We (5) _______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never see him again. I’m sure.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B: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Oh, look ... Here he is!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CD815-883A-46F1-A6F8-22FD9614490E}"/>
              </a:ext>
            </a:extLst>
          </p:cNvPr>
          <p:cNvSpPr txBox="1"/>
          <p:nvPr/>
        </p:nvSpPr>
        <p:spPr>
          <a:xfrm>
            <a:off x="3643663" y="1208505"/>
            <a:ext cx="106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/ ‘ll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B2CB9-F2F1-4666-A1BE-F4E6BDED9226}"/>
              </a:ext>
            </a:extLst>
          </p:cNvPr>
          <p:cNvSpPr txBox="1"/>
          <p:nvPr/>
        </p:nvSpPr>
        <p:spPr>
          <a:xfrm>
            <a:off x="3712819" y="1723340"/>
            <a:ext cx="665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709DE-EA6D-414E-9C17-508141D8AFC1}"/>
              </a:ext>
            </a:extLst>
          </p:cNvPr>
          <p:cNvSpPr txBox="1"/>
          <p:nvPr/>
        </p:nvSpPr>
        <p:spPr>
          <a:xfrm>
            <a:off x="7515806" y="2217311"/>
            <a:ext cx="106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/ ‘ll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7B2C9C-47CB-4DFD-8AA7-CA8A120918D3}"/>
              </a:ext>
            </a:extLst>
          </p:cNvPr>
          <p:cNvSpPr txBox="1"/>
          <p:nvPr/>
        </p:nvSpPr>
        <p:spPr>
          <a:xfrm>
            <a:off x="4435513" y="3201678"/>
            <a:ext cx="1118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won’t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DAE29-0526-4527-82AA-FF8991FEFB6A}"/>
              </a:ext>
            </a:extLst>
          </p:cNvPr>
          <p:cNvSpPr txBox="1"/>
          <p:nvPr/>
        </p:nvSpPr>
        <p:spPr>
          <a:xfrm>
            <a:off x="7459097" y="3201678"/>
            <a:ext cx="1118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/ ’ll</a:t>
            </a:r>
          </a:p>
        </p:txBody>
      </p:sp>
    </p:spTree>
    <p:extLst>
      <p:ext uri="{BB962C8B-B14F-4D97-AF65-F5344CB8AC3E}">
        <p14:creationId xmlns:p14="http://schemas.microsoft.com/office/powerpoint/2010/main" val="36380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8" grpId="0" animBg="1"/>
      <p:bldP spid="14" grpId="0" animBg="1"/>
      <p:bldP spid="15" grpId="0" animBg="1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Pre-K Home Activities to Celebrate Family Day by Slidesgo">
  <a:themeElements>
    <a:clrScheme name="Simple Light">
      <a:dk1>
        <a:srgbClr val="440D3B"/>
      </a:dk1>
      <a:lt1>
        <a:srgbClr val="FFDBC2"/>
      </a:lt1>
      <a:dk2>
        <a:srgbClr val="742D68"/>
      </a:dk2>
      <a:lt2>
        <a:srgbClr val="8A407D"/>
      </a:lt2>
      <a:accent1>
        <a:srgbClr val="FFAED6"/>
      </a:accent1>
      <a:accent2>
        <a:srgbClr val="4C63B6"/>
      </a:accent2>
      <a:accent3>
        <a:srgbClr val="5D7AE2"/>
      </a:accent3>
      <a:accent4>
        <a:srgbClr val="00C3B5"/>
      </a:accent4>
      <a:accent5>
        <a:srgbClr val="00A596"/>
      </a:accent5>
      <a:accent6>
        <a:srgbClr val="FFCA28"/>
      </a:accent6>
      <a:hlink>
        <a:srgbClr val="440D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1222</Words>
  <Application>Microsoft Office PowerPoint</Application>
  <PresentationFormat>On-screen Show (16:9)</PresentationFormat>
  <Paragraphs>195</Paragraphs>
  <Slides>18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Poppins</vt:lpstr>
      <vt:lpstr>Archivo</vt:lpstr>
      <vt:lpstr>Roboto</vt:lpstr>
      <vt:lpstr>Luckiest Guy</vt:lpstr>
      <vt:lpstr>Anton</vt:lpstr>
      <vt:lpstr>Lato</vt:lpstr>
      <vt:lpstr>Margarine</vt:lpstr>
      <vt:lpstr>Wingdings</vt:lpstr>
      <vt:lpstr>Calibri</vt:lpstr>
      <vt:lpstr>Helvetica Neue</vt:lpstr>
      <vt:lpstr>Arial</vt:lpstr>
      <vt:lpstr>Wingdings 2</vt:lpstr>
      <vt:lpstr>Pre-K Home Activities to Celebrate Family Day by Slidesgo</vt:lpstr>
      <vt:lpstr>Unit 10.  our houses in the future</vt:lpstr>
      <vt:lpstr>objectives</vt:lpstr>
      <vt:lpstr>FILL IN THE LYRICS</vt:lpstr>
      <vt:lpstr>Chain game</vt:lpstr>
      <vt:lpstr>PowerPoint Presentation</vt:lpstr>
      <vt:lpstr>structure</vt:lpstr>
      <vt:lpstr>Signal </vt:lpstr>
      <vt:lpstr>Ex 1. Fill will (‘ll) or won’t to make the sentences true for you (P.41)</vt:lpstr>
      <vt:lpstr>Ex 2. Complete the conversation with will ('ll) or won’t. (P.41)</vt:lpstr>
      <vt:lpstr>Ex 3. Write sentences, using will ('ll) or won't and the words given. (P.41)</vt:lpstr>
      <vt:lpstr>“We might live in a UFO.” </vt:lpstr>
      <vt:lpstr>Might for future possibility</vt:lpstr>
      <vt:lpstr>Ex 4. Read the two poems. (p.41) </vt:lpstr>
      <vt:lpstr>PowerPoint Presentation</vt:lpstr>
      <vt:lpstr>Ex 5. group work (p.41)</vt:lpstr>
      <vt:lpstr>recap</vt:lpstr>
      <vt:lpstr>Choose the correct answer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10.  our houses in the future</dc:title>
  <dc:creator>Admin</dc:creator>
  <cp:lastModifiedBy>Admin</cp:lastModifiedBy>
  <cp:revision>117</cp:revision>
  <dcterms:modified xsi:type="dcterms:W3CDTF">2023-02-10T05:29:17Z</dcterms:modified>
</cp:coreProperties>
</file>