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 id="2147483707" r:id="rId3"/>
  </p:sldMasterIdLst>
  <p:notesMasterIdLst>
    <p:notesMasterId r:id="rId29"/>
  </p:notesMasterIdLst>
  <p:sldIdLst>
    <p:sldId id="256" r:id="rId4"/>
    <p:sldId id="314" r:id="rId5"/>
    <p:sldId id="315" r:id="rId6"/>
    <p:sldId id="312" r:id="rId7"/>
    <p:sldId id="257" r:id="rId8"/>
    <p:sldId id="316" r:id="rId9"/>
    <p:sldId id="317" r:id="rId10"/>
    <p:sldId id="319" r:id="rId11"/>
    <p:sldId id="320" r:id="rId12"/>
    <p:sldId id="261" r:id="rId13"/>
    <p:sldId id="321" r:id="rId14"/>
    <p:sldId id="322" r:id="rId15"/>
    <p:sldId id="323" r:id="rId16"/>
    <p:sldId id="324" r:id="rId17"/>
    <p:sldId id="325" r:id="rId18"/>
    <p:sldId id="326" r:id="rId19"/>
    <p:sldId id="327" r:id="rId20"/>
    <p:sldId id="318" r:id="rId21"/>
    <p:sldId id="329" r:id="rId22"/>
    <p:sldId id="328" r:id="rId23"/>
    <p:sldId id="263" r:id="rId24"/>
    <p:sldId id="330" r:id="rId25"/>
    <p:sldId id="264" r:id="rId26"/>
    <p:sldId id="271" r:id="rId27"/>
    <p:sldId id="290"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Didact Gothic" pitchFamily="2" charset="0"/>
      <p:regular r:id="rId38"/>
    </p:embeddedFont>
    <p:embeddedFont>
      <p:font typeface="Euphoria Script" panose="020F0502020204030204" pitchFamily="34" charset="0"/>
      <p:regular r:id="rId39"/>
      <p:bold r:id="rId40"/>
      <p:italic r:id="rId41"/>
      <p:boldItalic r:id="rId42"/>
    </p:embeddedFont>
    <p:embeddedFont>
      <p:font typeface="Franklin Gothic Medium" panose="020B0603020102020204" pitchFamily="34" charset="0"/>
      <p:regular r:id="rId43"/>
      <p:italic r:id="rId44"/>
    </p:embeddedFont>
    <p:embeddedFont>
      <p:font typeface="Gothic A1" panose="020F0502020204030204" pitchFamily="34" charset="0"/>
      <p:regular r:id="rId45"/>
      <p:bold r:id="rId46"/>
      <p:italic r:id="rId47"/>
      <p:boldItalic r:id="rId48"/>
    </p:embeddedFont>
    <p:embeddedFont>
      <p:font typeface="Pangolin" pitchFamily="2" charset="77"/>
      <p:regular r:id="rId49"/>
    </p:embeddedFont>
    <p:embeddedFont>
      <p:font typeface="Passion One" panose="020F0502020204030204" pitchFamily="34" charset="0"/>
      <p:regular r:id="rId50"/>
      <p:bold r:id="rId51"/>
      <p:italic r:id="rId52"/>
      <p:boldItalic r:id="rId53"/>
    </p:embeddedFont>
    <p:embeddedFont>
      <p:font typeface="Raleway Black" pitchFamily="2" charset="77"/>
      <p:bold r:id="rId54"/>
      <p:italic r:id="rId55"/>
      <p:boldItalic r:id="rId56"/>
    </p:embeddedFont>
    <p:embeddedFont>
      <p:font typeface="Raleway ExtraBold" pitchFamily="2" charset="77"/>
      <p:bold r:id="rId57"/>
      <p:italic r:id="rId58"/>
      <p:boldItalic r:id="rId59"/>
    </p:embeddedFont>
    <p:embeddedFont>
      <p:font typeface="Raleway SemiBold" pitchFamily="2" charset="77"/>
      <p:regular r:id="rId60"/>
      <p:bold r:id="rId61"/>
      <p:italic r:id="rId62"/>
      <p:boldItalic r:id="rId63"/>
    </p:embeddedFont>
    <p:embeddedFont>
      <p:font typeface="Roboto Condensed Light" panose="02000000000000000000" pitchFamily="2" charset="0"/>
      <p:regular r:id="rId64"/>
      <p:italic r:id="rId65"/>
    </p:embeddedFont>
    <p:embeddedFont>
      <p:font typeface="Titillium Web" pitchFamily="2" charset="77"/>
      <p:regular r:id="rId66"/>
      <p:bold r:id="rId67"/>
      <p:italic r:id="rId68"/>
      <p:boldItalic r:id="rId69"/>
    </p:embeddedFont>
    <p:embeddedFont>
      <p:font typeface="Titillium Web SemiBold" panose="020F050202020403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925E2D9-A2EF-2D44-812D-F9BCBC0E3EC8}">
          <p14:sldIdLst>
            <p14:sldId id="256"/>
          </p14:sldIdLst>
        </p14:section>
        <p14:section name="Warm up" id="{CE08F938-F11C-D146-A50D-FAD9EC5871DE}">
          <p14:sldIdLst>
            <p14:sldId id="314"/>
            <p14:sldId id="315"/>
            <p14:sldId id="312"/>
            <p14:sldId id="257"/>
            <p14:sldId id="316"/>
            <p14:sldId id="317"/>
            <p14:sldId id="319"/>
            <p14:sldId id="320"/>
            <p14:sldId id="261"/>
            <p14:sldId id="321"/>
            <p14:sldId id="322"/>
            <p14:sldId id="323"/>
            <p14:sldId id="324"/>
            <p14:sldId id="325"/>
            <p14:sldId id="326"/>
            <p14:sldId id="327"/>
            <p14:sldId id="318"/>
            <p14:sldId id="329"/>
            <p14:sldId id="328"/>
            <p14:sldId id="263"/>
            <p14:sldId id="330"/>
            <p14:sldId id="264"/>
            <p14:sldId id="271"/>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A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B77295-7D96-4AEF-B4FC-D47E8B7E3157}">
  <a:tblStyle styleId="{9BB77295-7D96-4AEF-B4FC-D47E8B7E31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p:cViewPr varScale="1">
        <p:scale>
          <a:sx n="144" d="100"/>
          <a:sy n="144" d="100"/>
        </p:scale>
        <p:origin x="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3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2.fntdata"/><Relationship Id="rId72" Type="http://schemas.openxmlformats.org/officeDocument/2006/relationships/font" Target="fonts/font4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font" Target="fonts/font4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42.fntdata"/><Relationship Id="rId2" Type="http://schemas.openxmlformats.org/officeDocument/2006/relationships/slideMaster" Target="slideMasters/slideMaster2.xml"/><Relationship Id="rId2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09764058f8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09764058f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873797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09fdf37d4f_0_4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09fdf37d4f_0_4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09dbcdd65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109dbcdd65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04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09dbcdd65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09dbcdd65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15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109fdf382c7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109fdf382c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31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baf7980493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baf7980493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09764058f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09764058f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427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3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22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77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9dbcdd65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9dbcdd6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20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s://freepik.com/"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921050"/>
            <a:ext cx="3552600" cy="26430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6500"/>
              <a:buNone/>
              <a:defRPr sz="6500"/>
            </a:lvl1pPr>
            <a:lvl2pPr lvl="1" algn="l">
              <a:lnSpc>
                <a:spcPct val="85000"/>
              </a:lnSpc>
              <a:spcBef>
                <a:spcPts val="0"/>
              </a:spcBef>
              <a:spcAft>
                <a:spcPts val="0"/>
              </a:spcAft>
              <a:buSzPts val="6500"/>
              <a:buNone/>
              <a:defRPr sz="6500"/>
            </a:lvl2pPr>
            <a:lvl3pPr lvl="2" algn="l">
              <a:lnSpc>
                <a:spcPct val="85000"/>
              </a:lnSpc>
              <a:spcBef>
                <a:spcPts val="0"/>
              </a:spcBef>
              <a:spcAft>
                <a:spcPts val="0"/>
              </a:spcAft>
              <a:buSzPts val="6500"/>
              <a:buNone/>
              <a:defRPr sz="6500"/>
            </a:lvl3pPr>
            <a:lvl4pPr lvl="3" algn="l">
              <a:lnSpc>
                <a:spcPct val="85000"/>
              </a:lnSpc>
              <a:spcBef>
                <a:spcPts val="0"/>
              </a:spcBef>
              <a:spcAft>
                <a:spcPts val="0"/>
              </a:spcAft>
              <a:buSzPts val="6500"/>
              <a:buNone/>
              <a:defRPr sz="6500"/>
            </a:lvl4pPr>
            <a:lvl5pPr lvl="4" algn="l">
              <a:lnSpc>
                <a:spcPct val="85000"/>
              </a:lnSpc>
              <a:spcBef>
                <a:spcPts val="0"/>
              </a:spcBef>
              <a:spcAft>
                <a:spcPts val="0"/>
              </a:spcAft>
              <a:buSzPts val="6500"/>
              <a:buNone/>
              <a:defRPr sz="6500"/>
            </a:lvl5pPr>
            <a:lvl6pPr lvl="5" algn="l">
              <a:lnSpc>
                <a:spcPct val="85000"/>
              </a:lnSpc>
              <a:spcBef>
                <a:spcPts val="0"/>
              </a:spcBef>
              <a:spcAft>
                <a:spcPts val="0"/>
              </a:spcAft>
              <a:buSzPts val="6500"/>
              <a:buNone/>
              <a:defRPr sz="6500"/>
            </a:lvl6pPr>
            <a:lvl7pPr lvl="6" algn="l">
              <a:lnSpc>
                <a:spcPct val="85000"/>
              </a:lnSpc>
              <a:spcBef>
                <a:spcPts val="0"/>
              </a:spcBef>
              <a:spcAft>
                <a:spcPts val="0"/>
              </a:spcAft>
              <a:buSzPts val="6500"/>
              <a:buNone/>
              <a:defRPr sz="6500"/>
            </a:lvl7pPr>
            <a:lvl8pPr lvl="7" algn="l">
              <a:lnSpc>
                <a:spcPct val="85000"/>
              </a:lnSpc>
              <a:spcBef>
                <a:spcPts val="0"/>
              </a:spcBef>
              <a:spcAft>
                <a:spcPts val="0"/>
              </a:spcAft>
              <a:buSzPts val="6500"/>
              <a:buNone/>
              <a:defRPr sz="6500"/>
            </a:lvl8pPr>
            <a:lvl9pPr lvl="8" algn="l">
              <a:lnSpc>
                <a:spcPct val="85000"/>
              </a:lnSpc>
              <a:spcBef>
                <a:spcPts val="0"/>
              </a:spcBef>
              <a:spcAft>
                <a:spcPts val="0"/>
              </a:spcAft>
              <a:buSzPts val="6500"/>
              <a:buNone/>
              <a:defRPr sz="6500"/>
            </a:lvl9pPr>
          </a:lstStyle>
          <a:p>
            <a:endParaRPr/>
          </a:p>
        </p:txBody>
      </p:sp>
      <p:sp>
        <p:nvSpPr>
          <p:cNvPr id="10" name="Google Shape;10;p2"/>
          <p:cNvSpPr txBox="1">
            <a:spLocks noGrp="1"/>
          </p:cNvSpPr>
          <p:nvPr>
            <p:ph type="subTitle" idx="1"/>
          </p:nvPr>
        </p:nvSpPr>
        <p:spPr>
          <a:xfrm>
            <a:off x="713225" y="3436925"/>
            <a:ext cx="2995800" cy="677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36" name="Google Shape;36;p6"/>
          <p:cNvSpPr/>
          <p:nvPr/>
        </p:nvSpPr>
        <p:spPr>
          <a:xfrm flipH="1">
            <a:off x="7354143" y="-9525"/>
            <a:ext cx="2094655" cy="1772747"/>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83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029200" y="1047138"/>
            <a:ext cx="3097200" cy="1693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None/>
              <a:defRPr b="1">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7"/>
          <p:cNvSpPr txBox="1">
            <a:spLocks noGrp="1"/>
          </p:cNvSpPr>
          <p:nvPr>
            <p:ph type="subTitle" idx="1"/>
          </p:nvPr>
        </p:nvSpPr>
        <p:spPr>
          <a:xfrm>
            <a:off x="5400675" y="2740975"/>
            <a:ext cx="2725500" cy="1050600"/>
          </a:xfrm>
          <a:prstGeom prst="rect">
            <a:avLst/>
          </a:prstGeom>
        </p:spPr>
        <p:txBody>
          <a:bodyPr spcFirstLastPara="1" wrap="square" lIns="91425" tIns="91425" rIns="91425" bIns="91425" anchor="t" anchorCtr="0">
            <a:normAutofit/>
          </a:bodyPr>
          <a:lstStyle>
            <a:lvl1pPr lvl="0" algn="r" rtl="0">
              <a:lnSpc>
                <a:spcPct val="8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7"/>
          <p:cNvSpPr/>
          <p:nvPr/>
        </p:nvSpPr>
        <p:spPr>
          <a:xfrm rot="10800000">
            <a:off x="6877074" y="3612998"/>
            <a:ext cx="2276475" cy="1926552"/>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p:nvPr/>
        </p:nvSpPr>
        <p:spPr>
          <a:xfrm rot="-3758514">
            <a:off x="8368340" y="3212328"/>
            <a:ext cx="871773" cy="389587"/>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184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1095375" y="2017600"/>
            <a:ext cx="2895600" cy="1476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5"/>
              </a:buClr>
              <a:buSzPts val="3600"/>
              <a:buNone/>
              <a:defRPr sz="6000">
                <a:solidFill>
                  <a:schemeClr val="accent5"/>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48" name="Google Shape;48;p9"/>
          <p:cNvSpPr txBox="1">
            <a:spLocks noGrp="1"/>
          </p:cNvSpPr>
          <p:nvPr>
            <p:ph type="title" idx="2" hasCustomPrompt="1"/>
          </p:nvPr>
        </p:nvSpPr>
        <p:spPr>
          <a:xfrm>
            <a:off x="1095375" y="748975"/>
            <a:ext cx="1813200" cy="841800"/>
          </a:xfrm>
          <a:prstGeom prst="rect">
            <a:avLst/>
          </a:prstGeom>
        </p:spPr>
        <p:txBody>
          <a:bodyPr spcFirstLastPara="1" wrap="square" lIns="91425" tIns="91425" rIns="91425" bIns="91425" anchor="ctr" anchorCtr="0">
            <a:normAutofit/>
          </a:bodyPr>
          <a:lstStyle>
            <a:lvl1pPr lvl="0" rtl="0">
              <a:lnSpc>
                <a:spcPct val="115000"/>
              </a:lnSpc>
              <a:spcBef>
                <a:spcPts val="0"/>
              </a:spcBef>
              <a:spcAft>
                <a:spcPts val="0"/>
              </a:spcAft>
              <a:buClr>
                <a:schemeClr val="accent5"/>
              </a:buClr>
              <a:buSzPts val="6000"/>
              <a:buNone/>
              <a:defRPr sz="7200" b="1">
                <a:solidFill>
                  <a:schemeClr val="accent5"/>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t>xx%</a:t>
            </a:r>
          </a:p>
        </p:txBody>
      </p:sp>
      <p:sp>
        <p:nvSpPr>
          <p:cNvPr id="49" name="Google Shape;49;p9"/>
          <p:cNvSpPr txBox="1">
            <a:spLocks noGrp="1"/>
          </p:cNvSpPr>
          <p:nvPr>
            <p:ph type="subTitle" idx="1"/>
          </p:nvPr>
        </p:nvSpPr>
        <p:spPr>
          <a:xfrm>
            <a:off x="1095375" y="3633700"/>
            <a:ext cx="2664300" cy="713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sz="16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4369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95481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74"/>
        <p:cNvGrpSpPr/>
        <p:nvPr/>
      </p:nvGrpSpPr>
      <p:grpSpPr>
        <a:xfrm>
          <a:off x="0" y="0"/>
          <a:ext cx="0" cy="0"/>
          <a:chOff x="0" y="0"/>
          <a:chExt cx="0" cy="0"/>
        </a:xfrm>
      </p:grpSpPr>
      <p:sp>
        <p:nvSpPr>
          <p:cNvPr id="75" name="Google Shape;75;p14"/>
          <p:cNvSpPr/>
          <p:nvPr/>
        </p:nvSpPr>
        <p:spPr>
          <a:xfrm flipH="1">
            <a:off x="-342771" y="-885150"/>
            <a:ext cx="10115421" cy="6496836"/>
          </a:xfrm>
          <a:custGeom>
            <a:avLst/>
            <a:gdLst/>
            <a:ahLst/>
            <a:cxnLst/>
            <a:rect l="l" t="t" r="r" b="b"/>
            <a:pathLst>
              <a:path w="190803" h="136252" extrusionOk="0">
                <a:moveTo>
                  <a:pt x="109930" y="0"/>
                </a:moveTo>
                <a:cubicBezTo>
                  <a:pt x="99285" y="0"/>
                  <a:pt x="93358" y="2905"/>
                  <a:pt x="89331" y="7189"/>
                </a:cubicBezTo>
                <a:cubicBezTo>
                  <a:pt x="88897" y="7656"/>
                  <a:pt x="88463" y="8156"/>
                  <a:pt x="88030" y="8690"/>
                </a:cubicBezTo>
                <a:cubicBezTo>
                  <a:pt x="87863" y="8923"/>
                  <a:pt x="87696" y="9157"/>
                  <a:pt x="87496" y="9390"/>
                </a:cubicBezTo>
                <a:cubicBezTo>
                  <a:pt x="87062" y="9991"/>
                  <a:pt x="86629" y="10624"/>
                  <a:pt x="86195" y="11292"/>
                </a:cubicBezTo>
                <a:cubicBezTo>
                  <a:pt x="80791" y="19731"/>
                  <a:pt x="78456" y="30839"/>
                  <a:pt x="65080" y="36843"/>
                </a:cubicBezTo>
                <a:cubicBezTo>
                  <a:pt x="56274" y="40813"/>
                  <a:pt x="43131" y="43181"/>
                  <a:pt x="31423" y="47884"/>
                </a:cubicBezTo>
                <a:cubicBezTo>
                  <a:pt x="21516" y="51854"/>
                  <a:pt x="12609" y="57525"/>
                  <a:pt x="8306" y="67265"/>
                </a:cubicBezTo>
                <a:cubicBezTo>
                  <a:pt x="7672" y="68733"/>
                  <a:pt x="7139" y="70234"/>
                  <a:pt x="6738" y="71768"/>
                </a:cubicBezTo>
                <a:cubicBezTo>
                  <a:pt x="0" y="97153"/>
                  <a:pt x="4270" y="130777"/>
                  <a:pt x="26186" y="135647"/>
                </a:cubicBezTo>
                <a:cubicBezTo>
                  <a:pt x="28044" y="136050"/>
                  <a:pt x="29931" y="136251"/>
                  <a:pt x="31821" y="136251"/>
                </a:cubicBezTo>
                <a:cubicBezTo>
                  <a:pt x="31966" y="136251"/>
                  <a:pt x="32111" y="136250"/>
                  <a:pt x="32257" y="136248"/>
                </a:cubicBezTo>
                <a:cubicBezTo>
                  <a:pt x="32257" y="136248"/>
                  <a:pt x="47401" y="130577"/>
                  <a:pt x="69083" y="128242"/>
                </a:cubicBezTo>
                <a:cubicBezTo>
                  <a:pt x="70050" y="128142"/>
                  <a:pt x="71051" y="128042"/>
                  <a:pt x="72052" y="127942"/>
                </a:cubicBezTo>
                <a:cubicBezTo>
                  <a:pt x="77190" y="127452"/>
                  <a:pt x="82328" y="127214"/>
                  <a:pt x="87479" y="127214"/>
                </a:cubicBezTo>
                <a:cubicBezTo>
                  <a:pt x="89351" y="127214"/>
                  <a:pt x="91224" y="127246"/>
                  <a:pt x="93100" y="127308"/>
                </a:cubicBezTo>
                <a:cubicBezTo>
                  <a:pt x="97470" y="127475"/>
                  <a:pt x="101639" y="127808"/>
                  <a:pt x="105609" y="128209"/>
                </a:cubicBezTo>
                <a:lnTo>
                  <a:pt x="107177" y="128409"/>
                </a:lnTo>
                <a:cubicBezTo>
                  <a:pt x="110045" y="128742"/>
                  <a:pt x="112814" y="129109"/>
                  <a:pt x="115449" y="129543"/>
                </a:cubicBezTo>
                <a:cubicBezTo>
                  <a:pt x="129624" y="131736"/>
                  <a:pt x="140626" y="134672"/>
                  <a:pt x="148454" y="134672"/>
                </a:cubicBezTo>
                <a:cubicBezTo>
                  <a:pt x="149081" y="134672"/>
                  <a:pt x="149688" y="134653"/>
                  <a:pt x="150274" y="134613"/>
                </a:cubicBezTo>
                <a:cubicBezTo>
                  <a:pt x="153209" y="134413"/>
                  <a:pt x="155644" y="133679"/>
                  <a:pt x="157546" y="132178"/>
                </a:cubicBezTo>
                <a:cubicBezTo>
                  <a:pt x="166886" y="124873"/>
                  <a:pt x="165652" y="103424"/>
                  <a:pt x="174591" y="95285"/>
                </a:cubicBezTo>
                <a:cubicBezTo>
                  <a:pt x="183498" y="87146"/>
                  <a:pt x="190803" y="67699"/>
                  <a:pt x="179862" y="56757"/>
                </a:cubicBezTo>
                <a:cubicBezTo>
                  <a:pt x="172923" y="49819"/>
                  <a:pt x="163717" y="47184"/>
                  <a:pt x="155845" y="42981"/>
                </a:cubicBezTo>
                <a:cubicBezTo>
                  <a:pt x="151308" y="40546"/>
                  <a:pt x="147205" y="37610"/>
                  <a:pt x="144236" y="33007"/>
                </a:cubicBezTo>
                <a:cubicBezTo>
                  <a:pt x="142502" y="30305"/>
                  <a:pt x="141134" y="27236"/>
                  <a:pt x="139833" y="24101"/>
                </a:cubicBezTo>
                <a:cubicBezTo>
                  <a:pt x="135130" y="12759"/>
                  <a:pt x="131127" y="484"/>
                  <a:pt x="111346" y="17"/>
                </a:cubicBezTo>
                <a:cubicBezTo>
                  <a:pt x="110865" y="6"/>
                  <a:pt x="110393" y="0"/>
                  <a:pt x="109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10419142" flipH="1">
            <a:off x="1090625" y="3926603"/>
            <a:ext cx="873415" cy="996375"/>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rot="6633623">
            <a:off x="8020599" y="1635843"/>
            <a:ext cx="820601" cy="1009233"/>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txBox="1">
            <a:spLocks noGrp="1"/>
          </p:cNvSpPr>
          <p:nvPr>
            <p:ph type="title"/>
          </p:nvPr>
        </p:nvSpPr>
        <p:spPr>
          <a:xfrm>
            <a:off x="3600900" y="3466200"/>
            <a:ext cx="382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5"/>
              </a:buClr>
              <a:buSzPts val="3000"/>
              <a:buNone/>
              <a:defRPr sz="2400" b="1">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 name="Google Shape;79;p14"/>
          <p:cNvSpPr txBox="1">
            <a:spLocks noGrp="1"/>
          </p:cNvSpPr>
          <p:nvPr>
            <p:ph type="subTitle" idx="1"/>
          </p:nvPr>
        </p:nvSpPr>
        <p:spPr>
          <a:xfrm>
            <a:off x="1714500" y="1942800"/>
            <a:ext cx="5715000" cy="1523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3808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511350" y="3182207"/>
            <a:ext cx="2121300" cy="896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sz="2800" b="1">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1"/>
          </p:nvPr>
        </p:nvSpPr>
        <p:spPr>
          <a:xfrm>
            <a:off x="3511050" y="3745275"/>
            <a:ext cx="2121900" cy="5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2" name="Google Shape;92;p16"/>
          <p:cNvSpPr txBox="1">
            <a:spLocks noGrp="1"/>
          </p:cNvSpPr>
          <p:nvPr>
            <p:ph type="title" idx="2" hasCustomPrompt="1"/>
          </p:nvPr>
        </p:nvSpPr>
        <p:spPr>
          <a:xfrm>
            <a:off x="4014362" y="1767232"/>
            <a:ext cx="1162500" cy="665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solidFill>
                  <a:schemeClr val="accent5"/>
                </a:solidFill>
              </a:defRPr>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93" name="Google Shape;93;p16"/>
          <p:cNvSpPr txBox="1">
            <a:spLocks noGrp="1"/>
          </p:cNvSpPr>
          <p:nvPr>
            <p:ph type="title" idx="3"/>
          </p:nvPr>
        </p:nvSpPr>
        <p:spPr>
          <a:xfrm>
            <a:off x="976150" y="3182201"/>
            <a:ext cx="2121300" cy="896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sz="2800" b="1">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4" name="Google Shape;94;p16"/>
          <p:cNvSpPr txBox="1">
            <a:spLocks noGrp="1"/>
          </p:cNvSpPr>
          <p:nvPr>
            <p:ph type="subTitle" idx="4"/>
          </p:nvPr>
        </p:nvSpPr>
        <p:spPr>
          <a:xfrm>
            <a:off x="975850" y="3745275"/>
            <a:ext cx="2121900" cy="5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5" name="Google Shape;95;p16"/>
          <p:cNvSpPr txBox="1">
            <a:spLocks noGrp="1"/>
          </p:cNvSpPr>
          <p:nvPr>
            <p:ph type="title" idx="5" hasCustomPrompt="1"/>
          </p:nvPr>
        </p:nvSpPr>
        <p:spPr>
          <a:xfrm>
            <a:off x="1455550" y="1767232"/>
            <a:ext cx="1162500" cy="665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solidFill>
                  <a:schemeClr val="accent5"/>
                </a:solidFill>
              </a:defRPr>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96" name="Google Shape;96;p16"/>
          <p:cNvSpPr txBox="1">
            <a:spLocks noGrp="1"/>
          </p:cNvSpPr>
          <p:nvPr>
            <p:ph type="title" idx="6"/>
          </p:nvPr>
        </p:nvSpPr>
        <p:spPr>
          <a:xfrm>
            <a:off x="6046550" y="3182207"/>
            <a:ext cx="2121300" cy="896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sz="2800" b="1">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6"/>
          <p:cNvSpPr txBox="1">
            <a:spLocks noGrp="1"/>
          </p:cNvSpPr>
          <p:nvPr>
            <p:ph type="subTitle" idx="7"/>
          </p:nvPr>
        </p:nvSpPr>
        <p:spPr>
          <a:xfrm>
            <a:off x="6046250" y="3745275"/>
            <a:ext cx="2121900" cy="5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8" name="Google Shape;98;p16"/>
          <p:cNvSpPr txBox="1">
            <a:spLocks noGrp="1"/>
          </p:cNvSpPr>
          <p:nvPr>
            <p:ph type="title" idx="8" hasCustomPrompt="1"/>
          </p:nvPr>
        </p:nvSpPr>
        <p:spPr>
          <a:xfrm>
            <a:off x="6525950" y="1767232"/>
            <a:ext cx="1162500" cy="665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99" name="Google Shape;99;p16"/>
          <p:cNvSpPr txBox="1">
            <a:spLocks noGrp="1"/>
          </p:cNvSpPr>
          <p:nvPr>
            <p:ph type="title" idx="9"/>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00" name="Google Shape;100;p16"/>
          <p:cNvSpPr/>
          <p:nvPr/>
        </p:nvSpPr>
        <p:spPr>
          <a:xfrm rot="-6208613" flipH="1">
            <a:off x="200397" y="209817"/>
            <a:ext cx="534251" cy="657042"/>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rot="1373294">
            <a:off x="8231932" y="74785"/>
            <a:ext cx="531300" cy="725118"/>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rot="5805647">
            <a:off x="7638268" y="316892"/>
            <a:ext cx="3096165" cy="1096346"/>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57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05" name="Google Shape;105;p17"/>
          <p:cNvSpPr/>
          <p:nvPr/>
        </p:nvSpPr>
        <p:spPr>
          <a:xfrm>
            <a:off x="-142882" y="-19050"/>
            <a:ext cx="2094655" cy="1772747"/>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rot="5805647">
            <a:off x="7355143" y="4206442"/>
            <a:ext cx="3096165" cy="1096346"/>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rot="2495500">
            <a:off x="7802000" y="4674908"/>
            <a:ext cx="459797" cy="627557"/>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46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10" name="Google Shape;110;p18"/>
          <p:cNvSpPr/>
          <p:nvPr/>
        </p:nvSpPr>
        <p:spPr>
          <a:xfrm rot="-3773980">
            <a:off x="160342" y="4252956"/>
            <a:ext cx="664534" cy="817237"/>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rot="1373294">
            <a:off x="8277272" y="255760"/>
            <a:ext cx="531300" cy="725118"/>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rot="5805647">
            <a:off x="7683609" y="497867"/>
            <a:ext cx="3096165" cy="1096346"/>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51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3092825" y="1774000"/>
            <a:ext cx="5338200" cy="1185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80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120" name="Google Shape;120;p20"/>
          <p:cNvSpPr txBox="1">
            <a:spLocks noGrp="1"/>
          </p:cNvSpPr>
          <p:nvPr>
            <p:ph type="subTitle" idx="1"/>
          </p:nvPr>
        </p:nvSpPr>
        <p:spPr>
          <a:xfrm>
            <a:off x="3617075" y="2843575"/>
            <a:ext cx="4289700" cy="108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1" name="Google Shape;121;p20"/>
          <p:cNvSpPr/>
          <p:nvPr/>
        </p:nvSpPr>
        <p:spPr>
          <a:xfrm flipH="1">
            <a:off x="6247072" y="-18399"/>
            <a:ext cx="2896929" cy="245163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996950" y="1690550"/>
            <a:ext cx="3926100" cy="2482200"/>
          </a:xfrm>
          <a:prstGeom prst="rect">
            <a:avLst/>
          </a:prstGeom>
        </p:spPr>
        <p:txBody>
          <a:bodyPr spcFirstLastPara="1" wrap="square" lIns="91425" tIns="91425" rIns="91425" bIns="91425" anchor="t" anchorCtr="0">
            <a:normAutofit/>
          </a:bodyPr>
          <a:lstStyle>
            <a:lvl1pPr marL="457200" lvl="0" indent="-387350" rtl="0">
              <a:lnSpc>
                <a:spcPct val="100000"/>
              </a:lnSpc>
              <a:spcBef>
                <a:spcPts val="0"/>
              </a:spcBef>
              <a:spcAft>
                <a:spcPts val="0"/>
              </a:spcAft>
              <a:buSzPts val="25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4" name="Google Shape;124;p21"/>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25" name="Google Shape;125;p21"/>
          <p:cNvSpPr/>
          <p:nvPr/>
        </p:nvSpPr>
        <p:spPr>
          <a:xfrm rot="-9992333" flipH="1">
            <a:off x="118448" y="332983"/>
            <a:ext cx="995139" cy="1135102"/>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p:nvPr/>
        </p:nvSpPr>
        <p:spPr>
          <a:xfrm rot="2159077" flipH="1">
            <a:off x="121366" y="1533231"/>
            <a:ext cx="601812" cy="362944"/>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06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3225" y="1221200"/>
            <a:ext cx="7717500" cy="3378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17500">
              <a:spcBef>
                <a:spcPts val="0"/>
              </a:spcBef>
              <a:spcAft>
                <a:spcPts val="0"/>
              </a:spcAft>
              <a:buClr>
                <a:srgbClr val="434343"/>
              </a:buClr>
              <a:buSzPts val="14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sp>
        <p:nvSpPr>
          <p:cNvPr id="18" name="Google Shape;18;p4"/>
          <p:cNvSpPr/>
          <p:nvPr/>
        </p:nvSpPr>
        <p:spPr>
          <a:xfrm>
            <a:off x="6432637" y="-206173"/>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flipH="1">
            <a:off x="7596100" y="2368616"/>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rot="148456" flipH="1">
            <a:off x="-221927" y="835299"/>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418300" y="893361"/>
            <a:ext cx="1241392" cy="343595"/>
          </a:xfrm>
          <a:custGeom>
            <a:avLst/>
            <a:gdLst/>
            <a:ahLst/>
            <a:cxnLst/>
            <a:rect l="l" t="t" r="r" b="b"/>
            <a:pathLst>
              <a:path w="28947" h="8012" extrusionOk="0">
                <a:moveTo>
                  <a:pt x="14537" y="0"/>
                </a:moveTo>
                <a:cubicBezTo>
                  <a:pt x="14052" y="0"/>
                  <a:pt x="13573" y="124"/>
                  <a:pt x="13164" y="387"/>
                </a:cubicBezTo>
                <a:cubicBezTo>
                  <a:pt x="12191" y="1036"/>
                  <a:pt x="11820" y="2473"/>
                  <a:pt x="12469" y="3446"/>
                </a:cubicBezTo>
                <a:cubicBezTo>
                  <a:pt x="11675" y="2858"/>
                  <a:pt x="10769" y="2608"/>
                  <a:pt x="9835" y="2608"/>
                </a:cubicBezTo>
                <a:cubicBezTo>
                  <a:pt x="9078" y="2608"/>
                  <a:pt x="8303" y="2772"/>
                  <a:pt x="7556" y="3052"/>
                </a:cubicBezTo>
                <a:cubicBezTo>
                  <a:pt x="6884" y="3307"/>
                  <a:pt x="6235" y="3725"/>
                  <a:pt x="5864" y="4327"/>
                </a:cubicBezTo>
                <a:cubicBezTo>
                  <a:pt x="5493" y="4953"/>
                  <a:pt x="5424" y="5810"/>
                  <a:pt x="5864" y="6390"/>
                </a:cubicBezTo>
                <a:cubicBezTo>
                  <a:pt x="5221" y="5991"/>
                  <a:pt x="4466" y="5796"/>
                  <a:pt x="3714" y="5796"/>
                </a:cubicBezTo>
                <a:cubicBezTo>
                  <a:pt x="3328" y="5796"/>
                  <a:pt x="2942" y="5847"/>
                  <a:pt x="2573" y="5949"/>
                </a:cubicBezTo>
                <a:cubicBezTo>
                  <a:pt x="1484" y="6274"/>
                  <a:pt x="534" y="7015"/>
                  <a:pt x="1" y="8012"/>
                </a:cubicBezTo>
                <a:lnTo>
                  <a:pt x="28946" y="8012"/>
                </a:lnTo>
                <a:cubicBezTo>
                  <a:pt x="27950" y="6992"/>
                  <a:pt x="26907" y="5949"/>
                  <a:pt x="25609" y="5347"/>
                </a:cubicBezTo>
                <a:cubicBezTo>
                  <a:pt x="25021" y="5063"/>
                  <a:pt x="24324" y="4913"/>
                  <a:pt x="23632" y="4913"/>
                </a:cubicBezTo>
                <a:cubicBezTo>
                  <a:pt x="22796" y="4913"/>
                  <a:pt x="21966" y="5133"/>
                  <a:pt x="21345" y="5602"/>
                </a:cubicBezTo>
                <a:cubicBezTo>
                  <a:pt x="21484" y="4675"/>
                  <a:pt x="20974" y="3701"/>
                  <a:pt x="20140" y="3307"/>
                </a:cubicBezTo>
                <a:cubicBezTo>
                  <a:pt x="19850" y="3171"/>
                  <a:pt x="19524" y="3104"/>
                  <a:pt x="19196" y="3104"/>
                </a:cubicBezTo>
                <a:cubicBezTo>
                  <a:pt x="18578" y="3104"/>
                  <a:pt x="17953" y="3340"/>
                  <a:pt x="17544" y="3794"/>
                </a:cubicBezTo>
                <a:cubicBezTo>
                  <a:pt x="17683" y="2635"/>
                  <a:pt x="17289" y="1407"/>
                  <a:pt x="16409" y="665"/>
                </a:cubicBezTo>
                <a:cubicBezTo>
                  <a:pt x="15885" y="236"/>
                  <a:pt x="15205" y="0"/>
                  <a:pt x="14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4"/>
          <p:cNvGrpSpPr/>
          <p:nvPr/>
        </p:nvGrpSpPr>
        <p:grpSpPr>
          <a:xfrm>
            <a:off x="-304797" y="3825158"/>
            <a:ext cx="9448708" cy="1318697"/>
            <a:chOff x="-304797" y="3825158"/>
            <a:chExt cx="9448708" cy="1318697"/>
          </a:xfrm>
        </p:grpSpPr>
        <p:sp>
          <p:nvSpPr>
            <p:cNvPr id="23" name="Google Shape;23;p4"/>
            <p:cNvSpPr/>
            <p:nvPr/>
          </p:nvSpPr>
          <p:spPr>
            <a:xfrm flipH="1">
              <a:off x="-304797" y="4280901"/>
              <a:ext cx="1006995" cy="627068"/>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flipH="1">
              <a:off x="-224961" y="4447660"/>
              <a:ext cx="781514" cy="460313"/>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48534" y="4849494"/>
              <a:ext cx="9192445" cy="294361"/>
              <a:chOff x="9147072" y="3746004"/>
              <a:chExt cx="4585218" cy="611087"/>
            </a:xfrm>
          </p:grpSpPr>
          <p:sp>
            <p:nvSpPr>
              <p:cNvPr id="26" name="Google Shape;26;p4"/>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p:nvPr/>
          </p:nvSpPr>
          <p:spPr>
            <a:xfrm>
              <a:off x="8225110" y="3825158"/>
              <a:ext cx="742490" cy="1135853"/>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068571" y="4280898"/>
              <a:ext cx="444577" cy="68012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068571" y="4280898"/>
              <a:ext cx="444577" cy="68012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3"/>
        <p:cNvGrpSpPr/>
        <p:nvPr/>
      </p:nvGrpSpPr>
      <p:grpSpPr>
        <a:xfrm>
          <a:off x="0" y="0"/>
          <a:ext cx="0" cy="0"/>
          <a:chOff x="0" y="0"/>
          <a:chExt cx="0" cy="0"/>
        </a:xfrm>
      </p:grpSpPr>
      <p:sp>
        <p:nvSpPr>
          <p:cNvPr id="154" name="Google Shape;154;p26"/>
          <p:cNvSpPr txBox="1">
            <a:spLocks noGrp="1"/>
          </p:cNvSpPr>
          <p:nvPr>
            <p:ph type="body" idx="1"/>
          </p:nvPr>
        </p:nvSpPr>
        <p:spPr>
          <a:xfrm>
            <a:off x="713225" y="1474600"/>
            <a:ext cx="3747000" cy="35418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Clr>
                <a:schemeClr val="lt1"/>
              </a:buClr>
              <a:buSzPts val="2400"/>
              <a:buChar char="●"/>
              <a:defRPr sz="1200">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55" name="Google Shape;155;p26"/>
          <p:cNvSpPr txBox="1">
            <a:spLocks noGrp="1"/>
          </p:cNvSpPr>
          <p:nvPr>
            <p:ph type="body" idx="2"/>
          </p:nvPr>
        </p:nvSpPr>
        <p:spPr>
          <a:xfrm>
            <a:off x="4836125" y="1509169"/>
            <a:ext cx="3576000" cy="3127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Char char="●"/>
              <a:defRPr sz="1200">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56" name="Google Shape;156;p26"/>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57" name="Google Shape;157;p26"/>
          <p:cNvSpPr txBox="1">
            <a:spLocks noGrp="1"/>
          </p:cNvSpPr>
          <p:nvPr>
            <p:ph type="subTitle" idx="3"/>
          </p:nvPr>
        </p:nvSpPr>
        <p:spPr>
          <a:xfrm>
            <a:off x="703775" y="1138600"/>
            <a:ext cx="7717800" cy="452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6"/>
          <p:cNvSpPr/>
          <p:nvPr/>
        </p:nvSpPr>
        <p:spPr>
          <a:xfrm rot="-5701244" flipH="1">
            <a:off x="270023" y="48728"/>
            <a:ext cx="1068184" cy="1218421"/>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rot="10800000">
            <a:off x="7334276" y="3611468"/>
            <a:ext cx="1820499" cy="1540732"/>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rot="2159201" flipH="1">
            <a:off x="44555" y="1395911"/>
            <a:ext cx="645979" cy="389588"/>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50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1"/>
        <p:cNvGrpSpPr/>
        <p:nvPr/>
      </p:nvGrpSpPr>
      <p:grpSpPr>
        <a:xfrm>
          <a:off x="0" y="0"/>
          <a:ext cx="0" cy="0"/>
          <a:chOff x="0" y="0"/>
          <a:chExt cx="0" cy="0"/>
        </a:xfrm>
      </p:grpSpPr>
      <p:sp>
        <p:nvSpPr>
          <p:cNvPr id="162" name="Google Shape;162;p27"/>
          <p:cNvSpPr txBox="1">
            <a:spLocks noGrp="1"/>
          </p:cNvSpPr>
          <p:nvPr>
            <p:ph type="subTitle" idx="1"/>
          </p:nvPr>
        </p:nvSpPr>
        <p:spPr>
          <a:xfrm>
            <a:off x="10591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800">
                <a:solidFill>
                  <a:srgbClr val="D7675D"/>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9pPr>
          </a:lstStyle>
          <a:p>
            <a:endParaRPr/>
          </a:p>
        </p:txBody>
      </p:sp>
      <p:sp>
        <p:nvSpPr>
          <p:cNvPr id="163" name="Google Shape;163;p27"/>
          <p:cNvSpPr txBox="1">
            <a:spLocks noGrp="1"/>
          </p:cNvSpPr>
          <p:nvPr>
            <p:ph type="subTitle" idx="2"/>
          </p:nvPr>
        </p:nvSpPr>
        <p:spPr>
          <a:xfrm>
            <a:off x="10591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300"/>
              </a:spcBef>
              <a:spcAft>
                <a:spcPts val="0"/>
              </a:spcAft>
              <a:buSzPts val="20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4" name="Google Shape;164;p27"/>
          <p:cNvSpPr txBox="1">
            <a:spLocks noGrp="1"/>
          </p:cNvSpPr>
          <p:nvPr>
            <p:ph type="subTitle" idx="3"/>
          </p:nvPr>
        </p:nvSpPr>
        <p:spPr>
          <a:xfrm>
            <a:off x="34975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800">
                <a:solidFill>
                  <a:srgbClr val="5A669E"/>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9pPr>
          </a:lstStyle>
          <a:p>
            <a:endParaRPr/>
          </a:p>
        </p:txBody>
      </p:sp>
      <p:sp>
        <p:nvSpPr>
          <p:cNvPr id="165" name="Google Shape;165;p27"/>
          <p:cNvSpPr txBox="1">
            <a:spLocks noGrp="1"/>
          </p:cNvSpPr>
          <p:nvPr>
            <p:ph type="subTitle" idx="4"/>
          </p:nvPr>
        </p:nvSpPr>
        <p:spPr>
          <a:xfrm>
            <a:off x="34975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300"/>
              </a:spcBef>
              <a:spcAft>
                <a:spcPts val="0"/>
              </a:spcAft>
              <a:buSzPts val="20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6" name="Google Shape;166;p27"/>
          <p:cNvSpPr txBox="1">
            <a:spLocks noGrp="1"/>
          </p:cNvSpPr>
          <p:nvPr>
            <p:ph type="subTitle" idx="5"/>
          </p:nvPr>
        </p:nvSpPr>
        <p:spPr>
          <a:xfrm>
            <a:off x="59359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800">
                <a:solidFill>
                  <a:srgbClr val="F49A56"/>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2400">
                <a:solidFill>
                  <a:srgbClr val="4A649D"/>
                </a:solidFill>
                <a:latin typeface="Passion One"/>
                <a:ea typeface="Passion One"/>
                <a:cs typeface="Passion One"/>
                <a:sym typeface="Passion One"/>
              </a:defRPr>
            </a:lvl9pPr>
          </a:lstStyle>
          <a:p>
            <a:endParaRPr/>
          </a:p>
        </p:txBody>
      </p:sp>
      <p:sp>
        <p:nvSpPr>
          <p:cNvPr id="167" name="Google Shape;167;p27"/>
          <p:cNvSpPr txBox="1">
            <a:spLocks noGrp="1"/>
          </p:cNvSpPr>
          <p:nvPr>
            <p:ph type="subTitle" idx="6"/>
          </p:nvPr>
        </p:nvSpPr>
        <p:spPr>
          <a:xfrm>
            <a:off x="59359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300"/>
              </a:spcBef>
              <a:spcAft>
                <a:spcPts val="0"/>
              </a:spcAft>
              <a:buSzPts val="20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8" name="Google Shape;168;p27"/>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69" name="Google Shape;169;p27"/>
          <p:cNvSpPr/>
          <p:nvPr/>
        </p:nvSpPr>
        <p:spPr>
          <a:xfrm rot="4500090" flipH="1">
            <a:off x="7952469" y="3865830"/>
            <a:ext cx="1009524" cy="115151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7"/>
          <p:cNvSpPr/>
          <p:nvPr/>
        </p:nvSpPr>
        <p:spPr>
          <a:xfrm>
            <a:off x="-17975" y="-9525"/>
            <a:ext cx="1837287" cy="1554873"/>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7"/>
          <p:cNvSpPr/>
          <p:nvPr/>
        </p:nvSpPr>
        <p:spPr>
          <a:xfrm rot="-3758526">
            <a:off x="8220885" y="3380632"/>
            <a:ext cx="759807" cy="370221"/>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057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718463" y="1830238"/>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dk2"/>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87" name="Google Shape;187;p29"/>
          <p:cNvSpPr txBox="1">
            <a:spLocks noGrp="1"/>
          </p:cNvSpPr>
          <p:nvPr>
            <p:ph type="subTitle" idx="1"/>
          </p:nvPr>
        </p:nvSpPr>
        <p:spPr>
          <a:xfrm>
            <a:off x="666125" y="2317125"/>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8" name="Google Shape;188;p29"/>
          <p:cNvSpPr txBox="1">
            <a:spLocks noGrp="1"/>
          </p:cNvSpPr>
          <p:nvPr>
            <p:ph type="title" idx="2"/>
          </p:nvPr>
        </p:nvSpPr>
        <p:spPr>
          <a:xfrm>
            <a:off x="3563400" y="1830238"/>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lt2"/>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89" name="Google Shape;189;p29"/>
          <p:cNvSpPr txBox="1">
            <a:spLocks noGrp="1"/>
          </p:cNvSpPr>
          <p:nvPr>
            <p:ph type="subTitle" idx="3"/>
          </p:nvPr>
        </p:nvSpPr>
        <p:spPr>
          <a:xfrm>
            <a:off x="3511063" y="2317125"/>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0" name="Google Shape;190;p29"/>
          <p:cNvSpPr txBox="1">
            <a:spLocks noGrp="1"/>
          </p:cNvSpPr>
          <p:nvPr>
            <p:ph type="title" idx="4"/>
          </p:nvPr>
        </p:nvSpPr>
        <p:spPr>
          <a:xfrm>
            <a:off x="6408338" y="1830238"/>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accent1"/>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91" name="Google Shape;191;p29"/>
          <p:cNvSpPr txBox="1">
            <a:spLocks noGrp="1"/>
          </p:cNvSpPr>
          <p:nvPr>
            <p:ph type="subTitle" idx="5"/>
          </p:nvPr>
        </p:nvSpPr>
        <p:spPr>
          <a:xfrm>
            <a:off x="6356000" y="2317125"/>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 name="Google Shape;192;p29"/>
          <p:cNvSpPr txBox="1">
            <a:spLocks noGrp="1"/>
          </p:cNvSpPr>
          <p:nvPr>
            <p:ph type="title" idx="6"/>
          </p:nvPr>
        </p:nvSpPr>
        <p:spPr>
          <a:xfrm>
            <a:off x="718463" y="3572813"/>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accent3"/>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93" name="Google Shape;193;p29"/>
          <p:cNvSpPr txBox="1">
            <a:spLocks noGrp="1"/>
          </p:cNvSpPr>
          <p:nvPr>
            <p:ph type="subTitle" idx="7"/>
          </p:nvPr>
        </p:nvSpPr>
        <p:spPr>
          <a:xfrm>
            <a:off x="666125" y="4059700"/>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4" name="Google Shape;194;p29"/>
          <p:cNvSpPr txBox="1">
            <a:spLocks noGrp="1"/>
          </p:cNvSpPr>
          <p:nvPr>
            <p:ph type="title" idx="8"/>
          </p:nvPr>
        </p:nvSpPr>
        <p:spPr>
          <a:xfrm>
            <a:off x="3563400" y="3572813"/>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accent4"/>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95" name="Google Shape;195;p29"/>
          <p:cNvSpPr txBox="1">
            <a:spLocks noGrp="1"/>
          </p:cNvSpPr>
          <p:nvPr>
            <p:ph type="subTitle" idx="9"/>
          </p:nvPr>
        </p:nvSpPr>
        <p:spPr>
          <a:xfrm>
            <a:off x="3511063" y="4059700"/>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6" name="Google Shape;196;p29"/>
          <p:cNvSpPr txBox="1">
            <a:spLocks noGrp="1"/>
          </p:cNvSpPr>
          <p:nvPr>
            <p:ph type="title" idx="13"/>
          </p:nvPr>
        </p:nvSpPr>
        <p:spPr>
          <a:xfrm>
            <a:off x="6408338" y="3572813"/>
            <a:ext cx="2017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800" b="1">
                <a:solidFill>
                  <a:schemeClr val="accent5"/>
                </a:solidFill>
              </a:defRPr>
            </a:lvl1pPr>
            <a:lvl2pPr lvl="1" algn="ctr" rtl="0">
              <a:spcBef>
                <a:spcPts val="0"/>
              </a:spcBef>
              <a:spcAft>
                <a:spcPts val="0"/>
              </a:spcAft>
              <a:buSzPts val="3000"/>
              <a:buNone/>
              <a:defRPr sz="3000" b="1"/>
            </a:lvl2pPr>
            <a:lvl3pPr lvl="2" algn="ctr" rtl="0">
              <a:spcBef>
                <a:spcPts val="0"/>
              </a:spcBef>
              <a:spcAft>
                <a:spcPts val="0"/>
              </a:spcAft>
              <a:buSzPts val="3000"/>
              <a:buNone/>
              <a:defRPr sz="3000" b="1"/>
            </a:lvl3pPr>
            <a:lvl4pPr lvl="3" algn="ctr" rtl="0">
              <a:spcBef>
                <a:spcPts val="0"/>
              </a:spcBef>
              <a:spcAft>
                <a:spcPts val="0"/>
              </a:spcAft>
              <a:buSzPts val="3000"/>
              <a:buNone/>
              <a:defRPr sz="3000" b="1"/>
            </a:lvl4pPr>
            <a:lvl5pPr lvl="4" algn="ctr" rtl="0">
              <a:spcBef>
                <a:spcPts val="0"/>
              </a:spcBef>
              <a:spcAft>
                <a:spcPts val="0"/>
              </a:spcAft>
              <a:buSzPts val="3000"/>
              <a:buNone/>
              <a:defRPr sz="3000" b="1"/>
            </a:lvl5pPr>
            <a:lvl6pPr lvl="5" algn="ctr" rtl="0">
              <a:spcBef>
                <a:spcPts val="0"/>
              </a:spcBef>
              <a:spcAft>
                <a:spcPts val="0"/>
              </a:spcAft>
              <a:buSzPts val="3000"/>
              <a:buNone/>
              <a:defRPr sz="3000" b="1"/>
            </a:lvl6pPr>
            <a:lvl7pPr lvl="6" algn="ctr" rtl="0">
              <a:spcBef>
                <a:spcPts val="0"/>
              </a:spcBef>
              <a:spcAft>
                <a:spcPts val="0"/>
              </a:spcAft>
              <a:buSzPts val="3000"/>
              <a:buNone/>
              <a:defRPr sz="3000" b="1"/>
            </a:lvl7pPr>
            <a:lvl8pPr lvl="7" algn="ctr" rtl="0">
              <a:spcBef>
                <a:spcPts val="0"/>
              </a:spcBef>
              <a:spcAft>
                <a:spcPts val="0"/>
              </a:spcAft>
              <a:buSzPts val="3000"/>
              <a:buNone/>
              <a:defRPr sz="3000" b="1"/>
            </a:lvl8pPr>
            <a:lvl9pPr lvl="8" algn="ctr" rtl="0">
              <a:spcBef>
                <a:spcPts val="0"/>
              </a:spcBef>
              <a:spcAft>
                <a:spcPts val="0"/>
              </a:spcAft>
              <a:buSzPts val="3000"/>
              <a:buNone/>
              <a:defRPr sz="3000" b="1"/>
            </a:lvl9pPr>
          </a:lstStyle>
          <a:p>
            <a:endParaRPr/>
          </a:p>
        </p:txBody>
      </p:sp>
      <p:sp>
        <p:nvSpPr>
          <p:cNvPr id="197" name="Google Shape;197;p29"/>
          <p:cNvSpPr txBox="1">
            <a:spLocks noGrp="1"/>
          </p:cNvSpPr>
          <p:nvPr>
            <p:ph type="subTitle" idx="14"/>
          </p:nvPr>
        </p:nvSpPr>
        <p:spPr>
          <a:xfrm>
            <a:off x="6356000" y="4059700"/>
            <a:ext cx="2121900" cy="630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8" name="Google Shape;198;p29"/>
          <p:cNvSpPr txBox="1">
            <a:spLocks noGrp="1"/>
          </p:cNvSpPr>
          <p:nvPr>
            <p:ph type="title" idx="15"/>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3000">
                <a:latin typeface="Passion One"/>
                <a:ea typeface="Passion One"/>
                <a:cs typeface="Passion One"/>
                <a:sym typeface="Passion One"/>
              </a:defRPr>
            </a:lvl2pPr>
            <a:lvl3pPr lvl="2" rtl="0">
              <a:spcBef>
                <a:spcPts val="0"/>
              </a:spcBef>
              <a:spcAft>
                <a:spcPts val="0"/>
              </a:spcAft>
              <a:buSzPts val="3000"/>
              <a:buFont typeface="Passion One"/>
              <a:buNone/>
              <a:defRPr sz="3000">
                <a:latin typeface="Passion One"/>
                <a:ea typeface="Passion One"/>
                <a:cs typeface="Passion One"/>
                <a:sym typeface="Passion One"/>
              </a:defRPr>
            </a:lvl3pPr>
            <a:lvl4pPr lvl="3" rtl="0">
              <a:spcBef>
                <a:spcPts val="0"/>
              </a:spcBef>
              <a:spcAft>
                <a:spcPts val="0"/>
              </a:spcAft>
              <a:buSzPts val="3000"/>
              <a:buFont typeface="Passion One"/>
              <a:buNone/>
              <a:defRPr sz="3000">
                <a:latin typeface="Passion One"/>
                <a:ea typeface="Passion One"/>
                <a:cs typeface="Passion One"/>
                <a:sym typeface="Passion One"/>
              </a:defRPr>
            </a:lvl4pPr>
            <a:lvl5pPr lvl="4" rtl="0">
              <a:spcBef>
                <a:spcPts val="0"/>
              </a:spcBef>
              <a:spcAft>
                <a:spcPts val="0"/>
              </a:spcAft>
              <a:buSzPts val="3000"/>
              <a:buFont typeface="Passion One"/>
              <a:buNone/>
              <a:defRPr sz="3000">
                <a:latin typeface="Passion One"/>
                <a:ea typeface="Passion One"/>
                <a:cs typeface="Passion One"/>
                <a:sym typeface="Passion One"/>
              </a:defRPr>
            </a:lvl5pPr>
            <a:lvl6pPr lvl="5" rtl="0">
              <a:spcBef>
                <a:spcPts val="0"/>
              </a:spcBef>
              <a:spcAft>
                <a:spcPts val="0"/>
              </a:spcAft>
              <a:buSzPts val="3000"/>
              <a:buFont typeface="Passion One"/>
              <a:buNone/>
              <a:defRPr sz="3000">
                <a:latin typeface="Passion One"/>
                <a:ea typeface="Passion One"/>
                <a:cs typeface="Passion One"/>
                <a:sym typeface="Passion One"/>
              </a:defRPr>
            </a:lvl6pPr>
            <a:lvl7pPr lvl="6" rtl="0">
              <a:spcBef>
                <a:spcPts val="0"/>
              </a:spcBef>
              <a:spcAft>
                <a:spcPts val="0"/>
              </a:spcAft>
              <a:buSzPts val="3000"/>
              <a:buFont typeface="Passion One"/>
              <a:buNone/>
              <a:defRPr sz="3000">
                <a:latin typeface="Passion One"/>
                <a:ea typeface="Passion One"/>
                <a:cs typeface="Passion One"/>
                <a:sym typeface="Passion One"/>
              </a:defRPr>
            </a:lvl7pPr>
            <a:lvl8pPr lvl="7" rtl="0">
              <a:spcBef>
                <a:spcPts val="0"/>
              </a:spcBef>
              <a:spcAft>
                <a:spcPts val="0"/>
              </a:spcAft>
              <a:buSzPts val="3000"/>
              <a:buFont typeface="Passion One"/>
              <a:buNone/>
              <a:defRPr sz="3000">
                <a:latin typeface="Passion One"/>
                <a:ea typeface="Passion One"/>
                <a:cs typeface="Passion One"/>
                <a:sym typeface="Passion One"/>
              </a:defRPr>
            </a:lvl8pPr>
            <a:lvl9pPr lvl="8"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99" name="Google Shape;199;p29"/>
          <p:cNvSpPr/>
          <p:nvPr/>
        </p:nvSpPr>
        <p:spPr>
          <a:xfrm rot="3773980" flipH="1">
            <a:off x="8272712" y="4252956"/>
            <a:ext cx="664534" cy="817237"/>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rot="-1373294" flipH="1">
            <a:off x="289016" y="255760"/>
            <a:ext cx="531300" cy="725118"/>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rot="-5805647" flipH="1">
            <a:off x="-1682186" y="497867"/>
            <a:ext cx="3096165" cy="1096346"/>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364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2"/>
        <p:cNvGrpSpPr/>
        <p:nvPr/>
      </p:nvGrpSpPr>
      <p:grpSpPr>
        <a:xfrm>
          <a:off x="0" y="0"/>
          <a:ext cx="0" cy="0"/>
          <a:chOff x="0" y="0"/>
          <a:chExt cx="0" cy="0"/>
        </a:xfrm>
      </p:grpSpPr>
      <p:sp>
        <p:nvSpPr>
          <p:cNvPr id="203" name="Google Shape;203;p30"/>
          <p:cNvSpPr/>
          <p:nvPr/>
        </p:nvSpPr>
        <p:spPr>
          <a:xfrm rot="10800000">
            <a:off x="-17976" y="-2524125"/>
            <a:ext cx="8541112" cy="4385024"/>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rot="9992312">
            <a:off x="7637171" y="704484"/>
            <a:ext cx="1320868" cy="150664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p:nvPr/>
        </p:nvSpPr>
        <p:spPr>
          <a:xfrm rot="10800000" flipH="1">
            <a:off x="-8627" y="2847997"/>
            <a:ext cx="2724611" cy="23058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0"/>
          <p:cNvSpPr txBox="1">
            <a:spLocks noGrp="1"/>
          </p:cNvSpPr>
          <p:nvPr>
            <p:ph type="ctrTitle"/>
          </p:nvPr>
        </p:nvSpPr>
        <p:spPr>
          <a:xfrm>
            <a:off x="4426500" y="847000"/>
            <a:ext cx="3384000" cy="12750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362F5D"/>
              </a:buClr>
              <a:buSzPts val="5200"/>
              <a:buNone/>
              <a:defRPr sz="7100">
                <a:solidFill>
                  <a:srgbClr val="362F5D"/>
                </a:solidFill>
                <a:latin typeface="Passion One"/>
                <a:ea typeface="Passion One"/>
                <a:cs typeface="Passion One"/>
                <a:sym typeface="Passion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7" name="Google Shape;207;p30"/>
          <p:cNvSpPr txBox="1">
            <a:spLocks noGrp="1"/>
          </p:cNvSpPr>
          <p:nvPr>
            <p:ph type="subTitle" idx="1"/>
          </p:nvPr>
        </p:nvSpPr>
        <p:spPr>
          <a:xfrm>
            <a:off x="4426500" y="2081649"/>
            <a:ext cx="3384000" cy="1338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1600">
                <a:solidFill>
                  <a:srgbClr val="6B3933"/>
                </a:solidFill>
                <a:latin typeface="Gothic A1"/>
                <a:ea typeface="Gothic A1"/>
                <a:cs typeface="Gothic A1"/>
                <a:sym typeface="Gothic A1"/>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8" name="Google Shape;208;p30"/>
          <p:cNvSpPr txBox="1"/>
          <p:nvPr/>
        </p:nvSpPr>
        <p:spPr>
          <a:xfrm>
            <a:off x="4426500" y="3374250"/>
            <a:ext cx="3384000" cy="7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6B3933"/>
                </a:solidFill>
                <a:latin typeface="Gothic A1"/>
                <a:ea typeface="Gothic A1"/>
                <a:cs typeface="Gothic A1"/>
                <a:sym typeface="Gothic A1"/>
              </a:rPr>
              <a:t>CREDITS: </a:t>
            </a:r>
            <a:r>
              <a:rPr lang="en" sz="1200">
                <a:solidFill>
                  <a:srgbClr val="6B3933"/>
                </a:solidFill>
                <a:latin typeface="Gothic A1"/>
                <a:ea typeface="Gothic A1"/>
                <a:cs typeface="Gothic A1"/>
                <a:sym typeface="Gothic A1"/>
              </a:rPr>
              <a:t>This presentation template was created by </a:t>
            </a:r>
            <a:r>
              <a:rPr lang="en" sz="1200" b="1" u="sng">
                <a:solidFill>
                  <a:srgbClr val="6B3933"/>
                </a:solidFill>
                <a:latin typeface="Gothic A1"/>
                <a:ea typeface="Gothic A1"/>
                <a:cs typeface="Gothic A1"/>
                <a:sym typeface="Gothic A1"/>
                <a:hlinkClick r:id="rId2">
                  <a:extLst>
                    <a:ext uri="{A12FA001-AC4F-418D-AE19-62706E023703}">
                      <ahyp:hlinkClr xmlns:ahyp="http://schemas.microsoft.com/office/drawing/2018/hyperlinkcolor" val="tx"/>
                    </a:ext>
                  </a:extLst>
                </a:hlinkClick>
              </a:rPr>
              <a:t>Slidesgo</a:t>
            </a:r>
            <a:r>
              <a:rPr lang="en" sz="1200" b="1">
                <a:solidFill>
                  <a:srgbClr val="6B3933"/>
                </a:solidFill>
                <a:latin typeface="Gothic A1"/>
                <a:ea typeface="Gothic A1"/>
                <a:cs typeface="Gothic A1"/>
                <a:sym typeface="Gothic A1"/>
              </a:rPr>
              <a:t>, </a:t>
            </a:r>
            <a:r>
              <a:rPr lang="en" sz="1200">
                <a:solidFill>
                  <a:srgbClr val="6B3933"/>
                </a:solidFill>
                <a:latin typeface="Gothic A1"/>
                <a:ea typeface="Gothic A1"/>
                <a:cs typeface="Gothic A1"/>
                <a:sym typeface="Gothic A1"/>
              </a:rPr>
              <a:t>including icons from </a:t>
            </a:r>
            <a:r>
              <a:rPr lang="en" sz="1200" b="1" u="sng">
                <a:solidFill>
                  <a:srgbClr val="6B3933"/>
                </a:solidFill>
                <a:latin typeface="Gothic A1"/>
                <a:ea typeface="Gothic A1"/>
                <a:cs typeface="Gothic A1"/>
                <a:sym typeface="Gothic A1"/>
                <a:hlinkClick r:id="rId3">
                  <a:extLst>
                    <a:ext uri="{A12FA001-AC4F-418D-AE19-62706E023703}">
                      <ahyp:hlinkClr xmlns:ahyp="http://schemas.microsoft.com/office/drawing/2018/hyperlinkcolor" val="tx"/>
                    </a:ext>
                  </a:extLst>
                </a:hlinkClick>
              </a:rPr>
              <a:t>Flaticon</a:t>
            </a:r>
            <a:r>
              <a:rPr lang="en" sz="1200" b="1">
                <a:solidFill>
                  <a:srgbClr val="6B3933"/>
                </a:solidFill>
                <a:latin typeface="Gothic A1"/>
                <a:ea typeface="Gothic A1"/>
                <a:cs typeface="Gothic A1"/>
                <a:sym typeface="Gothic A1"/>
              </a:rPr>
              <a:t>, </a:t>
            </a:r>
            <a:r>
              <a:rPr lang="en" sz="1200">
                <a:solidFill>
                  <a:srgbClr val="6B3933"/>
                </a:solidFill>
                <a:latin typeface="Gothic A1"/>
                <a:ea typeface="Gothic A1"/>
                <a:cs typeface="Gothic A1"/>
                <a:sym typeface="Gothic A1"/>
              </a:rPr>
              <a:t>infographics &amp; images by </a:t>
            </a:r>
            <a:r>
              <a:rPr lang="en" sz="1200" b="1" u="sng">
                <a:solidFill>
                  <a:srgbClr val="6B3933"/>
                </a:solidFill>
                <a:latin typeface="Gothic A1"/>
                <a:ea typeface="Gothic A1"/>
                <a:cs typeface="Gothic A1"/>
                <a:sym typeface="Gothic A1"/>
                <a:hlinkClick r:id="rId4">
                  <a:extLst>
                    <a:ext uri="{A12FA001-AC4F-418D-AE19-62706E023703}">
                      <ahyp:hlinkClr xmlns:ahyp="http://schemas.microsoft.com/office/drawing/2018/hyperlinkcolor" val="tx"/>
                    </a:ext>
                  </a:extLst>
                </a:hlinkClick>
              </a:rPr>
              <a:t>Freepik</a:t>
            </a:r>
            <a:r>
              <a:rPr lang="en" sz="1200" b="1">
                <a:solidFill>
                  <a:srgbClr val="6B3933"/>
                </a:solidFill>
                <a:uFill>
                  <a:noFill/>
                </a:uFill>
                <a:latin typeface="Gothic A1"/>
                <a:ea typeface="Gothic A1"/>
                <a:cs typeface="Gothic A1"/>
                <a:sym typeface="Gothic A1"/>
                <a:hlinkClick r:id="rId5">
                  <a:extLst>
                    <a:ext uri="{A12FA001-AC4F-418D-AE19-62706E023703}">
                      <ahyp:hlinkClr xmlns:ahyp="http://schemas.microsoft.com/office/drawing/2018/hyperlinkcolor" val="tx"/>
                    </a:ext>
                  </a:extLst>
                </a:hlinkClick>
              </a:rPr>
              <a:t>.</a:t>
            </a:r>
            <a:endParaRPr sz="1200" b="1">
              <a:solidFill>
                <a:srgbClr val="6B3933"/>
              </a:solidFill>
              <a:latin typeface="Gothic A1"/>
              <a:ea typeface="Gothic A1"/>
              <a:cs typeface="Gothic A1"/>
              <a:sym typeface="Gothic A1"/>
            </a:endParaRPr>
          </a:p>
        </p:txBody>
      </p:sp>
    </p:spTree>
    <p:extLst>
      <p:ext uri="{BB962C8B-B14F-4D97-AF65-F5344CB8AC3E}">
        <p14:creationId xmlns:p14="http://schemas.microsoft.com/office/powerpoint/2010/main" val="330104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9"/>
        <p:cNvGrpSpPr/>
        <p:nvPr/>
      </p:nvGrpSpPr>
      <p:grpSpPr>
        <a:xfrm>
          <a:off x="0" y="0"/>
          <a:ext cx="0" cy="0"/>
          <a:chOff x="0" y="0"/>
          <a:chExt cx="0" cy="0"/>
        </a:xfrm>
      </p:grpSpPr>
      <p:sp>
        <p:nvSpPr>
          <p:cNvPr id="210" name="Google Shape;210;p31"/>
          <p:cNvSpPr/>
          <p:nvPr/>
        </p:nvSpPr>
        <p:spPr>
          <a:xfrm>
            <a:off x="0" y="0"/>
            <a:ext cx="1744725" cy="2247775"/>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5464575" y="3351250"/>
            <a:ext cx="3679425" cy="179225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107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
        <p:cNvGrpSpPr/>
        <p:nvPr/>
      </p:nvGrpSpPr>
      <p:grpSpPr>
        <a:xfrm>
          <a:off x="0" y="0"/>
          <a:ext cx="0" cy="0"/>
          <a:chOff x="0" y="0"/>
          <a:chExt cx="0" cy="0"/>
        </a:xfrm>
      </p:grpSpPr>
      <p:sp>
        <p:nvSpPr>
          <p:cNvPr id="213" name="Google Shape;213;p32"/>
          <p:cNvSpPr/>
          <p:nvPr/>
        </p:nvSpPr>
        <p:spPr>
          <a:xfrm rot="10800000">
            <a:off x="7399275" y="2895725"/>
            <a:ext cx="1744725" cy="2247775"/>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rot="10800000">
            <a:off x="0" y="0"/>
            <a:ext cx="3679425" cy="179225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22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5"/>
        <p:cNvGrpSpPr/>
        <p:nvPr/>
      </p:nvGrpSpPr>
      <p:grpSpPr>
        <a:xfrm>
          <a:off x="0" y="0"/>
          <a:ext cx="0" cy="0"/>
          <a:chOff x="0" y="0"/>
          <a:chExt cx="0" cy="0"/>
        </a:xfrm>
      </p:grpSpPr>
      <p:sp>
        <p:nvSpPr>
          <p:cNvPr id="216" name="Google Shape;216;p33"/>
          <p:cNvSpPr/>
          <p:nvPr/>
        </p:nvSpPr>
        <p:spPr>
          <a:xfrm>
            <a:off x="602899" y="3283377"/>
            <a:ext cx="8541112" cy="4385024"/>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627" y="-28575"/>
            <a:ext cx="2724611" cy="23058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927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18"/>
        <p:cNvGrpSpPr/>
        <p:nvPr/>
      </p:nvGrpSpPr>
      <p:grpSpPr>
        <a:xfrm>
          <a:off x="0" y="0"/>
          <a:ext cx="0" cy="0"/>
          <a:chOff x="0" y="0"/>
          <a:chExt cx="0" cy="0"/>
        </a:xfrm>
      </p:grpSpPr>
      <p:sp>
        <p:nvSpPr>
          <p:cNvPr id="219" name="Google Shape;219;p34"/>
          <p:cNvSpPr/>
          <p:nvPr/>
        </p:nvSpPr>
        <p:spPr>
          <a:xfrm rot="-1373294" flipH="1">
            <a:off x="774791" y="3332385"/>
            <a:ext cx="531300" cy="725118"/>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4"/>
          <p:cNvSpPr/>
          <p:nvPr/>
        </p:nvSpPr>
        <p:spPr>
          <a:xfrm rot="-5805647" flipH="1">
            <a:off x="-1196411" y="3574492"/>
            <a:ext cx="3096165" cy="1096346"/>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4"/>
          <p:cNvSpPr/>
          <p:nvPr/>
        </p:nvSpPr>
        <p:spPr>
          <a:xfrm rot="10800000" flipH="1">
            <a:off x="5464575" y="0"/>
            <a:ext cx="3679425" cy="179225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096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921050"/>
            <a:ext cx="3552600" cy="26430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6500"/>
              <a:buNone/>
              <a:defRPr sz="6500"/>
            </a:lvl1pPr>
            <a:lvl2pPr lvl="1" algn="l">
              <a:lnSpc>
                <a:spcPct val="85000"/>
              </a:lnSpc>
              <a:spcBef>
                <a:spcPts val="0"/>
              </a:spcBef>
              <a:spcAft>
                <a:spcPts val="0"/>
              </a:spcAft>
              <a:buSzPts val="6500"/>
              <a:buNone/>
              <a:defRPr sz="6500"/>
            </a:lvl2pPr>
            <a:lvl3pPr lvl="2" algn="l">
              <a:lnSpc>
                <a:spcPct val="85000"/>
              </a:lnSpc>
              <a:spcBef>
                <a:spcPts val="0"/>
              </a:spcBef>
              <a:spcAft>
                <a:spcPts val="0"/>
              </a:spcAft>
              <a:buSzPts val="6500"/>
              <a:buNone/>
              <a:defRPr sz="6500"/>
            </a:lvl3pPr>
            <a:lvl4pPr lvl="3" algn="l">
              <a:lnSpc>
                <a:spcPct val="85000"/>
              </a:lnSpc>
              <a:spcBef>
                <a:spcPts val="0"/>
              </a:spcBef>
              <a:spcAft>
                <a:spcPts val="0"/>
              </a:spcAft>
              <a:buSzPts val="6500"/>
              <a:buNone/>
              <a:defRPr sz="6500"/>
            </a:lvl4pPr>
            <a:lvl5pPr lvl="4" algn="l">
              <a:lnSpc>
                <a:spcPct val="85000"/>
              </a:lnSpc>
              <a:spcBef>
                <a:spcPts val="0"/>
              </a:spcBef>
              <a:spcAft>
                <a:spcPts val="0"/>
              </a:spcAft>
              <a:buSzPts val="6500"/>
              <a:buNone/>
              <a:defRPr sz="6500"/>
            </a:lvl5pPr>
            <a:lvl6pPr lvl="5" algn="l">
              <a:lnSpc>
                <a:spcPct val="85000"/>
              </a:lnSpc>
              <a:spcBef>
                <a:spcPts val="0"/>
              </a:spcBef>
              <a:spcAft>
                <a:spcPts val="0"/>
              </a:spcAft>
              <a:buSzPts val="6500"/>
              <a:buNone/>
              <a:defRPr sz="6500"/>
            </a:lvl6pPr>
            <a:lvl7pPr lvl="6" algn="l">
              <a:lnSpc>
                <a:spcPct val="85000"/>
              </a:lnSpc>
              <a:spcBef>
                <a:spcPts val="0"/>
              </a:spcBef>
              <a:spcAft>
                <a:spcPts val="0"/>
              </a:spcAft>
              <a:buSzPts val="6500"/>
              <a:buNone/>
              <a:defRPr sz="6500"/>
            </a:lvl7pPr>
            <a:lvl8pPr lvl="7" algn="l">
              <a:lnSpc>
                <a:spcPct val="85000"/>
              </a:lnSpc>
              <a:spcBef>
                <a:spcPts val="0"/>
              </a:spcBef>
              <a:spcAft>
                <a:spcPts val="0"/>
              </a:spcAft>
              <a:buSzPts val="6500"/>
              <a:buNone/>
              <a:defRPr sz="6500"/>
            </a:lvl8pPr>
            <a:lvl9pPr lvl="8" algn="l">
              <a:lnSpc>
                <a:spcPct val="85000"/>
              </a:lnSpc>
              <a:spcBef>
                <a:spcPts val="0"/>
              </a:spcBef>
              <a:spcAft>
                <a:spcPts val="0"/>
              </a:spcAft>
              <a:buSzPts val="6500"/>
              <a:buNone/>
              <a:defRPr sz="6500"/>
            </a:lvl9pPr>
          </a:lstStyle>
          <a:p>
            <a:endParaRPr/>
          </a:p>
        </p:txBody>
      </p:sp>
      <p:sp>
        <p:nvSpPr>
          <p:cNvPr id="10" name="Google Shape;10;p2"/>
          <p:cNvSpPr txBox="1">
            <a:spLocks noGrp="1"/>
          </p:cNvSpPr>
          <p:nvPr>
            <p:ph type="subTitle" idx="1"/>
          </p:nvPr>
        </p:nvSpPr>
        <p:spPr>
          <a:xfrm>
            <a:off x="713225" y="3436925"/>
            <a:ext cx="2995800" cy="677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a:endParaRPr/>
          </a:p>
        </p:txBody>
      </p:sp>
    </p:spTree>
    <p:extLst>
      <p:ext uri="{BB962C8B-B14F-4D97-AF65-F5344CB8AC3E}">
        <p14:creationId xmlns:p14="http://schemas.microsoft.com/office/powerpoint/2010/main" val="1520785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225" y="2338500"/>
            <a:ext cx="2541900" cy="1366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500"/>
              <a:buNone/>
              <a:defRPr sz="4500"/>
            </a:lvl1pPr>
            <a:lvl2pPr lvl="1" algn="ctr">
              <a:lnSpc>
                <a:spcPct val="90000"/>
              </a:lnSpc>
              <a:spcBef>
                <a:spcPts val="0"/>
              </a:spcBef>
              <a:spcAft>
                <a:spcPts val="0"/>
              </a:spcAft>
              <a:buSzPts val="4500"/>
              <a:buNone/>
              <a:defRPr sz="4500"/>
            </a:lvl2pPr>
            <a:lvl3pPr lvl="2" algn="ctr">
              <a:lnSpc>
                <a:spcPct val="90000"/>
              </a:lnSpc>
              <a:spcBef>
                <a:spcPts val="0"/>
              </a:spcBef>
              <a:spcAft>
                <a:spcPts val="0"/>
              </a:spcAft>
              <a:buSzPts val="4500"/>
              <a:buNone/>
              <a:defRPr sz="4500"/>
            </a:lvl3pPr>
            <a:lvl4pPr lvl="3" algn="ctr">
              <a:lnSpc>
                <a:spcPct val="90000"/>
              </a:lnSpc>
              <a:spcBef>
                <a:spcPts val="0"/>
              </a:spcBef>
              <a:spcAft>
                <a:spcPts val="0"/>
              </a:spcAft>
              <a:buSzPts val="4500"/>
              <a:buNone/>
              <a:defRPr sz="4500"/>
            </a:lvl4pPr>
            <a:lvl5pPr lvl="4" algn="ctr">
              <a:lnSpc>
                <a:spcPct val="90000"/>
              </a:lnSpc>
              <a:spcBef>
                <a:spcPts val="0"/>
              </a:spcBef>
              <a:spcAft>
                <a:spcPts val="0"/>
              </a:spcAft>
              <a:buSzPts val="4500"/>
              <a:buNone/>
              <a:defRPr sz="4500"/>
            </a:lvl5pPr>
            <a:lvl6pPr lvl="5" algn="ctr">
              <a:lnSpc>
                <a:spcPct val="90000"/>
              </a:lnSpc>
              <a:spcBef>
                <a:spcPts val="0"/>
              </a:spcBef>
              <a:spcAft>
                <a:spcPts val="0"/>
              </a:spcAft>
              <a:buSzPts val="4500"/>
              <a:buNone/>
              <a:defRPr sz="4500"/>
            </a:lvl6pPr>
            <a:lvl7pPr lvl="6" algn="ctr">
              <a:lnSpc>
                <a:spcPct val="90000"/>
              </a:lnSpc>
              <a:spcBef>
                <a:spcPts val="0"/>
              </a:spcBef>
              <a:spcAft>
                <a:spcPts val="0"/>
              </a:spcAft>
              <a:buSzPts val="4500"/>
              <a:buNone/>
              <a:defRPr sz="4500"/>
            </a:lvl7pPr>
            <a:lvl8pPr lvl="7" algn="ctr">
              <a:lnSpc>
                <a:spcPct val="90000"/>
              </a:lnSpc>
              <a:spcBef>
                <a:spcPts val="0"/>
              </a:spcBef>
              <a:spcAft>
                <a:spcPts val="0"/>
              </a:spcAft>
              <a:buSzPts val="4500"/>
              <a:buNone/>
              <a:defRPr sz="4500"/>
            </a:lvl8pPr>
            <a:lvl9pPr lvl="8" algn="ctr">
              <a:lnSpc>
                <a:spcPct val="90000"/>
              </a:lnSpc>
              <a:spcBef>
                <a:spcPts val="0"/>
              </a:spcBef>
              <a:spcAft>
                <a:spcPts val="0"/>
              </a:spcAft>
              <a:buSzPts val="4500"/>
              <a:buNone/>
              <a:defRPr sz="4500"/>
            </a:lvl9pPr>
          </a:lstStyle>
          <a:p>
            <a:endParaRPr/>
          </a:p>
        </p:txBody>
      </p:sp>
      <p:sp>
        <p:nvSpPr>
          <p:cNvPr id="13" name="Google Shape;13;p3"/>
          <p:cNvSpPr txBox="1">
            <a:spLocks noGrp="1"/>
          </p:cNvSpPr>
          <p:nvPr>
            <p:ph type="title" idx="2" hasCustomPrompt="1"/>
          </p:nvPr>
        </p:nvSpPr>
        <p:spPr>
          <a:xfrm>
            <a:off x="713225" y="1139100"/>
            <a:ext cx="2541900" cy="82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1pPr>
            <a:lvl2pPr lvl="1"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2pPr>
            <a:lvl3pPr lvl="2"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3pPr>
            <a:lvl4pPr lvl="3"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4pPr>
            <a:lvl5pPr lvl="4"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5pPr>
            <a:lvl6pPr lvl="5"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6pPr>
            <a:lvl7pPr lvl="6"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7pPr>
            <a:lvl8pPr lvl="7"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8pPr>
            <a:lvl9pPr lvl="8"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9pPr>
          </a:lstStyle>
          <a:p>
            <a:r>
              <a:t>xx%</a:t>
            </a:r>
          </a:p>
        </p:txBody>
      </p:sp>
      <p:sp>
        <p:nvSpPr>
          <p:cNvPr id="14" name="Google Shape;14;p3"/>
          <p:cNvSpPr txBox="1">
            <a:spLocks noGrp="1"/>
          </p:cNvSpPr>
          <p:nvPr>
            <p:ph type="subTitle" idx="1"/>
          </p:nvPr>
        </p:nvSpPr>
        <p:spPr>
          <a:xfrm>
            <a:off x="713225" y="3654975"/>
            <a:ext cx="2541900" cy="69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209141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13225" y="1001666"/>
            <a:ext cx="3801000" cy="1054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66" name="Google Shape;66;p7"/>
          <p:cNvSpPr txBox="1">
            <a:spLocks noGrp="1"/>
          </p:cNvSpPr>
          <p:nvPr>
            <p:ph type="body" idx="1"/>
          </p:nvPr>
        </p:nvSpPr>
        <p:spPr>
          <a:xfrm>
            <a:off x="713225" y="2172666"/>
            <a:ext cx="3561900" cy="1968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Font typeface="Arial"/>
              <a:buChar char="●"/>
              <a:defRPr sz="1400"/>
            </a:lvl1pPr>
            <a:lvl2pPr marL="914400" lvl="1" indent="-317500" rtl="0">
              <a:spcBef>
                <a:spcPts val="1600"/>
              </a:spcBef>
              <a:spcAft>
                <a:spcPts val="0"/>
              </a:spcAft>
              <a:buClr>
                <a:schemeClr val="accent6"/>
              </a:buClr>
              <a:buSzPts val="1400"/>
              <a:buFont typeface="Arial"/>
              <a:buChar char="○"/>
              <a:defRPr sz="1200"/>
            </a:lvl2pPr>
            <a:lvl3pPr marL="1371600" lvl="2" indent="-317500" rtl="0">
              <a:spcBef>
                <a:spcPts val="1600"/>
              </a:spcBef>
              <a:spcAft>
                <a:spcPts val="0"/>
              </a:spcAft>
              <a:buClr>
                <a:schemeClr val="accent6"/>
              </a:buClr>
              <a:buSzPts val="1400"/>
              <a:buFont typeface="Arial"/>
              <a:buChar char="■"/>
              <a:defRPr sz="1200"/>
            </a:lvl3pPr>
            <a:lvl4pPr marL="1828800" lvl="3" indent="-317500" rtl="0">
              <a:spcBef>
                <a:spcPts val="1600"/>
              </a:spcBef>
              <a:spcAft>
                <a:spcPts val="0"/>
              </a:spcAft>
              <a:buClr>
                <a:schemeClr val="accent6"/>
              </a:buClr>
              <a:buSzPts val="1400"/>
              <a:buFont typeface="Arial"/>
              <a:buChar char="●"/>
              <a:defRPr sz="1200"/>
            </a:lvl4pPr>
            <a:lvl5pPr marL="2286000" lvl="4" indent="-317500" rtl="0">
              <a:spcBef>
                <a:spcPts val="1600"/>
              </a:spcBef>
              <a:spcAft>
                <a:spcPts val="0"/>
              </a:spcAft>
              <a:buClr>
                <a:schemeClr val="accent6"/>
              </a:buClr>
              <a:buSzPts val="1400"/>
              <a:buFont typeface="Arial"/>
              <a:buChar char="○"/>
              <a:defRPr sz="1200"/>
            </a:lvl5pPr>
            <a:lvl6pPr marL="2743200" lvl="5" indent="-317500" rtl="0">
              <a:spcBef>
                <a:spcPts val="1600"/>
              </a:spcBef>
              <a:spcAft>
                <a:spcPts val="0"/>
              </a:spcAft>
              <a:buClr>
                <a:schemeClr val="accent6"/>
              </a:buClr>
              <a:buSzPts val="1400"/>
              <a:buFont typeface="Arial"/>
              <a:buChar char="■"/>
              <a:defRPr sz="1200"/>
            </a:lvl6pPr>
            <a:lvl7pPr marL="3200400" lvl="6" indent="-317500" rtl="0">
              <a:spcBef>
                <a:spcPts val="1600"/>
              </a:spcBef>
              <a:spcAft>
                <a:spcPts val="0"/>
              </a:spcAft>
              <a:buClr>
                <a:schemeClr val="accent6"/>
              </a:buClr>
              <a:buSzPts val="1400"/>
              <a:buFont typeface="Arial"/>
              <a:buChar char="●"/>
              <a:defRPr sz="1200"/>
            </a:lvl7pPr>
            <a:lvl8pPr marL="3657600" lvl="7" indent="-317500" rtl="0">
              <a:spcBef>
                <a:spcPts val="1600"/>
              </a:spcBef>
              <a:spcAft>
                <a:spcPts val="0"/>
              </a:spcAft>
              <a:buClr>
                <a:schemeClr val="accent6"/>
              </a:buClr>
              <a:buSzPts val="1400"/>
              <a:buFont typeface="Arial"/>
              <a:buChar char="○"/>
              <a:defRPr sz="1200"/>
            </a:lvl8pPr>
            <a:lvl9pPr marL="4114800" lvl="8" indent="-317500" rtl="0">
              <a:spcBef>
                <a:spcPts val="1600"/>
              </a:spcBef>
              <a:spcAft>
                <a:spcPts val="1600"/>
              </a:spcAft>
              <a:buClr>
                <a:schemeClr val="accent6"/>
              </a:buClr>
              <a:buSzPts val="1400"/>
              <a:buFont typeface="Arial"/>
              <a:buChar char="■"/>
              <a:defRPr sz="1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3225" y="1221200"/>
            <a:ext cx="7717500" cy="3378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17500">
              <a:spcBef>
                <a:spcPts val="0"/>
              </a:spcBef>
              <a:spcAft>
                <a:spcPts val="0"/>
              </a:spcAft>
              <a:buClr>
                <a:srgbClr val="434343"/>
              </a:buClr>
              <a:buSzPts val="14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sp>
        <p:nvSpPr>
          <p:cNvPr id="18" name="Google Shape;18;p4"/>
          <p:cNvSpPr/>
          <p:nvPr/>
        </p:nvSpPr>
        <p:spPr>
          <a:xfrm>
            <a:off x="6432637" y="-206173"/>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flipH="1">
            <a:off x="7596100" y="2368616"/>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rot="148456" flipH="1">
            <a:off x="-221927" y="835299"/>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418300" y="893361"/>
            <a:ext cx="1241392" cy="343595"/>
          </a:xfrm>
          <a:custGeom>
            <a:avLst/>
            <a:gdLst/>
            <a:ahLst/>
            <a:cxnLst/>
            <a:rect l="l" t="t" r="r" b="b"/>
            <a:pathLst>
              <a:path w="28947" h="8012" extrusionOk="0">
                <a:moveTo>
                  <a:pt x="14537" y="0"/>
                </a:moveTo>
                <a:cubicBezTo>
                  <a:pt x="14052" y="0"/>
                  <a:pt x="13573" y="124"/>
                  <a:pt x="13164" y="387"/>
                </a:cubicBezTo>
                <a:cubicBezTo>
                  <a:pt x="12191" y="1036"/>
                  <a:pt x="11820" y="2473"/>
                  <a:pt x="12469" y="3446"/>
                </a:cubicBezTo>
                <a:cubicBezTo>
                  <a:pt x="11675" y="2858"/>
                  <a:pt x="10769" y="2608"/>
                  <a:pt x="9835" y="2608"/>
                </a:cubicBezTo>
                <a:cubicBezTo>
                  <a:pt x="9078" y="2608"/>
                  <a:pt x="8303" y="2772"/>
                  <a:pt x="7556" y="3052"/>
                </a:cubicBezTo>
                <a:cubicBezTo>
                  <a:pt x="6884" y="3307"/>
                  <a:pt x="6235" y="3725"/>
                  <a:pt x="5864" y="4327"/>
                </a:cubicBezTo>
                <a:cubicBezTo>
                  <a:pt x="5493" y="4953"/>
                  <a:pt x="5424" y="5810"/>
                  <a:pt x="5864" y="6390"/>
                </a:cubicBezTo>
                <a:cubicBezTo>
                  <a:pt x="5221" y="5991"/>
                  <a:pt x="4466" y="5796"/>
                  <a:pt x="3714" y="5796"/>
                </a:cubicBezTo>
                <a:cubicBezTo>
                  <a:pt x="3328" y="5796"/>
                  <a:pt x="2942" y="5847"/>
                  <a:pt x="2573" y="5949"/>
                </a:cubicBezTo>
                <a:cubicBezTo>
                  <a:pt x="1484" y="6274"/>
                  <a:pt x="534" y="7015"/>
                  <a:pt x="1" y="8012"/>
                </a:cubicBezTo>
                <a:lnTo>
                  <a:pt x="28946" y="8012"/>
                </a:lnTo>
                <a:cubicBezTo>
                  <a:pt x="27950" y="6992"/>
                  <a:pt x="26907" y="5949"/>
                  <a:pt x="25609" y="5347"/>
                </a:cubicBezTo>
                <a:cubicBezTo>
                  <a:pt x="25021" y="5063"/>
                  <a:pt x="24324" y="4913"/>
                  <a:pt x="23632" y="4913"/>
                </a:cubicBezTo>
                <a:cubicBezTo>
                  <a:pt x="22796" y="4913"/>
                  <a:pt x="21966" y="5133"/>
                  <a:pt x="21345" y="5602"/>
                </a:cubicBezTo>
                <a:cubicBezTo>
                  <a:pt x="21484" y="4675"/>
                  <a:pt x="20974" y="3701"/>
                  <a:pt x="20140" y="3307"/>
                </a:cubicBezTo>
                <a:cubicBezTo>
                  <a:pt x="19850" y="3171"/>
                  <a:pt x="19524" y="3104"/>
                  <a:pt x="19196" y="3104"/>
                </a:cubicBezTo>
                <a:cubicBezTo>
                  <a:pt x="18578" y="3104"/>
                  <a:pt x="17953" y="3340"/>
                  <a:pt x="17544" y="3794"/>
                </a:cubicBezTo>
                <a:cubicBezTo>
                  <a:pt x="17683" y="2635"/>
                  <a:pt x="17289" y="1407"/>
                  <a:pt x="16409" y="665"/>
                </a:cubicBezTo>
                <a:cubicBezTo>
                  <a:pt x="15885" y="236"/>
                  <a:pt x="15205" y="0"/>
                  <a:pt x="14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4"/>
          <p:cNvGrpSpPr/>
          <p:nvPr/>
        </p:nvGrpSpPr>
        <p:grpSpPr>
          <a:xfrm>
            <a:off x="-304797" y="3825158"/>
            <a:ext cx="9448708" cy="1318697"/>
            <a:chOff x="-304797" y="3825158"/>
            <a:chExt cx="9448708" cy="1318697"/>
          </a:xfrm>
        </p:grpSpPr>
        <p:sp>
          <p:nvSpPr>
            <p:cNvPr id="23" name="Google Shape;23;p4"/>
            <p:cNvSpPr/>
            <p:nvPr/>
          </p:nvSpPr>
          <p:spPr>
            <a:xfrm flipH="1">
              <a:off x="-304797" y="4280901"/>
              <a:ext cx="1006995" cy="627068"/>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flipH="1">
              <a:off x="-224961" y="4447660"/>
              <a:ext cx="781514" cy="460313"/>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48534" y="4849494"/>
              <a:ext cx="9192445" cy="294361"/>
              <a:chOff x="9147072" y="3746004"/>
              <a:chExt cx="4585218" cy="611087"/>
            </a:xfrm>
          </p:grpSpPr>
          <p:sp>
            <p:nvSpPr>
              <p:cNvPr id="26" name="Google Shape;26;p4"/>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p:nvPr/>
          </p:nvSpPr>
          <p:spPr>
            <a:xfrm>
              <a:off x="8225110" y="3825158"/>
              <a:ext cx="742490" cy="1135853"/>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068571" y="4280898"/>
              <a:ext cx="444577" cy="68012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068571" y="4280898"/>
              <a:ext cx="444577" cy="68012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686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subTitle" idx="1"/>
          </p:nvPr>
        </p:nvSpPr>
        <p:spPr>
          <a:xfrm>
            <a:off x="1727600" y="3572250"/>
            <a:ext cx="23394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2"/>
          </p:nvPr>
        </p:nvSpPr>
        <p:spPr>
          <a:xfrm>
            <a:off x="1727600" y="2811475"/>
            <a:ext cx="23394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5" name="Google Shape;35;p5"/>
          <p:cNvSpPr txBox="1">
            <a:spLocks noGrp="1"/>
          </p:cNvSpPr>
          <p:nvPr>
            <p:ph type="subTitle" idx="3"/>
          </p:nvPr>
        </p:nvSpPr>
        <p:spPr>
          <a:xfrm>
            <a:off x="5077000" y="3572250"/>
            <a:ext cx="23394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5"/>
          <p:cNvSpPr txBox="1">
            <a:spLocks noGrp="1"/>
          </p:cNvSpPr>
          <p:nvPr>
            <p:ph type="subTitle" idx="4"/>
          </p:nvPr>
        </p:nvSpPr>
        <p:spPr>
          <a:xfrm>
            <a:off x="5077000" y="2811475"/>
            <a:ext cx="23394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grpSp>
        <p:nvGrpSpPr>
          <p:cNvPr id="37" name="Google Shape;37;p5"/>
          <p:cNvGrpSpPr/>
          <p:nvPr/>
        </p:nvGrpSpPr>
        <p:grpSpPr>
          <a:xfrm>
            <a:off x="-54666" y="3792111"/>
            <a:ext cx="9508167" cy="1351744"/>
            <a:chOff x="-54666" y="3792111"/>
            <a:chExt cx="9508167" cy="1351744"/>
          </a:xfrm>
        </p:grpSpPr>
        <p:sp>
          <p:nvSpPr>
            <p:cNvPr id="38" name="Google Shape;38;p5"/>
            <p:cNvSpPr/>
            <p:nvPr/>
          </p:nvSpPr>
          <p:spPr>
            <a:xfrm flipH="1">
              <a:off x="-54666" y="3896709"/>
              <a:ext cx="1535790" cy="956355"/>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5"/>
            <p:cNvGrpSpPr/>
            <p:nvPr/>
          </p:nvGrpSpPr>
          <p:grpSpPr>
            <a:xfrm>
              <a:off x="-48534" y="4849494"/>
              <a:ext cx="9192445" cy="294361"/>
              <a:chOff x="9147072" y="3746004"/>
              <a:chExt cx="4585218" cy="611087"/>
            </a:xfrm>
          </p:grpSpPr>
          <p:sp>
            <p:nvSpPr>
              <p:cNvPr id="40" name="Google Shape;40;p5"/>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5"/>
            <p:cNvSpPr/>
            <p:nvPr/>
          </p:nvSpPr>
          <p:spPr>
            <a:xfrm flipH="1">
              <a:off x="67092" y="4147464"/>
              <a:ext cx="1191904" cy="702033"/>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7590942" y="3792111"/>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7807108" y="3992163"/>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5"/>
          <p:cNvSpPr/>
          <p:nvPr/>
        </p:nvSpPr>
        <p:spPr>
          <a:xfrm rot="-148456">
            <a:off x="-146902" y="-10051"/>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466653" y="1935107"/>
            <a:ext cx="1323699" cy="478193"/>
          </a:xfrm>
          <a:custGeom>
            <a:avLst/>
            <a:gdLst/>
            <a:ahLst/>
            <a:cxnLst/>
            <a:rect l="l" t="t" r="r" b="b"/>
            <a:pathLst>
              <a:path w="24488" h="8846" extrusionOk="0">
                <a:moveTo>
                  <a:pt x="13788" y="1"/>
                </a:moveTo>
                <a:cubicBezTo>
                  <a:pt x="12910" y="1"/>
                  <a:pt x="12032" y="423"/>
                  <a:pt x="11480" y="1106"/>
                </a:cubicBezTo>
                <a:cubicBezTo>
                  <a:pt x="10894" y="1757"/>
                  <a:pt x="10569" y="2635"/>
                  <a:pt x="10504" y="3513"/>
                </a:cubicBezTo>
                <a:cubicBezTo>
                  <a:pt x="10341" y="2602"/>
                  <a:pt x="9528" y="1789"/>
                  <a:pt x="8650" y="1562"/>
                </a:cubicBezTo>
                <a:cubicBezTo>
                  <a:pt x="8454" y="1511"/>
                  <a:pt x="8253" y="1486"/>
                  <a:pt x="8053" y="1486"/>
                </a:cubicBezTo>
                <a:cubicBezTo>
                  <a:pt x="7356" y="1486"/>
                  <a:pt x="6666" y="1787"/>
                  <a:pt x="6211" y="2342"/>
                </a:cubicBezTo>
                <a:cubicBezTo>
                  <a:pt x="5594" y="3025"/>
                  <a:pt x="5463" y="4066"/>
                  <a:pt x="5854" y="4879"/>
                </a:cubicBezTo>
                <a:cubicBezTo>
                  <a:pt x="5694" y="4825"/>
                  <a:pt x="5530" y="4801"/>
                  <a:pt x="5368" y="4801"/>
                </a:cubicBezTo>
                <a:cubicBezTo>
                  <a:pt x="4837" y="4801"/>
                  <a:pt x="4316" y="5065"/>
                  <a:pt x="3968" y="5464"/>
                </a:cubicBezTo>
                <a:cubicBezTo>
                  <a:pt x="3480" y="5984"/>
                  <a:pt x="3350" y="6797"/>
                  <a:pt x="3642" y="7415"/>
                </a:cubicBezTo>
                <a:lnTo>
                  <a:pt x="0" y="8846"/>
                </a:lnTo>
                <a:lnTo>
                  <a:pt x="24487" y="8846"/>
                </a:lnTo>
                <a:lnTo>
                  <a:pt x="18049" y="7448"/>
                </a:lnTo>
                <a:cubicBezTo>
                  <a:pt x="18634" y="7025"/>
                  <a:pt x="18927" y="6342"/>
                  <a:pt x="18862" y="5627"/>
                </a:cubicBezTo>
                <a:cubicBezTo>
                  <a:pt x="18796" y="4911"/>
                  <a:pt x="18276" y="4228"/>
                  <a:pt x="17593" y="4033"/>
                </a:cubicBezTo>
                <a:cubicBezTo>
                  <a:pt x="17471" y="4005"/>
                  <a:pt x="17345" y="3992"/>
                  <a:pt x="17220" y="3992"/>
                </a:cubicBezTo>
                <a:cubicBezTo>
                  <a:pt x="16614" y="3992"/>
                  <a:pt x="16015" y="4307"/>
                  <a:pt x="15772" y="4846"/>
                </a:cubicBezTo>
                <a:cubicBezTo>
                  <a:pt x="15967" y="4261"/>
                  <a:pt x="16227" y="3708"/>
                  <a:pt x="16292" y="3090"/>
                </a:cubicBezTo>
                <a:cubicBezTo>
                  <a:pt x="16358" y="2440"/>
                  <a:pt x="16292" y="1789"/>
                  <a:pt x="16000" y="1236"/>
                </a:cubicBezTo>
                <a:cubicBezTo>
                  <a:pt x="15545" y="456"/>
                  <a:pt x="14666" y="1"/>
                  <a:pt x="13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610451" y="265266"/>
            <a:ext cx="1323674" cy="366349"/>
          </a:xfrm>
          <a:custGeom>
            <a:avLst/>
            <a:gdLst/>
            <a:ahLst/>
            <a:cxnLst/>
            <a:rect l="l" t="t" r="r" b="b"/>
            <a:pathLst>
              <a:path w="28947" h="8012" extrusionOk="0">
                <a:moveTo>
                  <a:pt x="14537" y="0"/>
                </a:moveTo>
                <a:cubicBezTo>
                  <a:pt x="14052" y="0"/>
                  <a:pt x="13573" y="124"/>
                  <a:pt x="13164" y="387"/>
                </a:cubicBezTo>
                <a:cubicBezTo>
                  <a:pt x="12191" y="1036"/>
                  <a:pt x="11820" y="2473"/>
                  <a:pt x="12469" y="3446"/>
                </a:cubicBezTo>
                <a:cubicBezTo>
                  <a:pt x="11675" y="2858"/>
                  <a:pt x="10769" y="2608"/>
                  <a:pt x="9835" y="2608"/>
                </a:cubicBezTo>
                <a:cubicBezTo>
                  <a:pt x="9078" y="2608"/>
                  <a:pt x="8303" y="2772"/>
                  <a:pt x="7556" y="3052"/>
                </a:cubicBezTo>
                <a:cubicBezTo>
                  <a:pt x="6884" y="3307"/>
                  <a:pt x="6235" y="3725"/>
                  <a:pt x="5864" y="4327"/>
                </a:cubicBezTo>
                <a:cubicBezTo>
                  <a:pt x="5493" y="4953"/>
                  <a:pt x="5424" y="5810"/>
                  <a:pt x="5864" y="6390"/>
                </a:cubicBezTo>
                <a:cubicBezTo>
                  <a:pt x="5221" y="5991"/>
                  <a:pt x="4466" y="5796"/>
                  <a:pt x="3714" y="5796"/>
                </a:cubicBezTo>
                <a:cubicBezTo>
                  <a:pt x="3328" y="5796"/>
                  <a:pt x="2942" y="5847"/>
                  <a:pt x="2573" y="5949"/>
                </a:cubicBezTo>
                <a:cubicBezTo>
                  <a:pt x="1484" y="6274"/>
                  <a:pt x="534" y="7015"/>
                  <a:pt x="1" y="8012"/>
                </a:cubicBezTo>
                <a:lnTo>
                  <a:pt x="28946" y="8012"/>
                </a:lnTo>
                <a:cubicBezTo>
                  <a:pt x="27950" y="6992"/>
                  <a:pt x="26907" y="5949"/>
                  <a:pt x="25609" y="5347"/>
                </a:cubicBezTo>
                <a:cubicBezTo>
                  <a:pt x="25021" y="5063"/>
                  <a:pt x="24324" y="4913"/>
                  <a:pt x="23632" y="4913"/>
                </a:cubicBezTo>
                <a:cubicBezTo>
                  <a:pt x="22796" y="4913"/>
                  <a:pt x="21966" y="5133"/>
                  <a:pt x="21345" y="5602"/>
                </a:cubicBezTo>
                <a:cubicBezTo>
                  <a:pt x="21484" y="4675"/>
                  <a:pt x="20974" y="3701"/>
                  <a:pt x="20140" y="3307"/>
                </a:cubicBezTo>
                <a:cubicBezTo>
                  <a:pt x="19850" y="3171"/>
                  <a:pt x="19524" y="3104"/>
                  <a:pt x="19196" y="3104"/>
                </a:cubicBezTo>
                <a:cubicBezTo>
                  <a:pt x="18578" y="3104"/>
                  <a:pt x="17953" y="3340"/>
                  <a:pt x="17544" y="3794"/>
                </a:cubicBezTo>
                <a:cubicBezTo>
                  <a:pt x="17683" y="2635"/>
                  <a:pt x="17289" y="1407"/>
                  <a:pt x="16409" y="665"/>
                </a:cubicBezTo>
                <a:cubicBezTo>
                  <a:pt x="15885" y="236"/>
                  <a:pt x="15205" y="0"/>
                  <a:pt x="14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7807101" y="1153500"/>
            <a:ext cx="1554967" cy="391931"/>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flipH="1">
            <a:off x="8652447" y="3034720"/>
            <a:ext cx="801053" cy="342929"/>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29249"/>
      </p:ext>
    </p:extLst>
  </p:cSld>
  <p:clrMapOvr>
    <a:masterClrMapping/>
  </p:clrMapOvr>
  <p:extLst>
    <p:ext uri="{DCECCB84-F9BA-43D5-87BE-67443E8EF086}">
      <p15:sldGuideLst xmlns:p15="http://schemas.microsoft.com/office/powerpoint/2012/main">
        <p15:guide id="1" orient="horz" pos="1982">
          <p15:clr>
            <a:srgbClr val="FA7B17"/>
          </p15:clr>
        </p15:guide>
        <p15:guide id="2" orient="horz" pos="2415">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2" name="Google Shape;52;p6"/>
          <p:cNvSpPr/>
          <p:nvPr/>
        </p:nvSpPr>
        <p:spPr>
          <a:xfrm rot="148456" flipH="1">
            <a:off x="-40452" y="-37926"/>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8510950" y="2413064"/>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flipH="1">
            <a:off x="-545563" y="689778"/>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6"/>
          <p:cNvGrpSpPr/>
          <p:nvPr/>
        </p:nvGrpSpPr>
        <p:grpSpPr>
          <a:xfrm>
            <a:off x="-186275" y="4092527"/>
            <a:ext cx="9386130" cy="1051328"/>
            <a:chOff x="-186275" y="4092527"/>
            <a:chExt cx="9386130" cy="1051328"/>
          </a:xfrm>
        </p:grpSpPr>
        <p:grpSp>
          <p:nvGrpSpPr>
            <p:cNvPr id="56" name="Google Shape;56;p6"/>
            <p:cNvGrpSpPr/>
            <p:nvPr/>
          </p:nvGrpSpPr>
          <p:grpSpPr>
            <a:xfrm>
              <a:off x="-48534" y="4849494"/>
              <a:ext cx="9192445" cy="294361"/>
              <a:chOff x="9147072" y="3746004"/>
              <a:chExt cx="4585218" cy="611087"/>
            </a:xfrm>
          </p:grpSpPr>
          <p:sp>
            <p:nvSpPr>
              <p:cNvPr id="57" name="Google Shape;57;p6"/>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6"/>
            <p:cNvSpPr/>
            <p:nvPr/>
          </p:nvSpPr>
          <p:spPr>
            <a:xfrm>
              <a:off x="-186275" y="4092527"/>
              <a:ext cx="899511" cy="83202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86275" y="4294628"/>
              <a:ext cx="700362" cy="629920"/>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flipH="1">
              <a:off x="8300342" y="4337423"/>
              <a:ext cx="899513" cy="524012"/>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8300342" y="4337423"/>
              <a:ext cx="899513" cy="524012"/>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8381288" y="4546273"/>
              <a:ext cx="801092" cy="467103"/>
            </a:xfrm>
            <a:custGeom>
              <a:avLst/>
              <a:gdLst/>
              <a:ahLst/>
              <a:cxnLst/>
              <a:rect l="l" t="t" r="r" b="b"/>
              <a:pathLst>
                <a:path w="18680" h="10892" extrusionOk="0">
                  <a:moveTo>
                    <a:pt x="3609" y="1"/>
                  </a:moveTo>
                  <a:cubicBezTo>
                    <a:pt x="3425" y="1"/>
                    <a:pt x="3241" y="15"/>
                    <a:pt x="3060" y="45"/>
                  </a:cubicBezTo>
                  <a:cubicBezTo>
                    <a:pt x="1808" y="254"/>
                    <a:pt x="696" y="1181"/>
                    <a:pt x="256" y="2363"/>
                  </a:cubicBezTo>
                  <a:cubicBezTo>
                    <a:pt x="70" y="2873"/>
                    <a:pt x="1" y="3429"/>
                    <a:pt x="140" y="3962"/>
                  </a:cubicBezTo>
                  <a:cubicBezTo>
                    <a:pt x="719" y="6210"/>
                    <a:pt x="1" y="8551"/>
                    <a:pt x="47" y="10891"/>
                  </a:cubicBezTo>
                  <a:lnTo>
                    <a:pt x="18054" y="10891"/>
                  </a:lnTo>
                  <a:cubicBezTo>
                    <a:pt x="18634" y="9918"/>
                    <a:pt x="18680" y="8643"/>
                    <a:pt x="18170" y="7624"/>
                  </a:cubicBezTo>
                  <a:cubicBezTo>
                    <a:pt x="17822" y="6882"/>
                    <a:pt x="17173" y="6280"/>
                    <a:pt x="16362" y="6117"/>
                  </a:cubicBezTo>
                  <a:cubicBezTo>
                    <a:pt x="16218" y="6088"/>
                    <a:pt x="16069" y="6073"/>
                    <a:pt x="15920" y="6073"/>
                  </a:cubicBezTo>
                  <a:cubicBezTo>
                    <a:pt x="15255" y="6073"/>
                    <a:pt x="14588" y="6369"/>
                    <a:pt x="14323" y="6975"/>
                  </a:cubicBezTo>
                  <a:cubicBezTo>
                    <a:pt x="14300" y="6326"/>
                    <a:pt x="14253" y="5561"/>
                    <a:pt x="13720" y="5167"/>
                  </a:cubicBezTo>
                  <a:cubicBezTo>
                    <a:pt x="13519" y="5016"/>
                    <a:pt x="13274" y="4948"/>
                    <a:pt x="13021" y="4948"/>
                  </a:cubicBezTo>
                  <a:cubicBezTo>
                    <a:pt x="12692" y="4948"/>
                    <a:pt x="12350" y="5063"/>
                    <a:pt x="12075" y="5260"/>
                  </a:cubicBezTo>
                  <a:cubicBezTo>
                    <a:pt x="11611" y="5608"/>
                    <a:pt x="11356" y="6048"/>
                    <a:pt x="11148" y="6604"/>
                  </a:cubicBezTo>
                  <a:cubicBezTo>
                    <a:pt x="11287" y="5770"/>
                    <a:pt x="11426" y="4843"/>
                    <a:pt x="11078" y="4078"/>
                  </a:cubicBezTo>
                  <a:cubicBezTo>
                    <a:pt x="10746" y="3297"/>
                    <a:pt x="9905" y="2796"/>
                    <a:pt x="9066" y="2796"/>
                  </a:cubicBezTo>
                  <a:cubicBezTo>
                    <a:pt x="8909" y="2796"/>
                    <a:pt x="8752" y="2813"/>
                    <a:pt x="8599" y="2850"/>
                  </a:cubicBezTo>
                  <a:cubicBezTo>
                    <a:pt x="7996" y="2989"/>
                    <a:pt x="7509" y="3383"/>
                    <a:pt x="7231" y="3869"/>
                  </a:cubicBezTo>
                  <a:cubicBezTo>
                    <a:pt x="7301" y="2989"/>
                    <a:pt x="7023" y="2062"/>
                    <a:pt x="6467" y="1343"/>
                  </a:cubicBezTo>
                  <a:cubicBezTo>
                    <a:pt x="5793" y="511"/>
                    <a:pt x="4695" y="1"/>
                    <a:pt x="3609"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2622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13225" y="1001666"/>
            <a:ext cx="3801000" cy="1054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66" name="Google Shape;66;p7"/>
          <p:cNvSpPr txBox="1">
            <a:spLocks noGrp="1"/>
          </p:cNvSpPr>
          <p:nvPr>
            <p:ph type="body" idx="1"/>
          </p:nvPr>
        </p:nvSpPr>
        <p:spPr>
          <a:xfrm>
            <a:off x="713225" y="2172666"/>
            <a:ext cx="3561900" cy="1968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Font typeface="Arial"/>
              <a:buChar char="●"/>
              <a:defRPr sz="1400"/>
            </a:lvl1pPr>
            <a:lvl2pPr marL="914400" lvl="1" indent="-317500" rtl="0">
              <a:spcBef>
                <a:spcPts val="1600"/>
              </a:spcBef>
              <a:spcAft>
                <a:spcPts val="0"/>
              </a:spcAft>
              <a:buClr>
                <a:schemeClr val="accent6"/>
              </a:buClr>
              <a:buSzPts val="1400"/>
              <a:buFont typeface="Arial"/>
              <a:buChar char="○"/>
              <a:defRPr sz="1200"/>
            </a:lvl2pPr>
            <a:lvl3pPr marL="1371600" lvl="2" indent="-317500" rtl="0">
              <a:spcBef>
                <a:spcPts val="1600"/>
              </a:spcBef>
              <a:spcAft>
                <a:spcPts val="0"/>
              </a:spcAft>
              <a:buClr>
                <a:schemeClr val="accent6"/>
              </a:buClr>
              <a:buSzPts val="1400"/>
              <a:buFont typeface="Arial"/>
              <a:buChar char="■"/>
              <a:defRPr sz="1200"/>
            </a:lvl3pPr>
            <a:lvl4pPr marL="1828800" lvl="3" indent="-317500" rtl="0">
              <a:spcBef>
                <a:spcPts val="1600"/>
              </a:spcBef>
              <a:spcAft>
                <a:spcPts val="0"/>
              </a:spcAft>
              <a:buClr>
                <a:schemeClr val="accent6"/>
              </a:buClr>
              <a:buSzPts val="1400"/>
              <a:buFont typeface="Arial"/>
              <a:buChar char="●"/>
              <a:defRPr sz="1200"/>
            </a:lvl4pPr>
            <a:lvl5pPr marL="2286000" lvl="4" indent="-317500" rtl="0">
              <a:spcBef>
                <a:spcPts val="1600"/>
              </a:spcBef>
              <a:spcAft>
                <a:spcPts val="0"/>
              </a:spcAft>
              <a:buClr>
                <a:schemeClr val="accent6"/>
              </a:buClr>
              <a:buSzPts val="1400"/>
              <a:buFont typeface="Arial"/>
              <a:buChar char="○"/>
              <a:defRPr sz="1200"/>
            </a:lvl5pPr>
            <a:lvl6pPr marL="2743200" lvl="5" indent="-317500" rtl="0">
              <a:spcBef>
                <a:spcPts val="1600"/>
              </a:spcBef>
              <a:spcAft>
                <a:spcPts val="0"/>
              </a:spcAft>
              <a:buClr>
                <a:schemeClr val="accent6"/>
              </a:buClr>
              <a:buSzPts val="1400"/>
              <a:buFont typeface="Arial"/>
              <a:buChar char="■"/>
              <a:defRPr sz="1200"/>
            </a:lvl6pPr>
            <a:lvl7pPr marL="3200400" lvl="6" indent="-317500" rtl="0">
              <a:spcBef>
                <a:spcPts val="1600"/>
              </a:spcBef>
              <a:spcAft>
                <a:spcPts val="0"/>
              </a:spcAft>
              <a:buClr>
                <a:schemeClr val="accent6"/>
              </a:buClr>
              <a:buSzPts val="1400"/>
              <a:buFont typeface="Arial"/>
              <a:buChar char="●"/>
              <a:defRPr sz="1200"/>
            </a:lvl7pPr>
            <a:lvl8pPr marL="3657600" lvl="7" indent="-317500" rtl="0">
              <a:spcBef>
                <a:spcPts val="1600"/>
              </a:spcBef>
              <a:spcAft>
                <a:spcPts val="0"/>
              </a:spcAft>
              <a:buClr>
                <a:schemeClr val="accent6"/>
              </a:buClr>
              <a:buSzPts val="1400"/>
              <a:buFont typeface="Arial"/>
              <a:buChar char="○"/>
              <a:defRPr sz="1200"/>
            </a:lvl8pPr>
            <a:lvl9pPr marL="4114800" lvl="8" indent="-317500" rtl="0">
              <a:spcBef>
                <a:spcPts val="1600"/>
              </a:spcBef>
              <a:spcAft>
                <a:spcPts val="1600"/>
              </a:spcAft>
              <a:buClr>
                <a:schemeClr val="accent6"/>
              </a:buClr>
              <a:buSzPts val="1400"/>
              <a:buFont typeface="Arial"/>
              <a:buChar char="■"/>
              <a:defRPr sz="1200"/>
            </a:lvl9pPr>
          </a:lstStyle>
          <a:p>
            <a:endParaRPr/>
          </a:p>
        </p:txBody>
      </p:sp>
    </p:spTree>
    <p:extLst>
      <p:ext uri="{BB962C8B-B14F-4D97-AF65-F5344CB8AC3E}">
        <p14:creationId xmlns:p14="http://schemas.microsoft.com/office/powerpoint/2010/main" val="1862706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rot="148456" flipH="1">
            <a:off x="-197564" y="3813224"/>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713250" y="1276350"/>
            <a:ext cx="7717500" cy="2590800"/>
          </a:xfrm>
          <a:prstGeom prst="rect">
            <a:avLst/>
          </a:prstGeom>
        </p:spPr>
        <p:txBody>
          <a:bodyPr spcFirstLastPara="1" wrap="square" lIns="91425" tIns="91425" rIns="91425" bIns="91425" anchor="ctr" anchorCtr="0">
            <a:noAutofit/>
          </a:bodyPr>
          <a:lstStyle>
            <a:lvl1pPr lvl="0">
              <a:lnSpc>
                <a:spcPct val="95000"/>
              </a:lnSpc>
              <a:spcBef>
                <a:spcPts val="0"/>
              </a:spcBef>
              <a:spcAft>
                <a:spcPts val="0"/>
              </a:spcAft>
              <a:buSzPts val="9000"/>
              <a:buNone/>
              <a:defRPr sz="9000"/>
            </a:lvl1pPr>
            <a:lvl2pPr lvl="1">
              <a:lnSpc>
                <a:spcPct val="95000"/>
              </a:lnSpc>
              <a:spcBef>
                <a:spcPts val="0"/>
              </a:spcBef>
              <a:spcAft>
                <a:spcPts val="0"/>
              </a:spcAft>
              <a:buSzPts val="9000"/>
              <a:buNone/>
              <a:defRPr sz="9000"/>
            </a:lvl2pPr>
            <a:lvl3pPr lvl="2">
              <a:lnSpc>
                <a:spcPct val="95000"/>
              </a:lnSpc>
              <a:spcBef>
                <a:spcPts val="0"/>
              </a:spcBef>
              <a:spcAft>
                <a:spcPts val="0"/>
              </a:spcAft>
              <a:buSzPts val="9000"/>
              <a:buNone/>
              <a:defRPr sz="9000"/>
            </a:lvl3pPr>
            <a:lvl4pPr lvl="3">
              <a:lnSpc>
                <a:spcPct val="95000"/>
              </a:lnSpc>
              <a:spcBef>
                <a:spcPts val="0"/>
              </a:spcBef>
              <a:spcAft>
                <a:spcPts val="0"/>
              </a:spcAft>
              <a:buSzPts val="9000"/>
              <a:buNone/>
              <a:defRPr sz="9000"/>
            </a:lvl4pPr>
            <a:lvl5pPr lvl="4">
              <a:lnSpc>
                <a:spcPct val="95000"/>
              </a:lnSpc>
              <a:spcBef>
                <a:spcPts val="0"/>
              </a:spcBef>
              <a:spcAft>
                <a:spcPts val="0"/>
              </a:spcAft>
              <a:buSzPts val="9000"/>
              <a:buNone/>
              <a:defRPr sz="9000"/>
            </a:lvl5pPr>
            <a:lvl6pPr lvl="5">
              <a:lnSpc>
                <a:spcPct val="95000"/>
              </a:lnSpc>
              <a:spcBef>
                <a:spcPts val="0"/>
              </a:spcBef>
              <a:spcAft>
                <a:spcPts val="0"/>
              </a:spcAft>
              <a:buSzPts val="9000"/>
              <a:buNone/>
              <a:defRPr sz="9000"/>
            </a:lvl6pPr>
            <a:lvl7pPr lvl="6">
              <a:lnSpc>
                <a:spcPct val="95000"/>
              </a:lnSpc>
              <a:spcBef>
                <a:spcPts val="0"/>
              </a:spcBef>
              <a:spcAft>
                <a:spcPts val="0"/>
              </a:spcAft>
              <a:buSzPts val="9000"/>
              <a:buNone/>
              <a:defRPr sz="9000"/>
            </a:lvl7pPr>
            <a:lvl8pPr lvl="7">
              <a:lnSpc>
                <a:spcPct val="95000"/>
              </a:lnSpc>
              <a:spcBef>
                <a:spcPts val="0"/>
              </a:spcBef>
              <a:spcAft>
                <a:spcPts val="0"/>
              </a:spcAft>
              <a:buSzPts val="9000"/>
              <a:buNone/>
              <a:defRPr sz="9000"/>
            </a:lvl8pPr>
            <a:lvl9pPr lvl="8">
              <a:lnSpc>
                <a:spcPct val="95000"/>
              </a:lnSpc>
              <a:spcBef>
                <a:spcPts val="0"/>
              </a:spcBef>
              <a:spcAft>
                <a:spcPts val="0"/>
              </a:spcAft>
              <a:buSzPts val="9000"/>
              <a:buNone/>
              <a:defRPr sz="9000"/>
            </a:lvl9pPr>
          </a:lstStyle>
          <a:p>
            <a:endParaRPr/>
          </a:p>
        </p:txBody>
      </p:sp>
      <p:grpSp>
        <p:nvGrpSpPr>
          <p:cNvPr id="70" name="Google Shape;70;p8"/>
          <p:cNvGrpSpPr/>
          <p:nvPr/>
        </p:nvGrpSpPr>
        <p:grpSpPr>
          <a:xfrm>
            <a:off x="-48534" y="3951598"/>
            <a:ext cx="9192445" cy="1192256"/>
            <a:chOff x="-48534" y="3951598"/>
            <a:chExt cx="9192445" cy="1192256"/>
          </a:xfrm>
        </p:grpSpPr>
        <p:sp>
          <p:nvSpPr>
            <p:cNvPr id="71" name="Google Shape;71;p8"/>
            <p:cNvSpPr/>
            <p:nvPr/>
          </p:nvSpPr>
          <p:spPr>
            <a:xfrm flipH="1">
              <a:off x="7164134" y="3951598"/>
              <a:ext cx="1808241" cy="1125991"/>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flipH="1">
              <a:off x="7307495" y="4251041"/>
              <a:ext cx="1403350" cy="826558"/>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8"/>
            <p:cNvGrpSpPr/>
            <p:nvPr/>
          </p:nvGrpSpPr>
          <p:grpSpPr>
            <a:xfrm>
              <a:off x="-48534" y="4849494"/>
              <a:ext cx="9192445" cy="294361"/>
              <a:chOff x="9147072" y="3746004"/>
              <a:chExt cx="4585218" cy="611087"/>
            </a:xfrm>
          </p:grpSpPr>
          <p:sp>
            <p:nvSpPr>
              <p:cNvPr id="74" name="Google Shape;74;p8"/>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8"/>
            <p:cNvSpPr/>
            <p:nvPr/>
          </p:nvSpPr>
          <p:spPr>
            <a:xfrm>
              <a:off x="-48526" y="4103514"/>
              <a:ext cx="1563162" cy="910652"/>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48526" y="4283576"/>
              <a:ext cx="1392127" cy="811754"/>
            </a:xfrm>
            <a:custGeom>
              <a:avLst/>
              <a:gdLst/>
              <a:ahLst/>
              <a:cxnLst/>
              <a:rect l="l" t="t" r="r" b="b"/>
              <a:pathLst>
                <a:path w="18680" h="10892" extrusionOk="0">
                  <a:moveTo>
                    <a:pt x="3609" y="1"/>
                  </a:moveTo>
                  <a:cubicBezTo>
                    <a:pt x="3425" y="1"/>
                    <a:pt x="3241" y="15"/>
                    <a:pt x="3060" y="45"/>
                  </a:cubicBezTo>
                  <a:cubicBezTo>
                    <a:pt x="1808" y="254"/>
                    <a:pt x="696" y="1181"/>
                    <a:pt x="256" y="2363"/>
                  </a:cubicBezTo>
                  <a:cubicBezTo>
                    <a:pt x="70" y="2873"/>
                    <a:pt x="1" y="3429"/>
                    <a:pt x="140" y="3962"/>
                  </a:cubicBezTo>
                  <a:cubicBezTo>
                    <a:pt x="719" y="6210"/>
                    <a:pt x="1" y="8551"/>
                    <a:pt x="47" y="10891"/>
                  </a:cubicBezTo>
                  <a:lnTo>
                    <a:pt x="18054" y="10891"/>
                  </a:lnTo>
                  <a:cubicBezTo>
                    <a:pt x="18634" y="9918"/>
                    <a:pt x="18680" y="8643"/>
                    <a:pt x="18170" y="7624"/>
                  </a:cubicBezTo>
                  <a:cubicBezTo>
                    <a:pt x="17822" y="6882"/>
                    <a:pt x="17173" y="6280"/>
                    <a:pt x="16362" y="6117"/>
                  </a:cubicBezTo>
                  <a:cubicBezTo>
                    <a:pt x="16218" y="6088"/>
                    <a:pt x="16069" y="6073"/>
                    <a:pt x="15920" y="6073"/>
                  </a:cubicBezTo>
                  <a:cubicBezTo>
                    <a:pt x="15255" y="6073"/>
                    <a:pt x="14588" y="6369"/>
                    <a:pt x="14323" y="6975"/>
                  </a:cubicBezTo>
                  <a:cubicBezTo>
                    <a:pt x="14300" y="6326"/>
                    <a:pt x="14253" y="5561"/>
                    <a:pt x="13720" y="5167"/>
                  </a:cubicBezTo>
                  <a:cubicBezTo>
                    <a:pt x="13519" y="5016"/>
                    <a:pt x="13274" y="4948"/>
                    <a:pt x="13021" y="4948"/>
                  </a:cubicBezTo>
                  <a:cubicBezTo>
                    <a:pt x="12692" y="4948"/>
                    <a:pt x="12350" y="5063"/>
                    <a:pt x="12075" y="5260"/>
                  </a:cubicBezTo>
                  <a:cubicBezTo>
                    <a:pt x="11611" y="5608"/>
                    <a:pt x="11356" y="6048"/>
                    <a:pt x="11148" y="6604"/>
                  </a:cubicBezTo>
                  <a:cubicBezTo>
                    <a:pt x="11287" y="5770"/>
                    <a:pt x="11426" y="4843"/>
                    <a:pt x="11078" y="4078"/>
                  </a:cubicBezTo>
                  <a:cubicBezTo>
                    <a:pt x="10746" y="3297"/>
                    <a:pt x="9905" y="2796"/>
                    <a:pt x="9066" y="2796"/>
                  </a:cubicBezTo>
                  <a:cubicBezTo>
                    <a:pt x="8909" y="2796"/>
                    <a:pt x="8752" y="2813"/>
                    <a:pt x="8599" y="2850"/>
                  </a:cubicBezTo>
                  <a:cubicBezTo>
                    <a:pt x="7996" y="2989"/>
                    <a:pt x="7509" y="3383"/>
                    <a:pt x="7231" y="3869"/>
                  </a:cubicBezTo>
                  <a:cubicBezTo>
                    <a:pt x="7301" y="2989"/>
                    <a:pt x="7023" y="2062"/>
                    <a:pt x="6467" y="1343"/>
                  </a:cubicBezTo>
                  <a:cubicBezTo>
                    <a:pt x="5793" y="511"/>
                    <a:pt x="4695" y="1"/>
                    <a:pt x="3609"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p:nvPr/>
        </p:nvSpPr>
        <p:spPr>
          <a:xfrm>
            <a:off x="462898" y="390454"/>
            <a:ext cx="1862623" cy="469476"/>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324048" y="2645471"/>
            <a:ext cx="1158405" cy="418482"/>
          </a:xfrm>
          <a:custGeom>
            <a:avLst/>
            <a:gdLst/>
            <a:ahLst/>
            <a:cxnLst/>
            <a:rect l="l" t="t" r="r" b="b"/>
            <a:pathLst>
              <a:path w="24488" h="8846" extrusionOk="0">
                <a:moveTo>
                  <a:pt x="13788" y="1"/>
                </a:moveTo>
                <a:cubicBezTo>
                  <a:pt x="12910" y="1"/>
                  <a:pt x="12032" y="423"/>
                  <a:pt x="11480" y="1106"/>
                </a:cubicBezTo>
                <a:cubicBezTo>
                  <a:pt x="10894" y="1757"/>
                  <a:pt x="10569" y="2635"/>
                  <a:pt x="10504" y="3513"/>
                </a:cubicBezTo>
                <a:cubicBezTo>
                  <a:pt x="10341" y="2602"/>
                  <a:pt x="9528" y="1789"/>
                  <a:pt x="8650" y="1562"/>
                </a:cubicBezTo>
                <a:cubicBezTo>
                  <a:pt x="8454" y="1511"/>
                  <a:pt x="8253" y="1486"/>
                  <a:pt x="8053" y="1486"/>
                </a:cubicBezTo>
                <a:cubicBezTo>
                  <a:pt x="7356" y="1486"/>
                  <a:pt x="6666" y="1787"/>
                  <a:pt x="6211" y="2342"/>
                </a:cubicBezTo>
                <a:cubicBezTo>
                  <a:pt x="5594" y="3025"/>
                  <a:pt x="5463" y="4066"/>
                  <a:pt x="5854" y="4879"/>
                </a:cubicBezTo>
                <a:cubicBezTo>
                  <a:pt x="5694" y="4825"/>
                  <a:pt x="5530" y="4801"/>
                  <a:pt x="5368" y="4801"/>
                </a:cubicBezTo>
                <a:cubicBezTo>
                  <a:pt x="4837" y="4801"/>
                  <a:pt x="4316" y="5065"/>
                  <a:pt x="3968" y="5464"/>
                </a:cubicBezTo>
                <a:cubicBezTo>
                  <a:pt x="3480" y="5984"/>
                  <a:pt x="3350" y="6797"/>
                  <a:pt x="3642" y="7415"/>
                </a:cubicBezTo>
                <a:lnTo>
                  <a:pt x="0" y="8846"/>
                </a:lnTo>
                <a:lnTo>
                  <a:pt x="24487" y="8846"/>
                </a:lnTo>
                <a:lnTo>
                  <a:pt x="18049" y="7448"/>
                </a:lnTo>
                <a:cubicBezTo>
                  <a:pt x="18634" y="7025"/>
                  <a:pt x="18927" y="6342"/>
                  <a:pt x="18862" y="5627"/>
                </a:cubicBezTo>
                <a:cubicBezTo>
                  <a:pt x="18796" y="4911"/>
                  <a:pt x="18276" y="4228"/>
                  <a:pt x="17593" y="4033"/>
                </a:cubicBezTo>
                <a:cubicBezTo>
                  <a:pt x="17471" y="4005"/>
                  <a:pt x="17345" y="3992"/>
                  <a:pt x="17220" y="3992"/>
                </a:cubicBezTo>
                <a:cubicBezTo>
                  <a:pt x="16614" y="3992"/>
                  <a:pt x="16015" y="4307"/>
                  <a:pt x="15772" y="4846"/>
                </a:cubicBezTo>
                <a:cubicBezTo>
                  <a:pt x="15967" y="4261"/>
                  <a:pt x="16227" y="3708"/>
                  <a:pt x="16292" y="3090"/>
                </a:cubicBezTo>
                <a:cubicBezTo>
                  <a:pt x="16358" y="2440"/>
                  <a:pt x="16292" y="1789"/>
                  <a:pt x="16000" y="1236"/>
                </a:cubicBezTo>
                <a:cubicBezTo>
                  <a:pt x="15545" y="456"/>
                  <a:pt x="14666" y="1"/>
                  <a:pt x="13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8052887" y="835753"/>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133962" y="539500"/>
            <a:ext cx="9538995" cy="580579"/>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59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4291750" y="1526225"/>
            <a:ext cx="4045200" cy="628200"/>
          </a:xfrm>
          <a:prstGeom prst="rect">
            <a:avLst/>
          </a:prstGeom>
        </p:spPr>
        <p:txBody>
          <a:bodyPr spcFirstLastPara="1" wrap="square" lIns="91425" tIns="91425" rIns="91425" bIns="91425" anchor="t"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84" name="Google Shape;84;p9"/>
          <p:cNvSpPr txBox="1">
            <a:spLocks noGrp="1"/>
          </p:cNvSpPr>
          <p:nvPr>
            <p:ph type="subTitle" idx="1"/>
          </p:nvPr>
        </p:nvSpPr>
        <p:spPr>
          <a:xfrm>
            <a:off x="4291750" y="2324675"/>
            <a:ext cx="4045200" cy="1213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3606279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85"/>
        <p:cNvGrpSpPr/>
        <p:nvPr/>
      </p:nvGrpSpPr>
      <p:grpSpPr>
        <a:xfrm>
          <a:off x="0" y="0"/>
          <a:ext cx="0" cy="0"/>
          <a:chOff x="0" y="0"/>
          <a:chExt cx="0" cy="0"/>
        </a:xfrm>
      </p:grpSpPr>
      <p:sp>
        <p:nvSpPr>
          <p:cNvPr id="86" name="Google Shape;86;p10"/>
          <p:cNvSpPr/>
          <p:nvPr/>
        </p:nvSpPr>
        <p:spPr>
          <a:xfrm flipH="1">
            <a:off x="5158566" y="-188874"/>
            <a:ext cx="6138059" cy="5698340"/>
          </a:xfrm>
          <a:custGeom>
            <a:avLst/>
            <a:gdLst/>
            <a:ahLst/>
            <a:cxnLst/>
            <a:rect l="l" t="t" r="r" b="b"/>
            <a:pathLst>
              <a:path w="136031" h="126286" extrusionOk="0">
                <a:moveTo>
                  <a:pt x="1" y="1"/>
                </a:moveTo>
                <a:lnTo>
                  <a:pt x="1" y="126286"/>
                </a:lnTo>
                <a:lnTo>
                  <a:pt x="101586" y="126286"/>
                </a:lnTo>
                <a:cubicBezTo>
                  <a:pt x="98397" y="122566"/>
                  <a:pt x="96044" y="118213"/>
                  <a:pt x="95107" y="113379"/>
                </a:cubicBezTo>
                <a:cubicBezTo>
                  <a:pt x="93108" y="103230"/>
                  <a:pt x="98828" y="91437"/>
                  <a:pt x="108824" y="88805"/>
                </a:cubicBezTo>
                <a:cubicBezTo>
                  <a:pt x="111444" y="88109"/>
                  <a:pt x="114145" y="88040"/>
                  <a:pt x="116859" y="88040"/>
                </a:cubicBezTo>
                <a:cubicBezTo>
                  <a:pt x="117538" y="88040"/>
                  <a:pt x="118217" y="88044"/>
                  <a:pt x="118896" y="88044"/>
                </a:cubicBezTo>
                <a:cubicBezTo>
                  <a:pt x="120934" y="88044"/>
                  <a:pt x="122968" y="88005"/>
                  <a:pt x="124971" y="87692"/>
                </a:cubicBezTo>
                <a:cubicBezTo>
                  <a:pt x="130285" y="86856"/>
                  <a:pt x="136030" y="82706"/>
                  <a:pt x="135271" y="77341"/>
                </a:cubicBezTo>
                <a:cubicBezTo>
                  <a:pt x="134512" y="71900"/>
                  <a:pt x="127603" y="68863"/>
                  <a:pt x="126995" y="63396"/>
                </a:cubicBezTo>
                <a:cubicBezTo>
                  <a:pt x="126717" y="60865"/>
                  <a:pt x="127881" y="58411"/>
                  <a:pt x="128362" y="55905"/>
                </a:cubicBezTo>
                <a:cubicBezTo>
                  <a:pt x="130083" y="47022"/>
                  <a:pt x="123224" y="39101"/>
                  <a:pt x="118239" y="31509"/>
                </a:cubicBezTo>
                <a:cubicBezTo>
                  <a:pt x="114038" y="25030"/>
                  <a:pt x="110925" y="17640"/>
                  <a:pt x="110697" y="9921"/>
                </a:cubicBezTo>
                <a:cubicBezTo>
                  <a:pt x="110596" y="6555"/>
                  <a:pt x="111127" y="3189"/>
                  <a:pt x="112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txBox="1">
            <a:spLocks noGrp="1"/>
          </p:cNvSpPr>
          <p:nvPr>
            <p:ph type="title"/>
          </p:nvPr>
        </p:nvSpPr>
        <p:spPr>
          <a:xfrm>
            <a:off x="5604100" y="1525800"/>
            <a:ext cx="2826900" cy="1939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sz="2800"/>
            </a:lvl2pPr>
            <a:lvl3pPr lvl="2" algn="r" rtl="0">
              <a:spcBef>
                <a:spcPts val="0"/>
              </a:spcBef>
              <a:spcAft>
                <a:spcPts val="0"/>
              </a:spcAft>
              <a:buSzPts val="2800"/>
              <a:buNone/>
              <a:defRPr sz="2800"/>
            </a:lvl3pPr>
            <a:lvl4pPr lvl="3" algn="r" rtl="0">
              <a:spcBef>
                <a:spcPts val="0"/>
              </a:spcBef>
              <a:spcAft>
                <a:spcPts val="0"/>
              </a:spcAft>
              <a:buSzPts val="2800"/>
              <a:buNone/>
              <a:defRPr sz="2800"/>
            </a:lvl4pPr>
            <a:lvl5pPr lvl="4" algn="r" rtl="0">
              <a:spcBef>
                <a:spcPts val="0"/>
              </a:spcBef>
              <a:spcAft>
                <a:spcPts val="0"/>
              </a:spcAft>
              <a:buSzPts val="2800"/>
              <a:buNone/>
              <a:defRPr sz="2800"/>
            </a:lvl5pPr>
            <a:lvl6pPr lvl="5" algn="r" rtl="0">
              <a:spcBef>
                <a:spcPts val="0"/>
              </a:spcBef>
              <a:spcAft>
                <a:spcPts val="0"/>
              </a:spcAft>
              <a:buSzPts val="2800"/>
              <a:buNone/>
              <a:defRPr sz="2800"/>
            </a:lvl6pPr>
            <a:lvl7pPr lvl="6" algn="r" rtl="0">
              <a:spcBef>
                <a:spcPts val="0"/>
              </a:spcBef>
              <a:spcAft>
                <a:spcPts val="0"/>
              </a:spcAft>
              <a:buSzPts val="2800"/>
              <a:buNone/>
              <a:defRPr sz="2800"/>
            </a:lvl7pPr>
            <a:lvl8pPr lvl="7" algn="r" rtl="0">
              <a:spcBef>
                <a:spcPts val="0"/>
              </a:spcBef>
              <a:spcAft>
                <a:spcPts val="0"/>
              </a:spcAft>
              <a:buSzPts val="2800"/>
              <a:buNone/>
              <a:defRPr sz="2800"/>
            </a:lvl8pPr>
            <a:lvl9pPr lvl="8" algn="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27004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713250" y="780625"/>
            <a:ext cx="7717500" cy="1306200"/>
          </a:xfrm>
          <a:prstGeom prst="rect">
            <a:avLst/>
          </a:prstGeom>
        </p:spPr>
        <p:txBody>
          <a:bodyPr spcFirstLastPara="1" wrap="square" lIns="91425" tIns="91425" rIns="91425" bIns="91425" anchor="t" anchorCtr="0">
            <a:noAutofit/>
          </a:bodyPr>
          <a:lstStyle>
            <a:lvl1pPr lvl="0" algn="ctr">
              <a:spcBef>
                <a:spcPts val="0"/>
              </a:spcBef>
              <a:spcAft>
                <a:spcPts val="0"/>
              </a:spcAft>
              <a:buSzPts val="9500"/>
              <a:buNone/>
              <a:defRPr sz="9500"/>
            </a:lvl1pPr>
            <a:lvl2pPr lvl="1" algn="ctr">
              <a:spcBef>
                <a:spcPts val="0"/>
              </a:spcBef>
              <a:spcAft>
                <a:spcPts val="0"/>
              </a:spcAft>
              <a:buSzPts val="9500"/>
              <a:buNone/>
              <a:defRPr sz="9500"/>
            </a:lvl2pPr>
            <a:lvl3pPr lvl="2" algn="ctr">
              <a:spcBef>
                <a:spcPts val="0"/>
              </a:spcBef>
              <a:spcAft>
                <a:spcPts val="0"/>
              </a:spcAft>
              <a:buSzPts val="9500"/>
              <a:buNone/>
              <a:defRPr sz="9500"/>
            </a:lvl3pPr>
            <a:lvl4pPr lvl="3" algn="ctr">
              <a:spcBef>
                <a:spcPts val="0"/>
              </a:spcBef>
              <a:spcAft>
                <a:spcPts val="0"/>
              </a:spcAft>
              <a:buSzPts val="9500"/>
              <a:buNone/>
              <a:defRPr sz="9500"/>
            </a:lvl4pPr>
            <a:lvl5pPr lvl="4" algn="ctr">
              <a:spcBef>
                <a:spcPts val="0"/>
              </a:spcBef>
              <a:spcAft>
                <a:spcPts val="0"/>
              </a:spcAft>
              <a:buSzPts val="9500"/>
              <a:buNone/>
              <a:defRPr sz="9500"/>
            </a:lvl5pPr>
            <a:lvl6pPr lvl="5" algn="ctr">
              <a:spcBef>
                <a:spcPts val="0"/>
              </a:spcBef>
              <a:spcAft>
                <a:spcPts val="0"/>
              </a:spcAft>
              <a:buSzPts val="9500"/>
              <a:buNone/>
              <a:defRPr sz="9500"/>
            </a:lvl6pPr>
            <a:lvl7pPr lvl="6" algn="ctr">
              <a:spcBef>
                <a:spcPts val="0"/>
              </a:spcBef>
              <a:spcAft>
                <a:spcPts val="0"/>
              </a:spcAft>
              <a:buSzPts val="9500"/>
              <a:buNone/>
              <a:defRPr sz="9500"/>
            </a:lvl7pPr>
            <a:lvl8pPr lvl="7" algn="ctr">
              <a:spcBef>
                <a:spcPts val="0"/>
              </a:spcBef>
              <a:spcAft>
                <a:spcPts val="0"/>
              </a:spcAft>
              <a:buSzPts val="9500"/>
              <a:buNone/>
              <a:defRPr sz="9500"/>
            </a:lvl8pPr>
            <a:lvl9pPr lvl="8" algn="ctr">
              <a:spcBef>
                <a:spcPts val="0"/>
              </a:spcBef>
              <a:spcAft>
                <a:spcPts val="0"/>
              </a:spcAft>
              <a:buSzPts val="9500"/>
              <a:buNone/>
              <a:defRPr sz="9500"/>
            </a:lvl9pPr>
          </a:lstStyle>
          <a:p>
            <a:r>
              <a:t>xx%</a:t>
            </a:r>
          </a:p>
        </p:txBody>
      </p:sp>
      <p:sp>
        <p:nvSpPr>
          <p:cNvPr id="90" name="Google Shape;90;p11"/>
          <p:cNvSpPr txBox="1">
            <a:spLocks noGrp="1"/>
          </p:cNvSpPr>
          <p:nvPr>
            <p:ph type="subTitle" idx="1"/>
          </p:nvPr>
        </p:nvSpPr>
        <p:spPr>
          <a:xfrm>
            <a:off x="2124000" y="2261525"/>
            <a:ext cx="4896000" cy="4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91" name="Google Shape;91;p11"/>
          <p:cNvSpPr/>
          <p:nvPr/>
        </p:nvSpPr>
        <p:spPr>
          <a:xfrm>
            <a:off x="1977601" y="3058285"/>
            <a:ext cx="1024823" cy="370227"/>
          </a:xfrm>
          <a:custGeom>
            <a:avLst/>
            <a:gdLst/>
            <a:ahLst/>
            <a:cxnLst/>
            <a:rect l="l" t="t" r="r" b="b"/>
            <a:pathLst>
              <a:path w="24488" h="8846" extrusionOk="0">
                <a:moveTo>
                  <a:pt x="13788" y="1"/>
                </a:moveTo>
                <a:cubicBezTo>
                  <a:pt x="12910" y="1"/>
                  <a:pt x="12032" y="423"/>
                  <a:pt x="11480" y="1106"/>
                </a:cubicBezTo>
                <a:cubicBezTo>
                  <a:pt x="10894" y="1757"/>
                  <a:pt x="10569" y="2635"/>
                  <a:pt x="10504" y="3513"/>
                </a:cubicBezTo>
                <a:cubicBezTo>
                  <a:pt x="10341" y="2602"/>
                  <a:pt x="9528" y="1789"/>
                  <a:pt x="8650" y="1562"/>
                </a:cubicBezTo>
                <a:cubicBezTo>
                  <a:pt x="8454" y="1511"/>
                  <a:pt x="8253" y="1486"/>
                  <a:pt x="8053" y="1486"/>
                </a:cubicBezTo>
                <a:cubicBezTo>
                  <a:pt x="7356" y="1486"/>
                  <a:pt x="6666" y="1787"/>
                  <a:pt x="6211" y="2342"/>
                </a:cubicBezTo>
                <a:cubicBezTo>
                  <a:pt x="5594" y="3025"/>
                  <a:pt x="5463" y="4066"/>
                  <a:pt x="5854" y="4879"/>
                </a:cubicBezTo>
                <a:cubicBezTo>
                  <a:pt x="5694" y="4825"/>
                  <a:pt x="5530" y="4801"/>
                  <a:pt x="5368" y="4801"/>
                </a:cubicBezTo>
                <a:cubicBezTo>
                  <a:pt x="4837" y="4801"/>
                  <a:pt x="4316" y="5065"/>
                  <a:pt x="3968" y="5464"/>
                </a:cubicBezTo>
                <a:cubicBezTo>
                  <a:pt x="3480" y="5984"/>
                  <a:pt x="3350" y="6797"/>
                  <a:pt x="3642" y="7415"/>
                </a:cubicBezTo>
                <a:lnTo>
                  <a:pt x="0" y="8846"/>
                </a:lnTo>
                <a:lnTo>
                  <a:pt x="24487" y="8846"/>
                </a:lnTo>
                <a:lnTo>
                  <a:pt x="18049" y="7448"/>
                </a:lnTo>
                <a:cubicBezTo>
                  <a:pt x="18634" y="7025"/>
                  <a:pt x="18927" y="6342"/>
                  <a:pt x="18862" y="5627"/>
                </a:cubicBezTo>
                <a:cubicBezTo>
                  <a:pt x="18796" y="4911"/>
                  <a:pt x="18276" y="4228"/>
                  <a:pt x="17593" y="4033"/>
                </a:cubicBezTo>
                <a:cubicBezTo>
                  <a:pt x="17471" y="4005"/>
                  <a:pt x="17345" y="3992"/>
                  <a:pt x="17220" y="3992"/>
                </a:cubicBezTo>
                <a:cubicBezTo>
                  <a:pt x="16614" y="3992"/>
                  <a:pt x="16015" y="4307"/>
                  <a:pt x="15772" y="4846"/>
                </a:cubicBezTo>
                <a:cubicBezTo>
                  <a:pt x="15967" y="4261"/>
                  <a:pt x="16227" y="3708"/>
                  <a:pt x="16292" y="3090"/>
                </a:cubicBezTo>
                <a:cubicBezTo>
                  <a:pt x="16358" y="2440"/>
                  <a:pt x="16292" y="1789"/>
                  <a:pt x="16000" y="1236"/>
                </a:cubicBezTo>
                <a:cubicBezTo>
                  <a:pt x="15545" y="456"/>
                  <a:pt x="14666" y="1"/>
                  <a:pt x="13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flipH="1">
            <a:off x="6263236" y="436694"/>
            <a:ext cx="1241387" cy="374507"/>
          </a:xfrm>
          <a:custGeom>
            <a:avLst/>
            <a:gdLst/>
            <a:ahLst/>
            <a:cxnLst/>
            <a:rect l="l" t="t" r="r" b="b"/>
            <a:pathLst>
              <a:path w="12228" h="3689" extrusionOk="0">
                <a:moveTo>
                  <a:pt x="5396" y="0"/>
                </a:moveTo>
                <a:cubicBezTo>
                  <a:pt x="5300" y="0"/>
                  <a:pt x="5205" y="12"/>
                  <a:pt x="5110" y="37"/>
                </a:cubicBezTo>
                <a:cubicBezTo>
                  <a:pt x="4692" y="149"/>
                  <a:pt x="4367" y="511"/>
                  <a:pt x="4228" y="929"/>
                </a:cubicBezTo>
                <a:cubicBezTo>
                  <a:pt x="4106" y="1310"/>
                  <a:pt x="4114" y="1700"/>
                  <a:pt x="4221" y="2089"/>
                </a:cubicBezTo>
                <a:lnTo>
                  <a:pt x="4221" y="2089"/>
                </a:lnTo>
                <a:cubicBezTo>
                  <a:pt x="4105" y="1697"/>
                  <a:pt x="3953" y="1293"/>
                  <a:pt x="3624" y="1050"/>
                </a:cubicBezTo>
                <a:cubicBezTo>
                  <a:pt x="3457" y="929"/>
                  <a:pt x="3250" y="871"/>
                  <a:pt x="3042" y="871"/>
                </a:cubicBezTo>
                <a:cubicBezTo>
                  <a:pt x="2834" y="871"/>
                  <a:pt x="2625" y="929"/>
                  <a:pt x="2453" y="1041"/>
                </a:cubicBezTo>
                <a:cubicBezTo>
                  <a:pt x="2100" y="1264"/>
                  <a:pt x="1896" y="1682"/>
                  <a:pt x="1896" y="2100"/>
                </a:cubicBezTo>
                <a:cubicBezTo>
                  <a:pt x="1896" y="2504"/>
                  <a:pt x="2061" y="2960"/>
                  <a:pt x="2348" y="3242"/>
                </a:cubicBezTo>
                <a:lnTo>
                  <a:pt x="2348" y="3242"/>
                </a:lnTo>
                <a:cubicBezTo>
                  <a:pt x="2073" y="2990"/>
                  <a:pt x="1696" y="2840"/>
                  <a:pt x="1320" y="2840"/>
                </a:cubicBezTo>
                <a:cubicBezTo>
                  <a:pt x="1239" y="2840"/>
                  <a:pt x="1158" y="2847"/>
                  <a:pt x="1078" y="2862"/>
                </a:cubicBezTo>
                <a:cubicBezTo>
                  <a:pt x="614" y="2936"/>
                  <a:pt x="214" y="3271"/>
                  <a:pt x="0" y="3689"/>
                </a:cubicBezTo>
                <a:lnTo>
                  <a:pt x="12227" y="3689"/>
                </a:lnTo>
                <a:cubicBezTo>
                  <a:pt x="11595" y="3206"/>
                  <a:pt x="10815" y="2862"/>
                  <a:pt x="10044" y="2685"/>
                </a:cubicBezTo>
                <a:cubicBezTo>
                  <a:pt x="9900" y="2655"/>
                  <a:pt x="9741" y="2637"/>
                  <a:pt x="9581" y="2637"/>
                </a:cubicBezTo>
                <a:cubicBezTo>
                  <a:pt x="9348" y="2637"/>
                  <a:pt x="9112" y="2675"/>
                  <a:pt x="8920" y="2769"/>
                </a:cubicBezTo>
                <a:cubicBezTo>
                  <a:pt x="8994" y="2239"/>
                  <a:pt x="8604" y="1691"/>
                  <a:pt x="8083" y="1580"/>
                </a:cubicBezTo>
                <a:cubicBezTo>
                  <a:pt x="8024" y="1568"/>
                  <a:pt x="7964" y="1562"/>
                  <a:pt x="7905" y="1562"/>
                </a:cubicBezTo>
                <a:cubicBezTo>
                  <a:pt x="7447" y="1562"/>
                  <a:pt x="7018" y="1898"/>
                  <a:pt x="6894" y="2351"/>
                </a:cubicBezTo>
                <a:cubicBezTo>
                  <a:pt x="6950" y="1784"/>
                  <a:pt x="6894" y="1171"/>
                  <a:pt x="6578" y="688"/>
                </a:cubicBezTo>
                <a:cubicBezTo>
                  <a:pt x="6324" y="286"/>
                  <a:pt x="5864" y="0"/>
                  <a:pt x="5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flipH="1">
            <a:off x="-802654" y="77969"/>
            <a:ext cx="2265705" cy="549545"/>
          </a:xfrm>
          <a:custGeom>
            <a:avLst/>
            <a:gdLst/>
            <a:ahLst/>
            <a:cxnLst/>
            <a:rect l="l" t="t" r="r" b="b"/>
            <a:pathLst>
              <a:path w="16743" h="4061" extrusionOk="0">
                <a:moveTo>
                  <a:pt x="9621" y="1"/>
                </a:moveTo>
                <a:cubicBezTo>
                  <a:pt x="9396" y="1"/>
                  <a:pt x="9172" y="51"/>
                  <a:pt x="8975" y="159"/>
                </a:cubicBezTo>
                <a:cubicBezTo>
                  <a:pt x="8436" y="456"/>
                  <a:pt x="8222" y="1190"/>
                  <a:pt x="8418" y="1766"/>
                </a:cubicBezTo>
                <a:cubicBezTo>
                  <a:pt x="8185" y="1311"/>
                  <a:pt x="7907" y="846"/>
                  <a:pt x="7461" y="586"/>
                </a:cubicBezTo>
                <a:cubicBezTo>
                  <a:pt x="7272" y="476"/>
                  <a:pt x="7047" y="418"/>
                  <a:pt x="6828" y="418"/>
                </a:cubicBezTo>
                <a:cubicBezTo>
                  <a:pt x="6528" y="418"/>
                  <a:pt x="6239" y="527"/>
                  <a:pt x="6067" y="763"/>
                </a:cubicBezTo>
                <a:cubicBezTo>
                  <a:pt x="5825" y="1097"/>
                  <a:pt x="5872" y="1571"/>
                  <a:pt x="6067" y="1924"/>
                </a:cubicBezTo>
                <a:cubicBezTo>
                  <a:pt x="6271" y="2286"/>
                  <a:pt x="6606" y="2546"/>
                  <a:pt x="6931" y="2797"/>
                </a:cubicBezTo>
                <a:cubicBezTo>
                  <a:pt x="6632" y="2778"/>
                  <a:pt x="6340" y="2768"/>
                  <a:pt x="6054" y="2768"/>
                </a:cubicBezTo>
                <a:cubicBezTo>
                  <a:pt x="3758" y="2768"/>
                  <a:pt x="1842" y="3367"/>
                  <a:pt x="0" y="4061"/>
                </a:cubicBezTo>
                <a:lnTo>
                  <a:pt x="16742" y="4061"/>
                </a:lnTo>
                <a:cubicBezTo>
                  <a:pt x="16343" y="3680"/>
                  <a:pt x="15934" y="3299"/>
                  <a:pt x="15451" y="3039"/>
                </a:cubicBezTo>
                <a:cubicBezTo>
                  <a:pt x="15099" y="2846"/>
                  <a:pt x="14695" y="2730"/>
                  <a:pt x="14296" y="2730"/>
                </a:cubicBezTo>
                <a:cubicBezTo>
                  <a:pt x="14137" y="2730"/>
                  <a:pt x="13979" y="2748"/>
                  <a:pt x="13825" y="2788"/>
                </a:cubicBezTo>
                <a:cubicBezTo>
                  <a:pt x="13778" y="2184"/>
                  <a:pt x="13305" y="1636"/>
                  <a:pt x="12710" y="1506"/>
                </a:cubicBezTo>
                <a:cubicBezTo>
                  <a:pt x="12583" y="1478"/>
                  <a:pt x="12452" y="1464"/>
                  <a:pt x="12322" y="1464"/>
                </a:cubicBezTo>
                <a:cubicBezTo>
                  <a:pt x="11842" y="1464"/>
                  <a:pt x="11372" y="1656"/>
                  <a:pt x="11131" y="2073"/>
                </a:cubicBezTo>
                <a:cubicBezTo>
                  <a:pt x="11288" y="1487"/>
                  <a:pt x="11112" y="818"/>
                  <a:pt x="10666" y="400"/>
                </a:cubicBezTo>
                <a:cubicBezTo>
                  <a:pt x="10386" y="144"/>
                  <a:pt x="10001" y="1"/>
                  <a:pt x="9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flipH="1">
            <a:off x="7627829" y="2575365"/>
            <a:ext cx="1931323" cy="455090"/>
          </a:xfrm>
          <a:custGeom>
            <a:avLst/>
            <a:gdLst/>
            <a:ahLst/>
            <a:cxnLst/>
            <a:rect l="l" t="t" r="r" b="b"/>
            <a:pathLst>
              <a:path w="14272" h="3363" extrusionOk="0">
                <a:moveTo>
                  <a:pt x="6660" y="0"/>
                </a:moveTo>
                <a:cubicBezTo>
                  <a:pt x="6176" y="0"/>
                  <a:pt x="5691" y="169"/>
                  <a:pt x="5334" y="492"/>
                </a:cubicBezTo>
                <a:cubicBezTo>
                  <a:pt x="4841" y="928"/>
                  <a:pt x="4600" y="1662"/>
                  <a:pt x="4841" y="2266"/>
                </a:cubicBezTo>
                <a:cubicBezTo>
                  <a:pt x="4410" y="2106"/>
                  <a:pt x="3955" y="2033"/>
                  <a:pt x="3494" y="2033"/>
                </a:cubicBezTo>
                <a:cubicBezTo>
                  <a:pt x="2246" y="2033"/>
                  <a:pt x="957" y="2569"/>
                  <a:pt x="1" y="3363"/>
                </a:cubicBezTo>
                <a:lnTo>
                  <a:pt x="14271" y="3363"/>
                </a:lnTo>
                <a:cubicBezTo>
                  <a:pt x="13810" y="2757"/>
                  <a:pt x="12984" y="2417"/>
                  <a:pt x="12202" y="2417"/>
                </a:cubicBezTo>
                <a:cubicBezTo>
                  <a:pt x="12024" y="2417"/>
                  <a:pt x="11848" y="2434"/>
                  <a:pt x="11679" y="2471"/>
                </a:cubicBezTo>
                <a:cubicBezTo>
                  <a:pt x="11475" y="1867"/>
                  <a:pt x="10908" y="1402"/>
                  <a:pt x="10286" y="1319"/>
                </a:cubicBezTo>
                <a:cubicBezTo>
                  <a:pt x="10222" y="1310"/>
                  <a:pt x="10158" y="1306"/>
                  <a:pt x="10093" y="1306"/>
                </a:cubicBezTo>
                <a:cubicBezTo>
                  <a:pt x="9515" y="1306"/>
                  <a:pt x="8913" y="1633"/>
                  <a:pt x="8604" y="2118"/>
                </a:cubicBezTo>
                <a:cubicBezTo>
                  <a:pt x="8669" y="1337"/>
                  <a:pt x="8214" y="547"/>
                  <a:pt x="7517" y="194"/>
                </a:cubicBezTo>
                <a:cubicBezTo>
                  <a:pt x="7252" y="64"/>
                  <a:pt x="6956" y="0"/>
                  <a:pt x="66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11"/>
          <p:cNvGrpSpPr/>
          <p:nvPr/>
        </p:nvGrpSpPr>
        <p:grpSpPr>
          <a:xfrm>
            <a:off x="-1050246" y="3114296"/>
            <a:ext cx="11841236" cy="3575655"/>
            <a:chOff x="-1050246" y="3114296"/>
            <a:chExt cx="11841236" cy="3575655"/>
          </a:xfrm>
        </p:grpSpPr>
        <p:sp>
          <p:nvSpPr>
            <p:cNvPr id="96" name="Google Shape;96;p11"/>
            <p:cNvSpPr/>
            <p:nvPr/>
          </p:nvSpPr>
          <p:spPr>
            <a:xfrm>
              <a:off x="2996475" y="3695615"/>
              <a:ext cx="7794516" cy="2467904"/>
            </a:xfrm>
            <a:custGeom>
              <a:avLst/>
              <a:gdLst/>
              <a:ahLst/>
              <a:cxnLst/>
              <a:rect l="l" t="t" r="r" b="b"/>
              <a:pathLst>
                <a:path w="164026" h="51934" extrusionOk="0">
                  <a:moveTo>
                    <a:pt x="82013" y="1"/>
                  </a:moveTo>
                  <a:cubicBezTo>
                    <a:pt x="36720" y="1"/>
                    <a:pt x="1" y="11630"/>
                    <a:pt x="1" y="25967"/>
                  </a:cubicBezTo>
                  <a:cubicBezTo>
                    <a:pt x="1" y="40304"/>
                    <a:pt x="36720" y="51933"/>
                    <a:pt x="82013" y="51933"/>
                  </a:cubicBezTo>
                  <a:cubicBezTo>
                    <a:pt x="127306" y="51933"/>
                    <a:pt x="164026" y="40304"/>
                    <a:pt x="164026" y="25967"/>
                  </a:cubicBezTo>
                  <a:cubicBezTo>
                    <a:pt x="164026" y="11630"/>
                    <a:pt x="127306" y="1"/>
                    <a:pt x="8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a:off x="2992626" y="3765327"/>
              <a:ext cx="7794516" cy="2467856"/>
            </a:xfrm>
            <a:custGeom>
              <a:avLst/>
              <a:gdLst/>
              <a:ahLst/>
              <a:cxnLst/>
              <a:rect l="l" t="t" r="r" b="b"/>
              <a:pathLst>
                <a:path w="164026" h="51933" extrusionOk="0">
                  <a:moveTo>
                    <a:pt x="82013" y="0"/>
                  </a:moveTo>
                  <a:cubicBezTo>
                    <a:pt x="36720" y="0"/>
                    <a:pt x="0" y="11629"/>
                    <a:pt x="0" y="25966"/>
                  </a:cubicBezTo>
                  <a:cubicBezTo>
                    <a:pt x="0" y="40324"/>
                    <a:pt x="36720" y="51932"/>
                    <a:pt x="82013" y="51932"/>
                  </a:cubicBezTo>
                  <a:cubicBezTo>
                    <a:pt x="127306" y="51932"/>
                    <a:pt x="164025" y="40324"/>
                    <a:pt x="164025" y="25966"/>
                  </a:cubicBezTo>
                  <a:cubicBezTo>
                    <a:pt x="164025" y="11629"/>
                    <a:pt x="127306" y="0"/>
                    <a:pt x="82013"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11"/>
            <p:cNvGrpSpPr/>
            <p:nvPr/>
          </p:nvGrpSpPr>
          <p:grpSpPr>
            <a:xfrm>
              <a:off x="-264603" y="3114296"/>
              <a:ext cx="1654699" cy="1030408"/>
              <a:chOff x="-264603" y="3191696"/>
              <a:chExt cx="1654699" cy="1030408"/>
            </a:xfrm>
          </p:grpSpPr>
          <p:sp>
            <p:nvSpPr>
              <p:cNvPr id="99" name="Google Shape;99;p11"/>
              <p:cNvSpPr/>
              <p:nvPr/>
            </p:nvSpPr>
            <p:spPr>
              <a:xfrm flipH="1">
                <a:off x="-264603" y="3191696"/>
                <a:ext cx="1654699" cy="1030401"/>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flipH="1">
                <a:off x="-264603" y="3191696"/>
                <a:ext cx="1654699" cy="1030401"/>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flipH="1">
                <a:off x="-133415" y="3465716"/>
                <a:ext cx="1284188" cy="756389"/>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1"/>
            <p:cNvGrpSpPr/>
            <p:nvPr/>
          </p:nvGrpSpPr>
          <p:grpSpPr>
            <a:xfrm>
              <a:off x="7070444" y="3218269"/>
              <a:ext cx="853844" cy="1306207"/>
              <a:chOff x="7114899" y="3343329"/>
              <a:chExt cx="772081" cy="1181126"/>
            </a:xfrm>
          </p:grpSpPr>
          <p:sp>
            <p:nvSpPr>
              <p:cNvPr id="103" name="Google Shape;103;p11"/>
              <p:cNvSpPr/>
              <p:nvPr/>
            </p:nvSpPr>
            <p:spPr>
              <a:xfrm>
                <a:off x="7114899" y="3343329"/>
                <a:ext cx="772081" cy="1181121"/>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a:off x="7114907" y="3459888"/>
                <a:ext cx="695878" cy="1064567"/>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7114907" y="3459888"/>
                <a:ext cx="695878" cy="1064567"/>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11"/>
            <p:cNvSpPr/>
            <p:nvPr/>
          </p:nvSpPr>
          <p:spPr>
            <a:xfrm>
              <a:off x="-1050246" y="3730453"/>
              <a:ext cx="7795466" cy="2467904"/>
            </a:xfrm>
            <a:custGeom>
              <a:avLst/>
              <a:gdLst/>
              <a:ahLst/>
              <a:cxnLst/>
              <a:rect l="l" t="t" r="r" b="b"/>
              <a:pathLst>
                <a:path w="164046" h="51934" extrusionOk="0">
                  <a:moveTo>
                    <a:pt x="82013" y="1"/>
                  </a:moveTo>
                  <a:cubicBezTo>
                    <a:pt x="36719" y="1"/>
                    <a:pt x="0" y="11630"/>
                    <a:pt x="0" y="25967"/>
                  </a:cubicBezTo>
                  <a:cubicBezTo>
                    <a:pt x="0" y="40304"/>
                    <a:pt x="36719" y="51933"/>
                    <a:pt x="82013" y="51933"/>
                  </a:cubicBezTo>
                  <a:cubicBezTo>
                    <a:pt x="127326" y="51933"/>
                    <a:pt x="164045" y="40304"/>
                    <a:pt x="164045" y="25967"/>
                  </a:cubicBezTo>
                  <a:cubicBezTo>
                    <a:pt x="164045" y="11630"/>
                    <a:pt x="127326" y="1"/>
                    <a:pt x="8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a:off x="-959293" y="3800165"/>
              <a:ext cx="7795466" cy="2467856"/>
            </a:xfrm>
            <a:custGeom>
              <a:avLst/>
              <a:gdLst/>
              <a:ahLst/>
              <a:cxnLst/>
              <a:rect l="l" t="t" r="r" b="b"/>
              <a:pathLst>
                <a:path w="164046" h="51933" extrusionOk="0">
                  <a:moveTo>
                    <a:pt x="82033" y="0"/>
                  </a:moveTo>
                  <a:cubicBezTo>
                    <a:pt x="36720" y="0"/>
                    <a:pt x="1" y="11629"/>
                    <a:pt x="1" y="25966"/>
                  </a:cubicBezTo>
                  <a:cubicBezTo>
                    <a:pt x="1" y="40324"/>
                    <a:pt x="36720" y="51932"/>
                    <a:pt x="82033" y="51932"/>
                  </a:cubicBezTo>
                  <a:cubicBezTo>
                    <a:pt x="127326" y="51932"/>
                    <a:pt x="164046" y="40324"/>
                    <a:pt x="164046" y="25966"/>
                  </a:cubicBezTo>
                  <a:cubicBezTo>
                    <a:pt x="164046" y="11629"/>
                    <a:pt x="127326" y="0"/>
                    <a:pt x="82033"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881442" y="4136939"/>
              <a:ext cx="7794468" cy="2467856"/>
            </a:xfrm>
            <a:custGeom>
              <a:avLst/>
              <a:gdLst/>
              <a:ahLst/>
              <a:cxnLst/>
              <a:rect l="l" t="t" r="r" b="b"/>
              <a:pathLst>
                <a:path w="164025" h="51933" extrusionOk="0">
                  <a:moveTo>
                    <a:pt x="82012" y="0"/>
                  </a:moveTo>
                  <a:cubicBezTo>
                    <a:pt x="36719" y="0"/>
                    <a:pt x="0" y="11629"/>
                    <a:pt x="0" y="25966"/>
                  </a:cubicBezTo>
                  <a:cubicBezTo>
                    <a:pt x="0" y="40304"/>
                    <a:pt x="36719" y="51933"/>
                    <a:pt x="82012" y="51933"/>
                  </a:cubicBezTo>
                  <a:cubicBezTo>
                    <a:pt x="127306" y="51933"/>
                    <a:pt x="164025" y="40304"/>
                    <a:pt x="164025" y="25966"/>
                  </a:cubicBezTo>
                  <a:cubicBezTo>
                    <a:pt x="164025" y="11629"/>
                    <a:pt x="127306" y="0"/>
                    <a:pt x="82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881442" y="4136939"/>
              <a:ext cx="7794468" cy="2467856"/>
            </a:xfrm>
            <a:custGeom>
              <a:avLst/>
              <a:gdLst/>
              <a:ahLst/>
              <a:cxnLst/>
              <a:rect l="l" t="t" r="r" b="b"/>
              <a:pathLst>
                <a:path w="164025" h="51933" extrusionOk="0">
                  <a:moveTo>
                    <a:pt x="82012" y="0"/>
                  </a:moveTo>
                  <a:cubicBezTo>
                    <a:pt x="36719" y="0"/>
                    <a:pt x="0" y="11629"/>
                    <a:pt x="0" y="25966"/>
                  </a:cubicBezTo>
                  <a:cubicBezTo>
                    <a:pt x="0" y="40304"/>
                    <a:pt x="36719" y="51933"/>
                    <a:pt x="82012" y="51933"/>
                  </a:cubicBezTo>
                  <a:cubicBezTo>
                    <a:pt x="127306" y="51933"/>
                    <a:pt x="164025" y="40304"/>
                    <a:pt x="164025" y="25966"/>
                  </a:cubicBezTo>
                  <a:cubicBezTo>
                    <a:pt x="164025" y="11629"/>
                    <a:pt x="127306" y="0"/>
                    <a:pt x="82012"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a:off x="686895" y="4222095"/>
              <a:ext cx="8092561" cy="2467856"/>
            </a:xfrm>
            <a:custGeom>
              <a:avLst/>
              <a:gdLst/>
              <a:ahLst/>
              <a:cxnLst/>
              <a:rect l="l" t="t" r="r" b="b"/>
              <a:pathLst>
                <a:path w="170298" h="51933" extrusionOk="0">
                  <a:moveTo>
                    <a:pt x="85149" y="1"/>
                  </a:moveTo>
                  <a:cubicBezTo>
                    <a:pt x="38125" y="1"/>
                    <a:pt x="1" y="11629"/>
                    <a:pt x="1" y="25967"/>
                  </a:cubicBezTo>
                  <a:cubicBezTo>
                    <a:pt x="1" y="40304"/>
                    <a:pt x="38125" y="51933"/>
                    <a:pt x="85149" y="51933"/>
                  </a:cubicBezTo>
                  <a:cubicBezTo>
                    <a:pt x="132173" y="51933"/>
                    <a:pt x="170298" y="40304"/>
                    <a:pt x="170298" y="25967"/>
                  </a:cubicBezTo>
                  <a:cubicBezTo>
                    <a:pt x="170298" y="11629"/>
                    <a:pt x="132173" y="1"/>
                    <a:pt x="85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rot="-230148">
              <a:off x="2562742" y="4100307"/>
              <a:ext cx="1286427" cy="1215922"/>
              <a:chOff x="2562799" y="4061842"/>
              <a:chExt cx="1286376" cy="1215873"/>
            </a:xfrm>
          </p:grpSpPr>
          <p:sp>
            <p:nvSpPr>
              <p:cNvPr id="112" name="Google Shape;112;p11"/>
              <p:cNvSpPr/>
              <p:nvPr/>
            </p:nvSpPr>
            <p:spPr>
              <a:xfrm flipH="1">
                <a:off x="2562799" y="4061842"/>
                <a:ext cx="1286376" cy="1215873"/>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flipH="1">
                <a:off x="2562799" y="4061842"/>
                <a:ext cx="1286376" cy="1215873"/>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2562799" y="4061842"/>
                <a:ext cx="1286376" cy="1215873"/>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flipH="1">
                <a:off x="2717472" y="4287156"/>
                <a:ext cx="1024797" cy="968368"/>
              </a:xfrm>
              <a:custGeom>
                <a:avLst/>
                <a:gdLst/>
                <a:ahLst/>
                <a:cxnLst/>
                <a:rect l="l" t="t" r="r" b="b"/>
                <a:pathLst>
                  <a:path w="7573" h="7156" extrusionOk="0">
                    <a:moveTo>
                      <a:pt x="2951" y="0"/>
                    </a:moveTo>
                    <a:cubicBezTo>
                      <a:pt x="2344" y="0"/>
                      <a:pt x="1790" y="457"/>
                      <a:pt x="1533" y="1007"/>
                    </a:cubicBezTo>
                    <a:cubicBezTo>
                      <a:pt x="1273" y="1592"/>
                      <a:pt x="1273" y="2261"/>
                      <a:pt x="1347" y="2902"/>
                    </a:cubicBezTo>
                    <a:cubicBezTo>
                      <a:pt x="1412" y="3395"/>
                      <a:pt x="1570" y="3831"/>
                      <a:pt x="1710" y="4314"/>
                    </a:cubicBezTo>
                    <a:cubicBezTo>
                      <a:pt x="1614" y="4027"/>
                      <a:pt x="1306" y="3838"/>
                      <a:pt x="1008" y="3838"/>
                    </a:cubicBezTo>
                    <a:cubicBezTo>
                      <a:pt x="988" y="3838"/>
                      <a:pt x="968" y="3839"/>
                      <a:pt x="948" y="3841"/>
                    </a:cubicBezTo>
                    <a:cubicBezTo>
                      <a:pt x="623" y="3868"/>
                      <a:pt x="344" y="4091"/>
                      <a:pt x="186" y="4379"/>
                    </a:cubicBezTo>
                    <a:cubicBezTo>
                      <a:pt x="37" y="4658"/>
                      <a:pt x="0" y="4993"/>
                      <a:pt x="47" y="5318"/>
                    </a:cubicBezTo>
                    <a:cubicBezTo>
                      <a:pt x="167" y="6173"/>
                      <a:pt x="864" y="6916"/>
                      <a:pt x="1710" y="7092"/>
                    </a:cubicBezTo>
                    <a:cubicBezTo>
                      <a:pt x="1917" y="7136"/>
                      <a:pt x="2125" y="7155"/>
                      <a:pt x="2332" y="7155"/>
                    </a:cubicBezTo>
                    <a:cubicBezTo>
                      <a:pt x="3889" y="7155"/>
                      <a:pt x="5443" y="6062"/>
                      <a:pt x="7033" y="5931"/>
                    </a:cubicBezTo>
                    <a:cubicBezTo>
                      <a:pt x="7247" y="5745"/>
                      <a:pt x="7433" y="5513"/>
                      <a:pt x="7498" y="5234"/>
                    </a:cubicBezTo>
                    <a:cubicBezTo>
                      <a:pt x="7572" y="4965"/>
                      <a:pt x="7489" y="4640"/>
                      <a:pt x="7247" y="4482"/>
                    </a:cubicBezTo>
                    <a:cubicBezTo>
                      <a:pt x="7146" y="4420"/>
                      <a:pt x="7028" y="4392"/>
                      <a:pt x="6909" y="4392"/>
                    </a:cubicBezTo>
                    <a:cubicBezTo>
                      <a:pt x="6832" y="4392"/>
                      <a:pt x="6754" y="4404"/>
                      <a:pt x="6680" y="4426"/>
                    </a:cubicBezTo>
                    <a:cubicBezTo>
                      <a:pt x="6494" y="4482"/>
                      <a:pt x="6337" y="4630"/>
                      <a:pt x="6169" y="4733"/>
                    </a:cubicBezTo>
                    <a:cubicBezTo>
                      <a:pt x="6457" y="4426"/>
                      <a:pt x="6736" y="4101"/>
                      <a:pt x="6950" y="3738"/>
                    </a:cubicBezTo>
                    <a:cubicBezTo>
                      <a:pt x="7163" y="3376"/>
                      <a:pt x="7312" y="2958"/>
                      <a:pt x="7275" y="2540"/>
                    </a:cubicBezTo>
                    <a:cubicBezTo>
                      <a:pt x="7247" y="2113"/>
                      <a:pt x="7024" y="1694"/>
                      <a:pt x="6652" y="1499"/>
                    </a:cubicBezTo>
                    <a:cubicBezTo>
                      <a:pt x="6488" y="1410"/>
                      <a:pt x="6308" y="1369"/>
                      <a:pt x="6124" y="1369"/>
                    </a:cubicBezTo>
                    <a:cubicBezTo>
                      <a:pt x="5756" y="1369"/>
                      <a:pt x="5376" y="1530"/>
                      <a:pt x="5092" y="1778"/>
                    </a:cubicBezTo>
                    <a:cubicBezTo>
                      <a:pt x="4664" y="2140"/>
                      <a:pt x="4395" y="2679"/>
                      <a:pt x="4144" y="3181"/>
                    </a:cubicBezTo>
                    <a:cubicBezTo>
                      <a:pt x="4376" y="2568"/>
                      <a:pt x="4516" y="1899"/>
                      <a:pt x="4358" y="1267"/>
                    </a:cubicBezTo>
                    <a:cubicBezTo>
                      <a:pt x="4209" y="635"/>
                      <a:pt x="3689" y="59"/>
                      <a:pt x="3038" y="4"/>
                    </a:cubicBezTo>
                    <a:cubicBezTo>
                      <a:pt x="3009" y="1"/>
                      <a:pt x="2980" y="0"/>
                      <a:pt x="295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3234670" y="4877288"/>
                <a:ext cx="461452" cy="328943"/>
              </a:xfrm>
              <a:custGeom>
                <a:avLst/>
                <a:gdLst/>
                <a:ahLst/>
                <a:cxnLst/>
                <a:rect l="l" t="t" r="r" b="b"/>
                <a:pathLst>
                  <a:path w="1887" h="1345" extrusionOk="0">
                    <a:moveTo>
                      <a:pt x="1409" y="0"/>
                    </a:moveTo>
                    <a:cubicBezTo>
                      <a:pt x="1240" y="0"/>
                      <a:pt x="1076" y="89"/>
                      <a:pt x="976" y="235"/>
                    </a:cubicBezTo>
                    <a:cubicBezTo>
                      <a:pt x="902" y="337"/>
                      <a:pt x="865" y="477"/>
                      <a:pt x="865" y="616"/>
                    </a:cubicBezTo>
                    <a:cubicBezTo>
                      <a:pt x="846" y="542"/>
                      <a:pt x="827" y="458"/>
                      <a:pt x="800" y="393"/>
                    </a:cubicBezTo>
                    <a:cubicBezTo>
                      <a:pt x="753" y="254"/>
                      <a:pt x="660" y="124"/>
                      <a:pt x="530" y="59"/>
                    </a:cubicBezTo>
                    <a:cubicBezTo>
                      <a:pt x="476" y="37"/>
                      <a:pt x="418" y="25"/>
                      <a:pt x="362" y="25"/>
                    </a:cubicBezTo>
                    <a:cubicBezTo>
                      <a:pt x="271" y="25"/>
                      <a:pt x="184" y="55"/>
                      <a:pt x="121" y="124"/>
                    </a:cubicBezTo>
                    <a:cubicBezTo>
                      <a:pt x="1" y="254"/>
                      <a:pt x="19" y="449"/>
                      <a:pt x="84" y="616"/>
                    </a:cubicBezTo>
                    <a:cubicBezTo>
                      <a:pt x="223" y="969"/>
                      <a:pt x="539" y="1238"/>
                      <a:pt x="911" y="1331"/>
                    </a:cubicBezTo>
                    <a:cubicBezTo>
                      <a:pt x="946" y="1340"/>
                      <a:pt x="982" y="1345"/>
                      <a:pt x="1020" y="1345"/>
                    </a:cubicBezTo>
                    <a:cubicBezTo>
                      <a:pt x="1215" y="1345"/>
                      <a:pt x="1441" y="1233"/>
                      <a:pt x="1589" y="1108"/>
                    </a:cubicBezTo>
                    <a:cubicBezTo>
                      <a:pt x="1756" y="969"/>
                      <a:pt x="1887" y="755"/>
                      <a:pt x="1887" y="523"/>
                    </a:cubicBezTo>
                    <a:cubicBezTo>
                      <a:pt x="1877" y="300"/>
                      <a:pt x="1729" y="77"/>
                      <a:pt x="1515" y="12"/>
                    </a:cubicBezTo>
                    <a:cubicBezTo>
                      <a:pt x="1480" y="4"/>
                      <a:pt x="1444" y="0"/>
                      <a:pt x="1409"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96154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846533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0" name="Google Shape;120;p13"/>
          <p:cNvSpPr txBox="1">
            <a:spLocks noGrp="1"/>
          </p:cNvSpPr>
          <p:nvPr>
            <p:ph type="title" idx="2" hasCustomPrompt="1"/>
          </p:nvPr>
        </p:nvSpPr>
        <p:spPr>
          <a:xfrm>
            <a:off x="1086450" y="1755463"/>
            <a:ext cx="804000" cy="55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1pPr>
            <a:lvl2pPr lvl="1"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2pPr>
            <a:lvl3pPr lvl="2"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3pPr>
            <a:lvl4pPr lvl="3"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4pPr>
            <a:lvl5pPr lvl="4"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5pPr>
            <a:lvl6pPr lvl="5"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6pPr>
            <a:lvl7pPr lvl="6"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7pPr>
            <a:lvl8pPr lvl="7"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8pPr>
            <a:lvl9pPr lvl="8"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9pPr>
          </a:lstStyle>
          <a:p>
            <a:r>
              <a:t>xx%</a:t>
            </a:r>
          </a:p>
        </p:txBody>
      </p:sp>
      <p:sp>
        <p:nvSpPr>
          <p:cNvPr id="121" name="Google Shape;121;p13"/>
          <p:cNvSpPr txBox="1">
            <a:spLocks noGrp="1"/>
          </p:cNvSpPr>
          <p:nvPr>
            <p:ph type="title" idx="3" hasCustomPrompt="1"/>
          </p:nvPr>
        </p:nvSpPr>
        <p:spPr>
          <a:xfrm>
            <a:off x="1086450" y="3008400"/>
            <a:ext cx="804000" cy="55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1pPr>
            <a:lvl2pPr lvl="1"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2pPr>
            <a:lvl3pPr lvl="2"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3pPr>
            <a:lvl4pPr lvl="3"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4pPr>
            <a:lvl5pPr lvl="4"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5pPr>
            <a:lvl6pPr lvl="5"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6pPr>
            <a:lvl7pPr lvl="6"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7pPr>
            <a:lvl8pPr lvl="7"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8pPr>
            <a:lvl9pPr lvl="8"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9pPr>
          </a:lstStyle>
          <a:p>
            <a:r>
              <a:t>xx%</a:t>
            </a:r>
          </a:p>
        </p:txBody>
      </p:sp>
      <p:sp>
        <p:nvSpPr>
          <p:cNvPr id="122" name="Google Shape;122;p13"/>
          <p:cNvSpPr txBox="1">
            <a:spLocks noGrp="1"/>
          </p:cNvSpPr>
          <p:nvPr>
            <p:ph type="title" idx="4" hasCustomPrompt="1"/>
          </p:nvPr>
        </p:nvSpPr>
        <p:spPr>
          <a:xfrm>
            <a:off x="5197300" y="3008400"/>
            <a:ext cx="804000" cy="55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1pPr>
            <a:lvl2pPr lvl="1"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2pPr>
            <a:lvl3pPr lvl="2"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3pPr>
            <a:lvl4pPr lvl="3"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4pPr>
            <a:lvl5pPr lvl="4"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5pPr>
            <a:lvl6pPr lvl="5"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6pPr>
            <a:lvl7pPr lvl="6"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7pPr>
            <a:lvl8pPr lvl="7"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8pPr>
            <a:lvl9pPr lvl="8"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9pPr>
          </a:lstStyle>
          <a:p>
            <a:r>
              <a:t>xx%</a:t>
            </a:r>
          </a:p>
        </p:txBody>
      </p:sp>
      <p:sp>
        <p:nvSpPr>
          <p:cNvPr id="123" name="Google Shape;123;p13"/>
          <p:cNvSpPr txBox="1">
            <a:spLocks noGrp="1"/>
          </p:cNvSpPr>
          <p:nvPr>
            <p:ph type="subTitle" idx="1"/>
          </p:nvPr>
        </p:nvSpPr>
        <p:spPr>
          <a:xfrm>
            <a:off x="2037650" y="3379828"/>
            <a:ext cx="2016600" cy="55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4" name="Google Shape;124;p13"/>
          <p:cNvSpPr txBox="1">
            <a:spLocks noGrp="1"/>
          </p:cNvSpPr>
          <p:nvPr>
            <p:ph type="subTitle" idx="5"/>
          </p:nvPr>
        </p:nvSpPr>
        <p:spPr>
          <a:xfrm>
            <a:off x="2037650" y="2763831"/>
            <a:ext cx="2016600" cy="77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25" name="Google Shape;125;p13"/>
          <p:cNvSpPr txBox="1">
            <a:spLocks noGrp="1"/>
          </p:cNvSpPr>
          <p:nvPr>
            <p:ph type="subTitle" idx="6"/>
          </p:nvPr>
        </p:nvSpPr>
        <p:spPr>
          <a:xfrm>
            <a:off x="6148500" y="3379825"/>
            <a:ext cx="2016600" cy="55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7"/>
          </p:nvPr>
        </p:nvSpPr>
        <p:spPr>
          <a:xfrm>
            <a:off x="6148500" y="2763825"/>
            <a:ext cx="2016600" cy="77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27" name="Google Shape;127;p13"/>
          <p:cNvSpPr txBox="1">
            <a:spLocks noGrp="1"/>
          </p:cNvSpPr>
          <p:nvPr>
            <p:ph type="title" idx="8" hasCustomPrompt="1"/>
          </p:nvPr>
        </p:nvSpPr>
        <p:spPr>
          <a:xfrm>
            <a:off x="5197300" y="1755463"/>
            <a:ext cx="804000" cy="55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1pPr>
            <a:lvl2pPr lvl="1"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2pPr>
            <a:lvl3pPr lvl="2"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3pPr>
            <a:lvl4pPr lvl="3"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4pPr>
            <a:lvl5pPr lvl="4"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5pPr>
            <a:lvl6pPr lvl="5"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6pPr>
            <a:lvl7pPr lvl="6"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7pPr>
            <a:lvl8pPr lvl="7"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8pPr>
            <a:lvl9pPr lvl="8" algn="ctr" rtl="0">
              <a:spcBef>
                <a:spcPts val="0"/>
              </a:spcBef>
              <a:spcAft>
                <a:spcPts val="0"/>
              </a:spcAft>
              <a:buSzPts val="3500"/>
              <a:buFont typeface="Raleway ExtraBold"/>
              <a:buNone/>
              <a:defRPr sz="3500">
                <a:latin typeface="Raleway ExtraBold"/>
                <a:ea typeface="Raleway ExtraBold"/>
                <a:cs typeface="Raleway ExtraBold"/>
                <a:sym typeface="Raleway ExtraBold"/>
              </a:defRPr>
            </a:lvl9pPr>
          </a:lstStyle>
          <a:p>
            <a:r>
              <a:t>xx%</a:t>
            </a:r>
          </a:p>
        </p:txBody>
      </p:sp>
      <p:sp>
        <p:nvSpPr>
          <p:cNvPr id="128" name="Google Shape;128;p13"/>
          <p:cNvSpPr txBox="1">
            <a:spLocks noGrp="1"/>
          </p:cNvSpPr>
          <p:nvPr>
            <p:ph type="subTitle" idx="9"/>
          </p:nvPr>
        </p:nvSpPr>
        <p:spPr>
          <a:xfrm>
            <a:off x="6148500" y="2119963"/>
            <a:ext cx="2016600" cy="55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subTitle" idx="13"/>
          </p:nvPr>
        </p:nvSpPr>
        <p:spPr>
          <a:xfrm>
            <a:off x="6148500" y="1503963"/>
            <a:ext cx="2016600" cy="77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30" name="Google Shape;130;p13"/>
          <p:cNvSpPr txBox="1">
            <a:spLocks noGrp="1"/>
          </p:cNvSpPr>
          <p:nvPr>
            <p:ph type="subTitle" idx="14"/>
          </p:nvPr>
        </p:nvSpPr>
        <p:spPr>
          <a:xfrm>
            <a:off x="2037650" y="2119972"/>
            <a:ext cx="2016600" cy="55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13"/>
          <p:cNvSpPr txBox="1">
            <a:spLocks noGrp="1"/>
          </p:cNvSpPr>
          <p:nvPr>
            <p:ph type="subTitle" idx="15"/>
          </p:nvPr>
        </p:nvSpPr>
        <p:spPr>
          <a:xfrm>
            <a:off x="2037650" y="1503975"/>
            <a:ext cx="2016600" cy="77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32" name="Google Shape;132;p13"/>
          <p:cNvSpPr/>
          <p:nvPr/>
        </p:nvSpPr>
        <p:spPr>
          <a:xfrm flipH="1">
            <a:off x="-79225" y="-82875"/>
            <a:ext cx="9453535"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33962" y="755600"/>
            <a:ext cx="9538995" cy="580579"/>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7845862" y="122077"/>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48900" y="976048"/>
            <a:ext cx="1241392" cy="343595"/>
          </a:xfrm>
          <a:custGeom>
            <a:avLst/>
            <a:gdLst/>
            <a:ahLst/>
            <a:cxnLst/>
            <a:rect l="l" t="t" r="r" b="b"/>
            <a:pathLst>
              <a:path w="28947" h="8012" extrusionOk="0">
                <a:moveTo>
                  <a:pt x="14537" y="0"/>
                </a:moveTo>
                <a:cubicBezTo>
                  <a:pt x="14052" y="0"/>
                  <a:pt x="13573" y="124"/>
                  <a:pt x="13164" y="387"/>
                </a:cubicBezTo>
                <a:cubicBezTo>
                  <a:pt x="12191" y="1036"/>
                  <a:pt x="11820" y="2473"/>
                  <a:pt x="12469" y="3446"/>
                </a:cubicBezTo>
                <a:cubicBezTo>
                  <a:pt x="11675" y="2858"/>
                  <a:pt x="10769" y="2608"/>
                  <a:pt x="9835" y="2608"/>
                </a:cubicBezTo>
                <a:cubicBezTo>
                  <a:pt x="9078" y="2608"/>
                  <a:pt x="8303" y="2772"/>
                  <a:pt x="7556" y="3052"/>
                </a:cubicBezTo>
                <a:cubicBezTo>
                  <a:pt x="6884" y="3307"/>
                  <a:pt x="6235" y="3725"/>
                  <a:pt x="5864" y="4327"/>
                </a:cubicBezTo>
                <a:cubicBezTo>
                  <a:pt x="5493" y="4953"/>
                  <a:pt x="5424" y="5810"/>
                  <a:pt x="5864" y="6390"/>
                </a:cubicBezTo>
                <a:cubicBezTo>
                  <a:pt x="5221" y="5991"/>
                  <a:pt x="4466" y="5796"/>
                  <a:pt x="3714" y="5796"/>
                </a:cubicBezTo>
                <a:cubicBezTo>
                  <a:pt x="3328" y="5796"/>
                  <a:pt x="2942" y="5847"/>
                  <a:pt x="2573" y="5949"/>
                </a:cubicBezTo>
                <a:cubicBezTo>
                  <a:pt x="1484" y="6274"/>
                  <a:pt x="534" y="7015"/>
                  <a:pt x="1" y="8012"/>
                </a:cubicBezTo>
                <a:lnTo>
                  <a:pt x="28946" y="8012"/>
                </a:lnTo>
                <a:cubicBezTo>
                  <a:pt x="27950" y="6992"/>
                  <a:pt x="26907" y="5949"/>
                  <a:pt x="25609" y="5347"/>
                </a:cubicBezTo>
                <a:cubicBezTo>
                  <a:pt x="25021" y="5063"/>
                  <a:pt x="24324" y="4913"/>
                  <a:pt x="23632" y="4913"/>
                </a:cubicBezTo>
                <a:cubicBezTo>
                  <a:pt x="22796" y="4913"/>
                  <a:pt x="21966" y="5133"/>
                  <a:pt x="21345" y="5602"/>
                </a:cubicBezTo>
                <a:cubicBezTo>
                  <a:pt x="21484" y="4675"/>
                  <a:pt x="20974" y="3701"/>
                  <a:pt x="20140" y="3307"/>
                </a:cubicBezTo>
                <a:cubicBezTo>
                  <a:pt x="19850" y="3171"/>
                  <a:pt x="19524" y="3104"/>
                  <a:pt x="19196" y="3104"/>
                </a:cubicBezTo>
                <a:cubicBezTo>
                  <a:pt x="18578" y="3104"/>
                  <a:pt x="17953" y="3340"/>
                  <a:pt x="17544" y="3794"/>
                </a:cubicBezTo>
                <a:cubicBezTo>
                  <a:pt x="17683" y="2635"/>
                  <a:pt x="17289" y="1407"/>
                  <a:pt x="16409" y="665"/>
                </a:cubicBezTo>
                <a:cubicBezTo>
                  <a:pt x="15885" y="236"/>
                  <a:pt x="15205" y="0"/>
                  <a:pt x="14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104601" y="167041"/>
            <a:ext cx="753123" cy="322411"/>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7405871" y="976060"/>
            <a:ext cx="814777" cy="294329"/>
          </a:xfrm>
          <a:custGeom>
            <a:avLst/>
            <a:gdLst/>
            <a:ahLst/>
            <a:cxnLst/>
            <a:rect l="l" t="t" r="r" b="b"/>
            <a:pathLst>
              <a:path w="24488" h="8846" extrusionOk="0">
                <a:moveTo>
                  <a:pt x="13788" y="1"/>
                </a:moveTo>
                <a:cubicBezTo>
                  <a:pt x="12910" y="1"/>
                  <a:pt x="12032" y="423"/>
                  <a:pt x="11480" y="1106"/>
                </a:cubicBezTo>
                <a:cubicBezTo>
                  <a:pt x="10894" y="1757"/>
                  <a:pt x="10569" y="2635"/>
                  <a:pt x="10504" y="3513"/>
                </a:cubicBezTo>
                <a:cubicBezTo>
                  <a:pt x="10341" y="2602"/>
                  <a:pt x="9528" y="1789"/>
                  <a:pt x="8650" y="1562"/>
                </a:cubicBezTo>
                <a:cubicBezTo>
                  <a:pt x="8454" y="1511"/>
                  <a:pt x="8253" y="1486"/>
                  <a:pt x="8053" y="1486"/>
                </a:cubicBezTo>
                <a:cubicBezTo>
                  <a:pt x="7356" y="1486"/>
                  <a:pt x="6666" y="1787"/>
                  <a:pt x="6211" y="2342"/>
                </a:cubicBezTo>
                <a:cubicBezTo>
                  <a:pt x="5594" y="3025"/>
                  <a:pt x="5463" y="4066"/>
                  <a:pt x="5854" y="4879"/>
                </a:cubicBezTo>
                <a:cubicBezTo>
                  <a:pt x="5694" y="4825"/>
                  <a:pt x="5530" y="4801"/>
                  <a:pt x="5368" y="4801"/>
                </a:cubicBezTo>
                <a:cubicBezTo>
                  <a:pt x="4837" y="4801"/>
                  <a:pt x="4316" y="5065"/>
                  <a:pt x="3968" y="5464"/>
                </a:cubicBezTo>
                <a:cubicBezTo>
                  <a:pt x="3480" y="5984"/>
                  <a:pt x="3350" y="6797"/>
                  <a:pt x="3642" y="7415"/>
                </a:cubicBezTo>
                <a:lnTo>
                  <a:pt x="0" y="8846"/>
                </a:lnTo>
                <a:lnTo>
                  <a:pt x="24487" y="8846"/>
                </a:lnTo>
                <a:lnTo>
                  <a:pt x="18049" y="7448"/>
                </a:lnTo>
                <a:cubicBezTo>
                  <a:pt x="18634" y="7025"/>
                  <a:pt x="18927" y="6342"/>
                  <a:pt x="18862" y="5627"/>
                </a:cubicBezTo>
                <a:cubicBezTo>
                  <a:pt x="18796" y="4911"/>
                  <a:pt x="18276" y="4228"/>
                  <a:pt x="17593" y="4033"/>
                </a:cubicBezTo>
                <a:cubicBezTo>
                  <a:pt x="17471" y="4005"/>
                  <a:pt x="17345" y="3992"/>
                  <a:pt x="17220" y="3992"/>
                </a:cubicBezTo>
                <a:cubicBezTo>
                  <a:pt x="16614" y="3992"/>
                  <a:pt x="16015" y="4307"/>
                  <a:pt x="15772" y="4846"/>
                </a:cubicBezTo>
                <a:cubicBezTo>
                  <a:pt x="15967" y="4261"/>
                  <a:pt x="16227" y="3708"/>
                  <a:pt x="16292" y="3090"/>
                </a:cubicBezTo>
                <a:cubicBezTo>
                  <a:pt x="16358" y="2440"/>
                  <a:pt x="16292" y="1789"/>
                  <a:pt x="16000" y="1236"/>
                </a:cubicBezTo>
                <a:cubicBezTo>
                  <a:pt x="15545" y="456"/>
                  <a:pt x="14666" y="1"/>
                  <a:pt x="13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13"/>
          <p:cNvGrpSpPr/>
          <p:nvPr/>
        </p:nvGrpSpPr>
        <p:grpSpPr>
          <a:xfrm>
            <a:off x="-358458" y="4039598"/>
            <a:ext cx="9639253" cy="1229574"/>
            <a:chOff x="-358458" y="4039598"/>
            <a:chExt cx="9639253" cy="1229574"/>
          </a:xfrm>
        </p:grpSpPr>
        <p:grpSp>
          <p:nvGrpSpPr>
            <p:cNvPr id="139" name="Google Shape;139;p13"/>
            <p:cNvGrpSpPr/>
            <p:nvPr/>
          </p:nvGrpSpPr>
          <p:grpSpPr>
            <a:xfrm>
              <a:off x="-48534" y="4849494"/>
              <a:ext cx="9192445" cy="294361"/>
              <a:chOff x="9147072" y="3746004"/>
              <a:chExt cx="4585218" cy="611087"/>
            </a:xfrm>
          </p:grpSpPr>
          <p:sp>
            <p:nvSpPr>
              <p:cNvPr id="140" name="Google Shape;140;p13"/>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13"/>
            <p:cNvSpPr/>
            <p:nvPr/>
          </p:nvSpPr>
          <p:spPr>
            <a:xfrm>
              <a:off x="3876096" y="4296225"/>
              <a:ext cx="1391766" cy="866693"/>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4077389" y="4526703"/>
              <a:ext cx="1080130" cy="636214"/>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flipH="1">
              <a:off x="-358458" y="4039598"/>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flipH="1">
              <a:off x="-287220" y="4316326"/>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flipH="1">
              <a:off x="8122399" y="4063685"/>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flipH="1">
              <a:off x="8378865" y="4323952"/>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0583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17"/>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5241075" y="2338500"/>
            <a:ext cx="3189600" cy="1366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500"/>
              <a:buNone/>
              <a:defRPr sz="4500"/>
            </a:lvl1pPr>
            <a:lvl2pPr lvl="1" algn="ctr" rtl="0">
              <a:lnSpc>
                <a:spcPct val="90000"/>
              </a:lnSpc>
              <a:spcBef>
                <a:spcPts val="0"/>
              </a:spcBef>
              <a:spcAft>
                <a:spcPts val="0"/>
              </a:spcAft>
              <a:buSzPts val="4500"/>
              <a:buNone/>
              <a:defRPr sz="4500"/>
            </a:lvl2pPr>
            <a:lvl3pPr lvl="2" algn="ctr" rtl="0">
              <a:lnSpc>
                <a:spcPct val="90000"/>
              </a:lnSpc>
              <a:spcBef>
                <a:spcPts val="0"/>
              </a:spcBef>
              <a:spcAft>
                <a:spcPts val="0"/>
              </a:spcAft>
              <a:buSzPts val="4500"/>
              <a:buNone/>
              <a:defRPr sz="4500"/>
            </a:lvl3pPr>
            <a:lvl4pPr lvl="3" algn="ctr" rtl="0">
              <a:lnSpc>
                <a:spcPct val="90000"/>
              </a:lnSpc>
              <a:spcBef>
                <a:spcPts val="0"/>
              </a:spcBef>
              <a:spcAft>
                <a:spcPts val="0"/>
              </a:spcAft>
              <a:buSzPts val="4500"/>
              <a:buNone/>
              <a:defRPr sz="4500"/>
            </a:lvl4pPr>
            <a:lvl5pPr lvl="4" algn="ctr" rtl="0">
              <a:lnSpc>
                <a:spcPct val="90000"/>
              </a:lnSpc>
              <a:spcBef>
                <a:spcPts val="0"/>
              </a:spcBef>
              <a:spcAft>
                <a:spcPts val="0"/>
              </a:spcAft>
              <a:buSzPts val="4500"/>
              <a:buNone/>
              <a:defRPr sz="4500"/>
            </a:lvl5pPr>
            <a:lvl6pPr lvl="5" algn="ctr" rtl="0">
              <a:lnSpc>
                <a:spcPct val="90000"/>
              </a:lnSpc>
              <a:spcBef>
                <a:spcPts val="0"/>
              </a:spcBef>
              <a:spcAft>
                <a:spcPts val="0"/>
              </a:spcAft>
              <a:buSzPts val="4500"/>
              <a:buNone/>
              <a:defRPr sz="4500"/>
            </a:lvl6pPr>
            <a:lvl7pPr lvl="6" algn="ctr" rtl="0">
              <a:lnSpc>
                <a:spcPct val="90000"/>
              </a:lnSpc>
              <a:spcBef>
                <a:spcPts val="0"/>
              </a:spcBef>
              <a:spcAft>
                <a:spcPts val="0"/>
              </a:spcAft>
              <a:buSzPts val="4500"/>
              <a:buNone/>
              <a:defRPr sz="4500"/>
            </a:lvl7pPr>
            <a:lvl8pPr lvl="7" algn="ctr" rtl="0">
              <a:lnSpc>
                <a:spcPct val="90000"/>
              </a:lnSpc>
              <a:spcBef>
                <a:spcPts val="0"/>
              </a:spcBef>
              <a:spcAft>
                <a:spcPts val="0"/>
              </a:spcAft>
              <a:buSzPts val="4500"/>
              <a:buNone/>
              <a:defRPr sz="4500"/>
            </a:lvl8pPr>
            <a:lvl9pPr lvl="8" algn="ctr" rtl="0">
              <a:lnSpc>
                <a:spcPct val="90000"/>
              </a:lnSpc>
              <a:spcBef>
                <a:spcPts val="0"/>
              </a:spcBef>
              <a:spcAft>
                <a:spcPts val="0"/>
              </a:spcAft>
              <a:buSzPts val="4500"/>
              <a:buNone/>
              <a:defRPr sz="4500"/>
            </a:lvl9pPr>
          </a:lstStyle>
          <a:p>
            <a:endParaRPr/>
          </a:p>
        </p:txBody>
      </p:sp>
      <p:sp>
        <p:nvSpPr>
          <p:cNvPr id="166" name="Google Shape;166;p15"/>
          <p:cNvSpPr txBox="1">
            <a:spLocks noGrp="1"/>
          </p:cNvSpPr>
          <p:nvPr>
            <p:ph type="title" idx="2" hasCustomPrompt="1"/>
          </p:nvPr>
        </p:nvSpPr>
        <p:spPr>
          <a:xfrm>
            <a:off x="5241075" y="1139100"/>
            <a:ext cx="3189600" cy="82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1pPr>
            <a:lvl2pPr lvl="1"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2pPr>
            <a:lvl3pPr lvl="2"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3pPr>
            <a:lvl4pPr lvl="3"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4pPr>
            <a:lvl5pPr lvl="4"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5pPr>
            <a:lvl6pPr lvl="5"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6pPr>
            <a:lvl7pPr lvl="6"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7pPr>
            <a:lvl8pPr lvl="7"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8pPr>
            <a:lvl9pPr lvl="8" algn="ctr" rtl="0">
              <a:spcBef>
                <a:spcPts val="0"/>
              </a:spcBef>
              <a:spcAft>
                <a:spcPts val="0"/>
              </a:spcAft>
              <a:buSzPts val="4800"/>
              <a:buFont typeface="Raleway ExtraBold"/>
              <a:buNone/>
              <a:defRPr sz="4800">
                <a:latin typeface="Raleway ExtraBold"/>
                <a:ea typeface="Raleway ExtraBold"/>
                <a:cs typeface="Raleway ExtraBold"/>
                <a:sym typeface="Raleway ExtraBold"/>
              </a:defRPr>
            </a:lvl9pPr>
          </a:lstStyle>
          <a:p>
            <a:r>
              <a:t>xx%</a:t>
            </a:r>
          </a:p>
        </p:txBody>
      </p:sp>
      <p:sp>
        <p:nvSpPr>
          <p:cNvPr id="167" name="Google Shape;167;p15"/>
          <p:cNvSpPr txBox="1">
            <a:spLocks noGrp="1"/>
          </p:cNvSpPr>
          <p:nvPr>
            <p:ph type="subTitle" idx="1"/>
          </p:nvPr>
        </p:nvSpPr>
        <p:spPr>
          <a:xfrm>
            <a:off x="5564925" y="3654975"/>
            <a:ext cx="2541900" cy="69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1972703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0" name="Google Shape;170;p16"/>
          <p:cNvSpPr txBox="1">
            <a:spLocks noGrp="1"/>
          </p:cNvSpPr>
          <p:nvPr>
            <p:ph type="subTitle" idx="1"/>
          </p:nvPr>
        </p:nvSpPr>
        <p:spPr>
          <a:xfrm>
            <a:off x="1744875" y="3789725"/>
            <a:ext cx="22821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6"/>
          <p:cNvSpPr txBox="1">
            <a:spLocks noGrp="1"/>
          </p:cNvSpPr>
          <p:nvPr>
            <p:ph type="subTitle" idx="2"/>
          </p:nvPr>
        </p:nvSpPr>
        <p:spPr>
          <a:xfrm>
            <a:off x="1744875" y="340845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72" name="Google Shape;172;p16"/>
          <p:cNvSpPr txBox="1">
            <a:spLocks noGrp="1"/>
          </p:cNvSpPr>
          <p:nvPr>
            <p:ph type="title" idx="3" hasCustomPrompt="1"/>
          </p:nvPr>
        </p:nvSpPr>
        <p:spPr>
          <a:xfrm>
            <a:off x="1744875" y="2542375"/>
            <a:ext cx="2282100" cy="866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1pPr>
            <a:lvl2pPr lvl="1"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2pPr>
            <a:lvl3pPr lvl="2"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3pPr>
            <a:lvl4pPr lvl="3"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4pPr>
            <a:lvl5pPr lvl="4"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5pPr>
            <a:lvl6pPr lvl="5"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6pPr>
            <a:lvl7pPr lvl="6"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7pPr>
            <a:lvl8pPr lvl="7"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8pPr>
            <a:lvl9pPr lvl="8" algn="ctr" rtl="0">
              <a:spcBef>
                <a:spcPts val="0"/>
              </a:spcBef>
              <a:spcAft>
                <a:spcPts val="0"/>
              </a:spcAft>
              <a:buClr>
                <a:schemeClr val="accent3"/>
              </a:buClr>
              <a:buSzPts val="5100"/>
              <a:buFont typeface="Raleway ExtraBold"/>
              <a:buNone/>
              <a:defRPr sz="5100">
                <a:solidFill>
                  <a:schemeClr val="accent3"/>
                </a:solidFill>
                <a:latin typeface="Raleway ExtraBold"/>
                <a:ea typeface="Raleway ExtraBold"/>
                <a:cs typeface="Raleway ExtraBold"/>
                <a:sym typeface="Raleway ExtraBold"/>
              </a:defRPr>
            </a:lvl9pPr>
          </a:lstStyle>
          <a:p>
            <a:r>
              <a:t>xx%</a:t>
            </a:r>
          </a:p>
        </p:txBody>
      </p:sp>
      <p:sp>
        <p:nvSpPr>
          <p:cNvPr id="173" name="Google Shape;173;p16"/>
          <p:cNvSpPr txBox="1">
            <a:spLocks noGrp="1"/>
          </p:cNvSpPr>
          <p:nvPr>
            <p:ph type="subTitle" idx="4"/>
          </p:nvPr>
        </p:nvSpPr>
        <p:spPr>
          <a:xfrm>
            <a:off x="5117025" y="3789725"/>
            <a:ext cx="22821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6"/>
          <p:cNvSpPr txBox="1">
            <a:spLocks noGrp="1"/>
          </p:cNvSpPr>
          <p:nvPr>
            <p:ph type="subTitle" idx="5"/>
          </p:nvPr>
        </p:nvSpPr>
        <p:spPr>
          <a:xfrm>
            <a:off x="5117025" y="340845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75" name="Google Shape;175;p16"/>
          <p:cNvSpPr txBox="1">
            <a:spLocks noGrp="1"/>
          </p:cNvSpPr>
          <p:nvPr>
            <p:ph type="title" idx="6" hasCustomPrompt="1"/>
          </p:nvPr>
        </p:nvSpPr>
        <p:spPr>
          <a:xfrm>
            <a:off x="5117025" y="2542375"/>
            <a:ext cx="2282100" cy="866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1pPr>
            <a:lvl2pPr lvl="1"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2pPr>
            <a:lvl3pPr lvl="2"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3pPr>
            <a:lvl4pPr lvl="3"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4pPr>
            <a:lvl5pPr lvl="4"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5pPr>
            <a:lvl6pPr lvl="5"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6pPr>
            <a:lvl7pPr lvl="6"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7pPr>
            <a:lvl8pPr lvl="7"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8pPr>
            <a:lvl9pPr lvl="8" algn="ctr" rtl="0">
              <a:spcBef>
                <a:spcPts val="0"/>
              </a:spcBef>
              <a:spcAft>
                <a:spcPts val="0"/>
              </a:spcAft>
              <a:buClr>
                <a:schemeClr val="accent1"/>
              </a:buClr>
              <a:buSzPts val="5100"/>
              <a:buFont typeface="Raleway ExtraBold"/>
              <a:buNone/>
              <a:defRPr sz="5100">
                <a:solidFill>
                  <a:schemeClr val="accent1"/>
                </a:solidFill>
                <a:latin typeface="Raleway ExtraBold"/>
                <a:ea typeface="Raleway ExtraBold"/>
                <a:cs typeface="Raleway ExtraBold"/>
                <a:sym typeface="Raleway ExtraBold"/>
              </a:defRPr>
            </a:lvl9pPr>
          </a:lstStyle>
          <a:p>
            <a:r>
              <a:t>xx%</a:t>
            </a:r>
          </a:p>
        </p:txBody>
      </p:sp>
      <p:grpSp>
        <p:nvGrpSpPr>
          <p:cNvPr id="176" name="Google Shape;176;p16"/>
          <p:cNvGrpSpPr/>
          <p:nvPr/>
        </p:nvGrpSpPr>
        <p:grpSpPr>
          <a:xfrm>
            <a:off x="-48534" y="3789727"/>
            <a:ext cx="9359085" cy="1354131"/>
            <a:chOff x="-48534" y="3789727"/>
            <a:chExt cx="9359085" cy="1354131"/>
          </a:xfrm>
        </p:grpSpPr>
        <p:grpSp>
          <p:nvGrpSpPr>
            <p:cNvPr id="177" name="Google Shape;177;p16"/>
            <p:cNvGrpSpPr/>
            <p:nvPr/>
          </p:nvGrpSpPr>
          <p:grpSpPr>
            <a:xfrm>
              <a:off x="-48534" y="4849494"/>
              <a:ext cx="9192445" cy="294361"/>
              <a:chOff x="9147072" y="3746004"/>
              <a:chExt cx="4585218" cy="611087"/>
            </a:xfrm>
          </p:grpSpPr>
          <p:sp>
            <p:nvSpPr>
              <p:cNvPr id="178" name="Google Shape;178;p16"/>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6"/>
            <p:cNvSpPr/>
            <p:nvPr/>
          </p:nvSpPr>
          <p:spPr>
            <a:xfrm flipH="1">
              <a:off x="7855976" y="3789727"/>
              <a:ext cx="1454576" cy="1345439"/>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flipH="1">
              <a:off x="8178015" y="4116542"/>
              <a:ext cx="1132537" cy="1018627"/>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48514" y="4238064"/>
              <a:ext cx="1454589" cy="905790"/>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6810" y="4478943"/>
              <a:ext cx="1128885" cy="664915"/>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6"/>
          <p:cNvSpPr/>
          <p:nvPr/>
        </p:nvSpPr>
        <p:spPr>
          <a:xfrm flipH="1">
            <a:off x="7947561" y="457777"/>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965237" y="1472903"/>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341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6"/>
        <p:cNvGrpSpPr/>
        <p:nvPr/>
      </p:nvGrpSpPr>
      <p:grpSpPr>
        <a:xfrm>
          <a:off x="0" y="0"/>
          <a:ext cx="0" cy="0"/>
          <a:chOff x="0" y="0"/>
          <a:chExt cx="0" cy="0"/>
        </a:xfrm>
      </p:grpSpPr>
      <p:sp>
        <p:nvSpPr>
          <p:cNvPr id="187" name="Google Shape;187;p17"/>
          <p:cNvSpPr txBox="1">
            <a:spLocks noGrp="1"/>
          </p:cNvSpPr>
          <p:nvPr>
            <p:ph type="title" hasCustomPrompt="1"/>
          </p:nvPr>
        </p:nvSpPr>
        <p:spPr>
          <a:xfrm>
            <a:off x="713228" y="426575"/>
            <a:ext cx="3234300" cy="773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400"/>
              <a:buNone/>
              <a:defRPr sz="5400"/>
            </a:lvl1pPr>
            <a:lvl2pPr lvl="1" algn="l" rtl="0">
              <a:spcBef>
                <a:spcPts val="0"/>
              </a:spcBef>
              <a:spcAft>
                <a:spcPts val="0"/>
              </a:spcAft>
              <a:buSzPts val="5400"/>
              <a:buNone/>
              <a:defRPr sz="5400"/>
            </a:lvl2pPr>
            <a:lvl3pPr lvl="2" algn="l" rtl="0">
              <a:spcBef>
                <a:spcPts val="0"/>
              </a:spcBef>
              <a:spcAft>
                <a:spcPts val="0"/>
              </a:spcAft>
              <a:buSzPts val="5400"/>
              <a:buNone/>
              <a:defRPr sz="5400"/>
            </a:lvl3pPr>
            <a:lvl4pPr lvl="3" algn="l" rtl="0">
              <a:spcBef>
                <a:spcPts val="0"/>
              </a:spcBef>
              <a:spcAft>
                <a:spcPts val="0"/>
              </a:spcAft>
              <a:buSzPts val="5400"/>
              <a:buNone/>
              <a:defRPr sz="5400"/>
            </a:lvl4pPr>
            <a:lvl5pPr lvl="4" algn="l" rtl="0">
              <a:spcBef>
                <a:spcPts val="0"/>
              </a:spcBef>
              <a:spcAft>
                <a:spcPts val="0"/>
              </a:spcAft>
              <a:buSzPts val="5400"/>
              <a:buNone/>
              <a:defRPr sz="5400"/>
            </a:lvl5pPr>
            <a:lvl6pPr lvl="5" algn="l" rtl="0">
              <a:spcBef>
                <a:spcPts val="0"/>
              </a:spcBef>
              <a:spcAft>
                <a:spcPts val="0"/>
              </a:spcAft>
              <a:buSzPts val="5400"/>
              <a:buNone/>
              <a:defRPr sz="5400"/>
            </a:lvl6pPr>
            <a:lvl7pPr lvl="6" algn="l" rtl="0">
              <a:spcBef>
                <a:spcPts val="0"/>
              </a:spcBef>
              <a:spcAft>
                <a:spcPts val="0"/>
              </a:spcAft>
              <a:buSzPts val="5400"/>
              <a:buNone/>
              <a:defRPr sz="5400"/>
            </a:lvl7pPr>
            <a:lvl8pPr lvl="7" algn="l" rtl="0">
              <a:spcBef>
                <a:spcPts val="0"/>
              </a:spcBef>
              <a:spcAft>
                <a:spcPts val="0"/>
              </a:spcAft>
              <a:buSzPts val="5400"/>
              <a:buNone/>
              <a:defRPr sz="5400"/>
            </a:lvl8pPr>
            <a:lvl9pPr lvl="8" algn="l" rtl="0">
              <a:spcBef>
                <a:spcPts val="0"/>
              </a:spcBef>
              <a:spcAft>
                <a:spcPts val="0"/>
              </a:spcAft>
              <a:buSzPts val="5400"/>
              <a:buNone/>
              <a:defRPr sz="5400"/>
            </a:lvl9pPr>
          </a:lstStyle>
          <a:p>
            <a:r>
              <a:t>xx%</a:t>
            </a:r>
          </a:p>
        </p:txBody>
      </p:sp>
      <p:sp>
        <p:nvSpPr>
          <p:cNvPr id="188" name="Google Shape;188;p17"/>
          <p:cNvSpPr txBox="1">
            <a:spLocks noGrp="1"/>
          </p:cNvSpPr>
          <p:nvPr>
            <p:ph type="subTitle" idx="1"/>
          </p:nvPr>
        </p:nvSpPr>
        <p:spPr>
          <a:xfrm>
            <a:off x="713228" y="1271853"/>
            <a:ext cx="3234300" cy="30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9" name="Google Shape;189;p17"/>
          <p:cNvSpPr txBox="1">
            <a:spLocks noGrp="1"/>
          </p:cNvSpPr>
          <p:nvPr>
            <p:ph type="title" idx="2" hasCustomPrompt="1"/>
          </p:nvPr>
        </p:nvSpPr>
        <p:spPr>
          <a:xfrm>
            <a:off x="713228" y="3346650"/>
            <a:ext cx="3234300" cy="773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400"/>
              <a:buNone/>
              <a:defRPr sz="5400"/>
            </a:lvl1pPr>
            <a:lvl2pPr lvl="1" algn="l" rtl="0">
              <a:spcBef>
                <a:spcPts val="0"/>
              </a:spcBef>
              <a:spcAft>
                <a:spcPts val="0"/>
              </a:spcAft>
              <a:buSzPts val="5400"/>
              <a:buNone/>
              <a:defRPr sz="5400"/>
            </a:lvl2pPr>
            <a:lvl3pPr lvl="2" algn="l" rtl="0">
              <a:spcBef>
                <a:spcPts val="0"/>
              </a:spcBef>
              <a:spcAft>
                <a:spcPts val="0"/>
              </a:spcAft>
              <a:buSzPts val="5400"/>
              <a:buNone/>
              <a:defRPr sz="5400"/>
            </a:lvl3pPr>
            <a:lvl4pPr lvl="3" algn="l" rtl="0">
              <a:spcBef>
                <a:spcPts val="0"/>
              </a:spcBef>
              <a:spcAft>
                <a:spcPts val="0"/>
              </a:spcAft>
              <a:buSzPts val="5400"/>
              <a:buNone/>
              <a:defRPr sz="5400"/>
            </a:lvl4pPr>
            <a:lvl5pPr lvl="4" algn="l" rtl="0">
              <a:spcBef>
                <a:spcPts val="0"/>
              </a:spcBef>
              <a:spcAft>
                <a:spcPts val="0"/>
              </a:spcAft>
              <a:buSzPts val="5400"/>
              <a:buNone/>
              <a:defRPr sz="5400"/>
            </a:lvl5pPr>
            <a:lvl6pPr lvl="5" algn="l" rtl="0">
              <a:spcBef>
                <a:spcPts val="0"/>
              </a:spcBef>
              <a:spcAft>
                <a:spcPts val="0"/>
              </a:spcAft>
              <a:buSzPts val="5400"/>
              <a:buNone/>
              <a:defRPr sz="5400"/>
            </a:lvl6pPr>
            <a:lvl7pPr lvl="6" algn="l" rtl="0">
              <a:spcBef>
                <a:spcPts val="0"/>
              </a:spcBef>
              <a:spcAft>
                <a:spcPts val="0"/>
              </a:spcAft>
              <a:buSzPts val="5400"/>
              <a:buNone/>
              <a:defRPr sz="5400"/>
            </a:lvl7pPr>
            <a:lvl8pPr lvl="7" algn="l" rtl="0">
              <a:spcBef>
                <a:spcPts val="0"/>
              </a:spcBef>
              <a:spcAft>
                <a:spcPts val="0"/>
              </a:spcAft>
              <a:buSzPts val="5400"/>
              <a:buNone/>
              <a:defRPr sz="5400"/>
            </a:lvl8pPr>
            <a:lvl9pPr lvl="8" algn="l" rtl="0">
              <a:spcBef>
                <a:spcPts val="0"/>
              </a:spcBef>
              <a:spcAft>
                <a:spcPts val="0"/>
              </a:spcAft>
              <a:buSzPts val="5400"/>
              <a:buNone/>
              <a:defRPr sz="5400"/>
            </a:lvl9pPr>
          </a:lstStyle>
          <a:p>
            <a:r>
              <a:t>xx%</a:t>
            </a:r>
          </a:p>
        </p:txBody>
      </p:sp>
      <p:sp>
        <p:nvSpPr>
          <p:cNvPr id="190" name="Google Shape;190;p17"/>
          <p:cNvSpPr txBox="1">
            <a:spLocks noGrp="1"/>
          </p:cNvSpPr>
          <p:nvPr>
            <p:ph type="subTitle" idx="3"/>
          </p:nvPr>
        </p:nvSpPr>
        <p:spPr>
          <a:xfrm>
            <a:off x="713228" y="4191928"/>
            <a:ext cx="3234300" cy="30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1" name="Google Shape;191;p17"/>
          <p:cNvSpPr txBox="1">
            <a:spLocks noGrp="1"/>
          </p:cNvSpPr>
          <p:nvPr>
            <p:ph type="title" idx="4" hasCustomPrompt="1"/>
          </p:nvPr>
        </p:nvSpPr>
        <p:spPr>
          <a:xfrm>
            <a:off x="713228" y="1886613"/>
            <a:ext cx="3234300" cy="773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400"/>
              <a:buNone/>
              <a:defRPr sz="5400">
                <a:solidFill>
                  <a:schemeClr val="accent2"/>
                </a:solidFill>
              </a:defRPr>
            </a:lvl1pPr>
            <a:lvl2pPr lvl="1" algn="l" rtl="0">
              <a:spcBef>
                <a:spcPts val="0"/>
              </a:spcBef>
              <a:spcAft>
                <a:spcPts val="0"/>
              </a:spcAft>
              <a:buSzPts val="5400"/>
              <a:buNone/>
              <a:defRPr sz="5400"/>
            </a:lvl2pPr>
            <a:lvl3pPr lvl="2" algn="l" rtl="0">
              <a:spcBef>
                <a:spcPts val="0"/>
              </a:spcBef>
              <a:spcAft>
                <a:spcPts val="0"/>
              </a:spcAft>
              <a:buSzPts val="5400"/>
              <a:buNone/>
              <a:defRPr sz="5400"/>
            </a:lvl3pPr>
            <a:lvl4pPr lvl="3" algn="l" rtl="0">
              <a:spcBef>
                <a:spcPts val="0"/>
              </a:spcBef>
              <a:spcAft>
                <a:spcPts val="0"/>
              </a:spcAft>
              <a:buSzPts val="5400"/>
              <a:buNone/>
              <a:defRPr sz="5400"/>
            </a:lvl4pPr>
            <a:lvl5pPr lvl="4" algn="l" rtl="0">
              <a:spcBef>
                <a:spcPts val="0"/>
              </a:spcBef>
              <a:spcAft>
                <a:spcPts val="0"/>
              </a:spcAft>
              <a:buSzPts val="5400"/>
              <a:buNone/>
              <a:defRPr sz="5400"/>
            </a:lvl5pPr>
            <a:lvl6pPr lvl="5" algn="l" rtl="0">
              <a:spcBef>
                <a:spcPts val="0"/>
              </a:spcBef>
              <a:spcAft>
                <a:spcPts val="0"/>
              </a:spcAft>
              <a:buSzPts val="5400"/>
              <a:buNone/>
              <a:defRPr sz="5400"/>
            </a:lvl6pPr>
            <a:lvl7pPr lvl="6" algn="l" rtl="0">
              <a:spcBef>
                <a:spcPts val="0"/>
              </a:spcBef>
              <a:spcAft>
                <a:spcPts val="0"/>
              </a:spcAft>
              <a:buSzPts val="5400"/>
              <a:buNone/>
              <a:defRPr sz="5400"/>
            </a:lvl7pPr>
            <a:lvl8pPr lvl="7" algn="l" rtl="0">
              <a:spcBef>
                <a:spcPts val="0"/>
              </a:spcBef>
              <a:spcAft>
                <a:spcPts val="0"/>
              </a:spcAft>
              <a:buSzPts val="5400"/>
              <a:buNone/>
              <a:defRPr sz="5400"/>
            </a:lvl8pPr>
            <a:lvl9pPr lvl="8" algn="l" rtl="0">
              <a:spcBef>
                <a:spcPts val="0"/>
              </a:spcBef>
              <a:spcAft>
                <a:spcPts val="0"/>
              </a:spcAft>
              <a:buSzPts val="5400"/>
              <a:buNone/>
              <a:defRPr sz="5400"/>
            </a:lvl9pPr>
          </a:lstStyle>
          <a:p>
            <a:r>
              <a:t>xx%</a:t>
            </a:r>
          </a:p>
        </p:txBody>
      </p:sp>
      <p:sp>
        <p:nvSpPr>
          <p:cNvPr id="192" name="Google Shape;192;p17"/>
          <p:cNvSpPr txBox="1">
            <a:spLocks noGrp="1"/>
          </p:cNvSpPr>
          <p:nvPr>
            <p:ph type="subTitle" idx="5"/>
          </p:nvPr>
        </p:nvSpPr>
        <p:spPr>
          <a:xfrm>
            <a:off x="713228" y="2731890"/>
            <a:ext cx="3234300" cy="30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9161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93"/>
        <p:cNvGrpSpPr/>
        <p:nvPr/>
      </p:nvGrpSpPr>
      <p:grpSpPr>
        <a:xfrm>
          <a:off x="0" y="0"/>
          <a:ext cx="0" cy="0"/>
          <a:chOff x="0" y="0"/>
          <a:chExt cx="0" cy="0"/>
        </a:xfrm>
      </p:grpSpPr>
      <p:sp>
        <p:nvSpPr>
          <p:cNvPr id="194" name="Google Shape;194;p18"/>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5" name="Google Shape;195;p18"/>
          <p:cNvSpPr txBox="1">
            <a:spLocks noGrp="1"/>
          </p:cNvSpPr>
          <p:nvPr>
            <p:ph type="subTitle" idx="1"/>
          </p:nvPr>
        </p:nvSpPr>
        <p:spPr>
          <a:xfrm>
            <a:off x="1073813" y="2761863"/>
            <a:ext cx="18624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18"/>
          <p:cNvSpPr txBox="1">
            <a:spLocks noGrp="1"/>
          </p:cNvSpPr>
          <p:nvPr>
            <p:ph type="subTitle" idx="2"/>
          </p:nvPr>
        </p:nvSpPr>
        <p:spPr>
          <a:xfrm>
            <a:off x="1073813" y="1526675"/>
            <a:ext cx="18624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197" name="Google Shape;197;p18"/>
          <p:cNvSpPr txBox="1">
            <a:spLocks noGrp="1"/>
          </p:cNvSpPr>
          <p:nvPr>
            <p:ph type="title" idx="3" hasCustomPrompt="1"/>
          </p:nvPr>
        </p:nvSpPr>
        <p:spPr>
          <a:xfrm>
            <a:off x="1073813" y="3680725"/>
            <a:ext cx="1862400" cy="55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1pPr>
            <a:lvl2pPr lvl="1"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2pPr>
            <a:lvl3pPr lvl="2"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3pPr>
            <a:lvl4pPr lvl="3"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4pPr>
            <a:lvl5pPr lvl="4"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5pPr>
            <a:lvl6pPr lvl="5"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6pPr>
            <a:lvl7pPr lvl="6"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7pPr>
            <a:lvl8pPr lvl="7"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8pPr>
            <a:lvl9pPr lvl="8"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9pPr>
          </a:lstStyle>
          <a:p>
            <a:r>
              <a:t>xx%</a:t>
            </a:r>
          </a:p>
        </p:txBody>
      </p:sp>
      <p:sp>
        <p:nvSpPr>
          <p:cNvPr id="198" name="Google Shape;198;p18"/>
          <p:cNvSpPr txBox="1">
            <a:spLocks noGrp="1"/>
          </p:cNvSpPr>
          <p:nvPr>
            <p:ph type="subTitle" idx="4"/>
          </p:nvPr>
        </p:nvSpPr>
        <p:spPr>
          <a:xfrm>
            <a:off x="6207788" y="2761863"/>
            <a:ext cx="18624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8"/>
          <p:cNvSpPr txBox="1">
            <a:spLocks noGrp="1"/>
          </p:cNvSpPr>
          <p:nvPr>
            <p:ph type="subTitle" idx="5"/>
          </p:nvPr>
        </p:nvSpPr>
        <p:spPr>
          <a:xfrm>
            <a:off x="6207788" y="1526675"/>
            <a:ext cx="18624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00" name="Google Shape;200;p18"/>
          <p:cNvSpPr txBox="1">
            <a:spLocks noGrp="1"/>
          </p:cNvSpPr>
          <p:nvPr>
            <p:ph type="title" idx="6" hasCustomPrompt="1"/>
          </p:nvPr>
        </p:nvSpPr>
        <p:spPr>
          <a:xfrm>
            <a:off x="6207788" y="3680725"/>
            <a:ext cx="1862400" cy="55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1pPr>
            <a:lvl2pPr lvl="1"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2pPr>
            <a:lvl3pPr lvl="2"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3pPr>
            <a:lvl4pPr lvl="3"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4pPr>
            <a:lvl5pPr lvl="4"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5pPr>
            <a:lvl6pPr lvl="5"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6pPr>
            <a:lvl7pPr lvl="6"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7pPr>
            <a:lvl8pPr lvl="7"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8pPr>
            <a:lvl9pPr lvl="8"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9pPr>
          </a:lstStyle>
          <a:p>
            <a:r>
              <a:t>xx%</a:t>
            </a:r>
          </a:p>
        </p:txBody>
      </p:sp>
      <p:sp>
        <p:nvSpPr>
          <p:cNvPr id="201" name="Google Shape;201;p18"/>
          <p:cNvSpPr txBox="1">
            <a:spLocks noGrp="1"/>
          </p:cNvSpPr>
          <p:nvPr>
            <p:ph type="subTitle" idx="7"/>
          </p:nvPr>
        </p:nvSpPr>
        <p:spPr>
          <a:xfrm>
            <a:off x="3640800" y="2761863"/>
            <a:ext cx="1862400" cy="5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18"/>
          <p:cNvSpPr txBox="1">
            <a:spLocks noGrp="1"/>
          </p:cNvSpPr>
          <p:nvPr>
            <p:ph type="subTitle" idx="8"/>
          </p:nvPr>
        </p:nvSpPr>
        <p:spPr>
          <a:xfrm>
            <a:off x="3640800" y="1526675"/>
            <a:ext cx="18624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03" name="Google Shape;203;p18"/>
          <p:cNvSpPr txBox="1">
            <a:spLocks noGrp="1"/>
          </p:cNvSpPr>
          <p:nvPr>
            <p:ph type="title" idx="9" hasCustomPrompt="1"/>
          </p:nvPr>
        </p:nvSpPr>
        <p:spPr>
          <a:xfrm>
            <a:off x="3640800" y="3680725"/>
            <a:ext cx="1862400" cy="55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1pPr>
            <a:lvl2pPr lvl="1"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2pPr>
            <a:lvl3pPr lvl="2"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3pPr>
            <a:lvl4pPr lvl="3"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4pPr>
            <a:lvl5pPr lvl="4"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5pPr>
            <a:lvl6pPr lvl="5"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6pPr>
            <a:lvl7pPr lvl="6"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7pPr>
            <a:lvl8pPr lvl="7"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8pPr>
            <a:lvl9pPr lvl="8" algn="ctr" rtl="0">
              <a:spcBef>
                <a:spcPts val="0"/>
              </a:spcBef>
              <a:spcAft>
                <a:spcPts val="0"/>
              </a:spcAft>
              <a:buClr>
                <a:schemeClr val="accent3"/>
              </a:buClr>
              <a:buSzPts val="2600"/>
              <a:buFont typeface="Raleway ExtraBold"/>
              <a:buNone/>
              <a:defRPr sz="2600">
                <a:solidFill>
                  <a:schemeClr val="accent3"/>
                </a:solidFill>
                <a:latin typeface="Raleway ExtraBold"/>
                <a:ea typeface="Raleway ExtraBold"/>
                <a:cs typeface="Raleway ExtraBold"/>
                <a:sym typeface="Raleway ExtraBold"/>
              </a:defRPr>
            </a:lvl9pPr>
          </a:lstStyle>
          <a:p>
            <a:r>
              <a:t>xx%</a:t>
            </a:r>
          </a:p>
        </p:txBody>
      </p:sp>
      <p:sp>
        <p:nvSpPr>
          <p:cNvPr id="204" name="Google Shape;204;p18"/>
          <p:cNvSpPr/>
          <p:nvPr/>
        </p:nvSpPr>
        <p:spPr>
          <a:xfrm flipH="1">
            <a:off x="7329300" y="-130422"/>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18"/>
          <p:cNvGrpSpPr/>
          <p:nvPr/>
        </p:nvGrpSpPr>
        <p:grpSpPr>
          <a:xfrm>
            <a:off x="-175851" y="3919292"/>
            <a:ext cx="9623675" cy="1224563"/>
            <a:chOff x="-175851" y="3919292"/>
            <a:chExt cx="9623675" cy="1224563"/>
          </a:xfrm>
        </p:grpSpPr>
        <p:sp>
          <p:nvSpPr>
            <p:cNvPr id="206" name="Google Shape;206;p18"/>
            <p:cNvSpPr/>
            <p:nvPr/>
          </p:nvSpPr>
          <p:spPr>
            <a:xfrm flipH="1">
              <a:off x="8161449" y="3919292"/>
              <a:ext cx="1286376" cy="1215873"/>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flipH="1">
              <a:off x="8161449" y="3919292"/>
              <a:ext cx="1286376" cy="1215873"/>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flipH="1">
              <a:off x="8316122" y="4144606"/>
              <a:ext cx="1024797" cy="968368"/>
            </a:xfrm>
            <a:custGeom>
              <a:avLst/>
              <a:gdLst/>
              <a:ahLst/>
              <a:cxnLst/>
              <a:rect l="l" t="t" r="r" b="b"/>
              <a:pathLst>
                <a:path w="7573" h="7156" extrusionOk="0">
                  <a:moveTo>
                    <a:pt x="2951" y="0"/>
                  </a:moveTo>
                  <a:cubicBezTo>
                    <a:pt x="2344" y="0"/>
                    <a:pt x="1790" y="457"/>
                    <a:pt x="1533" y="1007"/>
                  </a:cubicBezTo>
                  <a:cubicBezTo>
                    <a:pt x="1273" y="1592"/>
                    <a:pt x="1273" y="2261"/>
                    <a:pt x="1347" y="2902"/>
                  </a:cubicBezTo>
                  <a:cubicBezTo>
                    <a:pt x="1412" y="3395"/>
                    <a:pt x="1570" y="3831"/>
                    <a:pt x="1710" y="4314"/>
                  </a:cubicBezTo>
                  <a:cubicBezTo>
                    <a:pt x="1614" y="4027"/>
                    <a:pt x="1306" y="3838"/>
                    <a:pt x="1008" y="3838"/>
                  </a:cubicBezTo>
                  <a:cubicBezTo>
                    <a:pt x="988" y="3838"/>
                    <a:pt x="968" y="3839"/>
                    <a:pt x="948" y="3841"/>
                  </a:cubicBezTo>
                  <a:cubicBezTo>
                    <a:pt x="623" y="3868"/>
                    <a:pt x="344" y="4091"/>
                    <a:pt x="186" y="4379"/>
                  </a:cubicBezTo>
                  <a:cubicBezTo>
                    <a:pt x="37" y="4658"/>
                    <a:pt x="0" y="4993"/>
                    <a:pt x="47" y="5318"/>
                  </a:cubicBezTo>
                  <a:cubicBezTo>
                    <a:pt x="167" y="6173"/>
                    <a:pt x="864" y="6916"/>
                    <a:pt x="1710" y="7092"/>
                  </a:cubicBezTo>
                  <a:cubicBezTo>
                    <a:pt x="1917" y="7136"/>
                    <a:pt x="2125" y="7155"/>
                    <a:pt x="2332" y="7155"/>
                  </a:cubicBezTo>
                  <a:cubicBezTo>
                    <a:pt x="3889" y="7155"/>
                    <a:pt x="5443" y="6062"/>
                    <a:pt x="7033" y="5931"/>
                  </a:cubicBezTo>
                  <a:cubicBezTo>
                    <a:pt x="7247" y="5745"/>
                    <a:pt x="7433" y="5513"/>
                    <a:pt x="7498" y="5234"/>
                  </a:cubicBezTo>
                  <a:cubicBezTo>
                    <a:pt x="7572" y="4965"/>
                    <a:pt x="7489" y="4640"/>
                    <a:pt x="7247" y="4482"/>
                  </a:cubicBezTo>
                  <a:cubicBezTo>
                    <a:pt x="7146" y="4420"/>
                    <a:pt x="7028" y="4392"/>
                    <a:pt x="6909" y="4392"/>
                  </a:cubicBezTo>
                  <a:cubicBezTo>
                    <a:pt x="6832" y="4392"/>
                    <a:pt x="6754" y="4404"/>
                    <a:pt x="6680" y="4426"/>
                  </a:cubicBezTo>
                  <a:cubicBezTo>
                    <a:pt x="6494" y="4482"/>
                    <a:pt x="6337" y="4630"/>
                    <a:pt x="6169" y="4733"/>
                  </a:cubicBezTo>
                  <a:cubicBezTo>
                    <a:pt x="6457" y="4426"/>
                    <a:pt x="6736" y="4101"/>
                    <a:pt x="6950" y="3738"/>
                  </a:cubicBezTo>
                  <a:cubicBezTo>
                    <a:pt x="7163" y="3376"/>
                    <a:pt x="7312" y="2958"/>
                    <a:pt x="7275" y="2540"/>
                  </a:cubicBezTo>
                  <a:cubicBezTo>
                    <a:pt x="7247" y="2113"/>
                    <a:pt x="7024" y="1694"/>
                    <a:pt x="6652" y="1499"/>
                  </a:cubicBezTo>
                  <a:cubicBezTo>
                    <a:pt x="6488" y="1410"/>
                    <a:pt x="6308" y="1369"/>
                    <a:pt x="6124" y="1369"/>
                  </a:cubicBezTo>
                  <a:cubicBezTo>
                    <a:pt x="5756" y="1369"/>
                    <a:pt x="5376" y="1530"/>
                    <a:pt x="5092" y="1778"/>
                  </a:cubicBezTo>
                  <a:cubicBezTo>
                    <a:pt x="4664" y="2140"/>
                    <a:pt x="4395" y="2679"/>
                    <a:pt x="4144" y="3181"/>
                  </a:cubicBezTo>
                  <a:cubicBezTo>
                    <a:pt x="4376" y="2568"/>
                    <a:pt x="4516" y="1899"/>
                    <a:pt x="4358" y="1267"/>
                  </a:cubicBezTo>
                  <a:cubicBezTo>
                    <a:pt x="4209" y="635"/>
                    <a:pt x="3689" y="59"/>
                    <a:pt x="3038" y="4"/>
                  </a:cubicBezTo>
                  <a:cubicBezTo>
                    <a:pt x="3009" y="1"/>
                    <a:pt x="2980" y="0"/>
                    <a:pt x="2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flipH="1">
              <a:off x="8833320" y="4734738"/>
              <a:ext cx="461452" cy="328943"/>
            </a:xfrm>
            <a:custGeom>
              <a:avLst/>
              <a:gdLst/>
              <a:ahLst/>
              <a:cxnLst/>
              <a:rect l="l" t="t" r="r" b="b"/>
              <a:pathLst>
                <a:path w="1887" h="1345" extrusionOk="0">
                  <a:moveTo>
                    <a:pt x="1409" y="0"/>
                  </a:moveTo>
                  <a:cubicBezTo>
                    <a:pt x="1240" y="0"/>
                    <a:pt x="1076" y="89"/>
                    <a:pt x="976" y="235"/>
                  </a:cubicBezTo>
                  <a:cubicBezTo>
                    <a:pt x="902" y="337"/>
                    <a:pt x="865" y="477"/>
                    <a:pt x="865" y="616"/>
                  </a:cubicBezTo>
                  <a:cubicBezTo>
                    <a:pt x="846" y="542"/>
                    <a:pt x="827" y="458"/>
                    <a:pt x="800" y="393"/>
                  </a:cubicBezTo>
                  <a:cubicBezTo>
                    <a:pt x="753" y="254"/>
                    <a:pt x="660" y="124"/>
                    <a:pt x="530" y="59"/>
                  </a:cubicBezTo>
                  <a:cubicBezTo>
                    <a:pt x="476" y="37"/>
                    <a:pt x="418" y="25"/>
                    <a:pt x="362" y="25"/>
                  </a:cubicBezTo>
                  <a:cubicBezTo>
                    <a:pt x="271" y="25"/>
                    <a:pt x="184" y="55"/>
                    <a:pt x="121" y="124"/>
                  </a:cubicBezTo>
                  <a:cubicBezTo>
                    <a:pt x="1" y="254"/>
                    <a:pt x="19" y="449"/>
                    <a:pt x="84" y="616"/>
                  </a:cubicBezTo>
                  <a:cubicBezTo>
                    <a:pt x="223" y="969"/>
                    <a:pt x="539" y="1238"/>
                    <a:pt x="911" y="1331"/>
                  </a:cubicBezTo>
                  <a:cubicBezTo>
                    <a:pt x="946" y="1340"/>
                    <a:pt x="982" y="1345"/>
                    <a:pt x="1020" y="1345"/>
                  </a:cubicBezTo>
                  <a:cubicBezTo>
                    <a:pt x="1215" y="1345"/>
                    <a:pt x="1441" y="1233"/>
                    <a:pt x="1589" y="1108"/>
                  </a:cubicBezTo>
                  <a:cubicBezTo>
                    <a:pt x="1756" y="969"/>
                    <a:pt x="1887" y="755"/>
                    <a:pt x="1887" y="523"/>
                  </a:cubicBezTo>
                  <a:cubicBezTo>
                    <a:pt x="1877" y="300"/>
                    <a:pt x="1729" y="77"/>
                    <a:pt x="1515" y="12"/>
                  </a:cubicBezTo>
                  <a:cubicBezTo>
                    <a:pt x="1480" y="4"/>
                    <a:pt x="1444" y="0"/>
                    <a:pt x="1409"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8"/>
            <p:cNvGrpSpPr/>
            <p:nvPr/>
          </p:nvGrpSpPr>
          <p:grpSpPr>
            <a:xfrm>
              <a:off x="-48534" y="4849494"/>
              <a:ext cx="9192445" cy="294361"/>
              <a:chOff x="9147072" y="3746004"/>
              <a:chExt cx="4585218" cy="611087"/>
            </a:xfrm>
          </p:grpSpPr>
          <p:sp>
            <p:nvSpPr>
              <p:cNvPr id="211" name="Google Shape;211;p18"/>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8"/>
            <p:cNvSpPr/>
            <p:nvPr/>
          </p:nvSpPr>
          <p:spPr>
            <a:xfrm>
              <a:off x="-175851" y="4063686"/>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175851" y="4323953"/>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175851" y="4063686"/>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a:off x="-175851" y="4323953"/>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6005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9" name="Google Shape;219;p19"/>
          <p:cNvSpPr/>
          <p:nvPr/>
        </p:nvSpPr>
        <p:spPr>
          <a:xfrm rot="-10443356" flipH="1">
            <a:off x="181785" y="29915"/>
            <a:ext cx="9538902" cy="58058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8037976" y="830049"/>
            <a:ext cx="2149488" cy="541781"/>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9"/>
          <p:cNvGrpSpPr/>
          <p:nvPr/>
        </p:nvGrpSpPr>
        <p:grpSpPr>
          <a:xfrm>
            <a:off x="-199797" y="3824558"/>
            <a:ext cx="9618724" cy="1319297"/>
            <a:chOff x="-199797" y="3824558"/>
            <a:chExt cx="9618724" cy="1319297"/>
          </a:xfrm>
        </p:grpSpPr>
        <p:grpSp>
          <p:nvGrpSpPr>
            <p:cNvPr id="222" name="Google Shape;222;p19"/>
            <p:cNvGrpSpPr/>
            <p:nvPr/>
          </p:nvGrpSpPr>
          <p:grpSpPr>
            <a:xfrm>
              <a:off x="-48534" y="4849494"/>
              <a:ext cx="9192445" cy="294361"/>
              <a:chOff x="9147072" y="3746004"/>
              <a:chExt cx="4585218" cy="611087"/>
            </a:xfrm>
          </p:grpSpPr>
          <p:sp>
            <p:nvSpPr>
              <p:cNvPr id="223" name="Google Shape;223;p19"/>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flipH="1">
              <a:off x="-199797" y="4307251"/>
              <a:ext cx="1006995" cy="627068"/>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119961" y="4474010"/>
              <a:ext cx="781514" cy="460313"/>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8676047" y="3824558"/>
              <a:ext cx="742881" cy="1136451"/>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8519425" y="4280538"/>
              <a:ext cx="444809" cy="680476"/>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8519425" y="4280538"/>
              <a:ext cx="444809" cy="680476"/>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2445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0"/>
        <p:cNvGrpSpPr/>
        <p:nvPr/>
      </p:nvGrpSpPr>
      <p:grpSpPr>
        <a:xfrm>
          <a:off x="0" y="0"/>
          <a:ext cx="0" cy="0"/>
          <a:chOff x="0" y="0"/>
          <a:chExt cx="0" cy="0"/>
        </a:xfrm>
      </p:grpSpPr>
      <p:sp>
        <p:nvSpPr>
          <p:cNvPr id="231" name="Google Shape;231;p20"/>
          <p:cNvSpPr txBox="1">
            <a:spLocks noGrp="1"/>
          </p:cNvSpPr>
          <p:nvPr>
            <p:ph type="title"/>
          </p:nvPr>
        </p:nvSpPr>
        <p:spPr>
          <a:xfrm>
            <a:off x="5332400" y="1372863"/>
            <a:ext cx="3386700" cy="903300"/>
          </a:xfrm>
          <a:prstGeom prst="rect">
            <a:avLst/>
          </a:prstGeom>
        </p:spPr>
        <p:txBody>
          <a:bodyPr spcFirstLastPara="1" wrap="square" lIns="91425" tIns="91425" rIns="91425" bIns="91425" anchor="t" anchorCtr="0">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232" name="Google Shape;232;p20"/>
          <p:cNvSpPr txBox="1">
            <a:spLocks noGrp="1"/>
          </p:cNvSpPr>
          <p:nvPr>
            <p:ph type="subTitle" idx="1"/>
          </p:nvPr>
        </p:nvSpPr>
        <p:spPr>
          <a:xfrm>
            <a:off x="5502050" y="2433213"/>
            <a:ext cx="3047400" cy="125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1527133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3"/>
        <p:cNvGrpSpPr/>
        <p:nvPr/>
      </p:nvGrpSpPr>
      <p:grpSpPr>
        <a:xfrm>
          <a:off x="0" y="0"/>
          <a:ext cx="0" cy="0"/>
          <a:chOff x="0" y="0"/>
          <a:chExt cx="0" cy="0"/>
        </a:xfrm>
      </p:grpSpPr>
      <p:sp>
        <p:nvSpPr>
          <p:cNvPr id="234" name="Google Shape;234;p21"/>
          <p:cNvSpPr txBox="1">
            <a:spLocks noGrp="1"/>
          </p:cNvSpPr>
          <p:nvPr>
            <p:ph type="title"/>
          </p:nvPr>
        </p:nvSpPr>
        <p:spPr>
          <a:xfrm>
            <a:off x="4630675" y="1254050"/>
            <a:ext cx="3897300" cy="13344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3000"/>
              <a:buNone/>
              <a:defRPr/>
            </a:lvl1pPr>
            <a:lvl2pPr lvl="1" algn="r" rtl="0">
              <a:lnSpc>
                <a:spcPct val="90000"/>
              </a:lnSpc>
              <a:spcBef>
                <a:spcPts val="0"/>
              </a:spcBef>
              <a:spcAft>
                <a:spcPts val="0"/>
              </a:spcAft>
              <a:buSzPts val="3000"/>
              <a:buNone/>
              <a:defRPr/>
            </a:lvl2pPr>
            <a:lvl3pPr lvl="2" algn="r" rtl="0">
              <a:lnSpc>
                <a:spcPct val="90000"/>
              </a:lnSpc>
              <a:spcBef>
                <a:spcPts val="0"/>
              </a:spcBef>
              <a:spcAft>
                <a:spcPts val="0"/>
              </a:spcAft>
              <a:buSzPts val="3000"/>
              <a:buNone/>
              <a:defRPr/>
            </a:lvl3pPr>
            <a:lvl4pPr lvl="3" algn="r" rtl="0">
              <a:lnSpc>
                <a:spcPct val="90000"/>
              </a:lnSpc>
              <a:spcBef>
                <a:spcPts val="0"/>
              </a:spcBef>
              <a:spcAft>
                <a:spcPts val="0"/>
              </a:spcAft>
              <a:buSzPts val="3000"/>
              <a:buNone/>
              <a:defRPr/>
            </a:lvl4pPr>
            <a:lvl5pPr lvl="4" algn="r" rtl="0">
              <a:lnSpc>
                <a:spcPct val="90000"/>
              </a:lnSpc>
              <a:spcBef>
                <a:spcPts val="0"/>
              </a:spcBef>
              <a:spcAft>
                <a:spcPts val="0"/>
              </a:spcAft>
              <a:buSzPts val="3000"/>
              <a:buNone/>
              <a:defRPr/>
            </a:lvl5pPr>
            <a:lvl6pPr lvl="5" algn="r" rtl="0">
              <a:lnSpc>
                <a:spcPct val="90000"/>
              </a:lnSpc>
              <a:spcBef>
                <a:spcPts val="0"/>
              </a:spcBef>
              <a:spcAft>
                <a:spcPts val="0"/>
              </a:spcAft>
              <a:buSzPts val="3000"/>
              <a:buNone/>
              <a:defRPr/>
            </a:lvl6pPr>
            <a:lvl7pPr lvl="6" algn="r" rtl="0">
              <a:lnSpc>
                <a:spcPct val="90000"/>
              </a:lnSpc>
              <a:spcBef>
                <a:spcPts val="0"/>
              </a:spcBef>
              <a:spcAft>
                <a:spcPts val="0"/>
              </a:spcAft>
              <a:buSzPts val="3000"/>
              <a:buNone/>
              <a:defRPr/>
            </a:lvl7pPr>
            <a:lvl8pPr lvl="7" algn="r" rtl="0">
              <a:lnSpc>
                <a:spcPct val="90000"/>
              </a:lnSpc>
              <a:spcBef>
                <a:spcPts val="0"/>
              </a:spcBef>
              <a:spcAft>
                <a:spcPts val="0"/>
              </a:spcAft>
              <a:buSzPts val="3000"/>
              <a:buNone/>
              <a:defRPr/>
            </a:lvl8pPr>
            <a:lvl9pPr lvl="8" algn="r" rtl="0">
              <a:lnSpc>
                <a:spcPct val="90000"/>
              </a:lnSpc>
              <a:spcBef>
                <a:spcPts val="0"/>
              </a:spcBef>
              <a:spcAft>
                <a:spcPts val="0"/>
              </a:spcAft>
              <a:buSzPts val="3000"/>
              <a:buNone/>
              <a:defRPr/>
            </a:lvl9pPr>
          </a:lstStyle>
          <a:p>
            <a:endParaRPr/>
          </a:p>
        </p:txBody>
      </p:sp>
      <p:sp>
        <p:nvSpPr>
          <p:cNvPr id="235" name="Google Shape;235;p21"/>
          <p:cNvSpPr txBox="1">
            <a:spLocks noGrp="1"/>
          </p:cNvSpPr>
          <p:nvPr>
            <p:ph type="subTitle" idx="1"/>
          </p:nvPr>
        </p:nvSpPr>
        <p:spPr>
          <a:xfrm>
            <a:off x="5099275" y="2723150"/>
            <a:ext cx="3428700" cy="123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700"/>
              <a:buNone/>
              <a:defRPr sz="1700"/>
            </a:lvl1pPr>
            <a:lvl2pPr lvl="1" algn="r" rtl="0">
              <a:lnSpc>
                <a:spcPct val="100000"/>
              </a:lnSpc>
              <a:spcBef>
                <a:spcPts val="0"/>
              </a:spcBef>
              <a:spcAft>
                <a:spcPts val="0"/>
              </a:spcAft>
              <a:buSzPts val="1700"/>
              <a:buNone/>
              <a:defRPr sz="1700"/>
            </a:lvl2pPr>
            <a:lvl3pPr lvl="2" algn="r" rtl="0">
              <a:lnSpc>
                <a:spcPct val="100000"/>
              </a:lnSpc>
              <a:spcBef>
                <a:spcPts val="0"/>
              </a:spcBef>
              <a:spcAft>
                <a:spcPts val="0"/>
              </a:spcAft>
              <a:buSzPts val="1700"/>
              <a:buNone/>
              <a:defRPr sz="1700"/>
            </a:lvl3pPr>
            <a:lvl4pPr lvl="3" algn="r" rtl="0">
              <a:lnSpc>
                <a:spcPct val="100000"/>
              </a:lnSpc>
              <a:spcBef>
                <a:spcPts val="0"/>
              </a:spcBef>
              <a:spcAft>
                <a:spcPts val="0"/>
              </a:spcAft>
              <a:buSzPts val="1700"/>
              <a:buNone/>
              <a:defRPr sz="1700"/>
            </a:lvl4pPr>
            <a:lvl5pPr lvl="4" algn="r" rtl="0">
              <a:lnSpc>
                <a:spcPct val="100000"/>
              </a:lnSpc>
              <a:spcBef>
                <a:spcPts val="0"/>
              </a:spcBef>
              <a:spcAft>
                <a:spcPts val="0"/>
              </a:spcAft>
              <a:buSzPts val="1700"/>
              <a:buNone/>
              <a:defRPr sz="1700"/>
            </a:lvl5pPr>
            <a:lvl6pPr lvl="5" algn="r" rtl="0">
              <a:lnSpc>
                <a:spcPct val="100000"/>
              </a:lnSpc>
              <a:spcBef>
                <a:spcPts val="0"/>
              </a:spcBef>
              <a:spcAft>
                <a:spcPts val="0"/>
              </a:spcAft>
              <a:buSzPts val="1700"/>
              <a:buNone/>
              <a:defRPr sz="1700"/>
            </a:lvl6pPr>
            <a:lvl7pPr lvl="6" algn="r" rtl="0">
              <a:lnSpc>
                <a:spcPct val="100000"/>
              </a:lnSpc>
              <a:spcBef>
                <a:spcPts val="0"/>
              </a:spcBef>
              <a:spcAft>
                <a:spcPts val="0"/>
              </a:spcAft>
              <a:buSzPts val="1700"/>
              <a:buNone/>
              <a:defRPr sz="1700"/>
            </a:lvl7pPr>
            <a:lvl8pPr lvl="7" algn="r" rtl="0">
              <a:lnSpc>
                <a:spcPct val="100000"/>
              </a:lnSpc>
              <a:spcBef>
                <a:spcPts val="0"/>
              </a:spcBef>
              <a:spcAft>
                <a:spcPts val="0"/>
              </a:spcAft>
              <a:buSzPts val="1700"/>
              <a:buNone/>
              <a:defRPr sz="1700"/>
            </a:lvl8pPr>
            <a:lvl9pPr lvl="8" algn="r"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432462288"/>
      </p:ext>
    </p:extLst>
  </p:cSld>
  <p:clrMapOvr>
    <a:masterClrMapping/>
  </p:clrMapOvr>
  <p:extLst>
    <p:ext uri="{DCECCB84-F9BA-43D5-87BE-67443E8EF086}">
      <p15:sldGuideLst xmlns:p15="http://schemas.microsoft.com/office/powerpoint/2012/main">
        <p15:guide id="1" orient="horz" pos="1030">
          <p15:clr>
            <a:srgbClr val="FA7B17"/>
          </p15:clr>
        </p15:guide>
        <p15:guide id="2" orient="horz" pos="1911">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4883525" y="1571413"/>
            <a:ext cx="35472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8" name="Google Shape;238;p22"/>
          <p:cNvSpPr txBox="1">
            <a:spLocks noGrp="1"/>
          </p:cNvSpPr>
          <p:nvPr>
            <p:ph type="subTitle" idx="1"/>
          </p:nvPr>
        </p:nvSpPr>
        <p:spPr>
          <a:xfrm>
            <a:off x="4942775" y="2289825"/>
            <a:ext cx="3428700" cy="12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16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5089075" y="1370350"/>
            <a:ext cx="3341700" cy="108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1" name="Google Shape;241;p23"/>
          <p:cNvSpPr txBox="1">
            <a:spLocks noGrp="1"/>
          </p:cNvSpPr>
          <p:nvPr>
            <p:ph type="subTitle" idx="1"/>
          </p:nvPr>
        </p:nvSpPr>
        <p:spPr>
          <a:xfrm>
            <a:off x="5089075" y="2520900"/>
            <a:ext cx="3341700" cy="11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242" name="Google Shape;242;p23"/>
          <p:cNvSpPr/>
          <p:nvPr/>
        </p:nvSpPr>
        <p:spPr>
          <a:xfrm>
            <a:off x="7818512" y="717152"/>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rot="-328396">
            <a:off x="-1726551" y="-56159"/>
            <a:ext cx="9539110" cy="580594"/>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23"/>
          <p:cNvGrpSpPr/>
          <p:nvPr/>
        </p:nvGrpSpPr>
        <p:grpSpPr>
          <a:xfrm>
            <a:off x="-48534" y="3581258"/>
            <a:ext cx="9282828" cy="1562597"/>
            <a:chOff x="-48534" y="3581258"/>
            <a:chExt cx="9282828" cy="1562597"/>
          </a:xfrm>
        </p:grpSpPr>
        <p:sp>
          <p:nvSpPr>
            <p:cNvPr id="245" name="Google Shape;245;p23"/>
            <p:cNvSpPr/>
            <p:nvPr/>
          </p:nvSpPr>
          <p:spPr>
            <a:xfrm flipH="1">
              <a:off x="8075899" y="3893011"/>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flipH="1">
              <a:off x="8332365" y="4153278"/>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23"/>
            <p:cNvGrpSpPr/>
            <p:nvPr/>
          </p:nvGrpSpPr>
          <p:grpSpPr>
            <a:xfrm>
              <a:off x="-48534" y="4849494"/>
              <a:ext cx="9192445" cy="294361"/>
              <a:chOff x="9147072" y="3746004"/>
              <a:chExt cx="4585218" cy="611087"/>
            </a:xfrm>
          </p:grpSpPr>
          <p:sp>
            <p:nvSpPr>
              <p:cNvPr id="248" name="Google Shape;248;p23"/>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3"/>
            <p:cNvSpPr/>
            <p:nvPr/>
          </p:nvSpPr>
          <p:spPr>
            <a:xfrm flipH="1">
              <a:off x="-48526" y="3581258"/>
              <a:ext cx="901925" cy="1379759"/>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0171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3"/>
        <p:cNvGrpSpPr/>
        <p:nvPr/>
      </p:nvGrpSpPr>
      <p:grpSpPr>
        <a:xfrm>
          <a:off x="0" y="0"/>
          <a:ext cx="0" cy="0"/>
          <a:chOff x="0" y="0"/>
          <a:chExt cx="0" cy="0"/>
        </a:xfrm>
      </p:grpSpPr>
      <p:sp>
        <p:nvSpPr>
          <p:cNvPr id="254" name="Google Shape;254;p24"/>
          <p:cNvSpPr txBox="1">
            <a:spLocks noGrp="1"/>
          </p:cNvSpPr>
          <p:nvPr>
            <p:ph type="title"/>
          </p:nvPr>
        </p:nvSpPr>
        <p:spPr>
          <a:xfrm>
            <a:off x="713225" y="1370350"/>
            <a:ext cx="3341700" cy="108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5" name="Google Shape;255;p24"/>
          <p:cNvSpPr txBox="1">
            <a:spLocks noGrp="1"/>
          </p:cNvSpPr>
          <p:nvPr>
            <p:ph type="subTitle" idx="1"/>
          </p:nvPr>
        </p:nvSpPr>
        <p:spPr>
          <a:xfrm>
            <a:off x="713225" y="2520900"/>
            <a:ext cx="3341700" cy="11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grpSp>
        <p:nvGrpSpPr>
          <p:cNvPr id="256" name="Google Shape;256;p24"/>
          <p:cNvGrpSpPr/>
          <p:nvPr/>
        </p:nvGrpSpPr>
        <p:grpSpPr>
          <a:xfrm>
            <a:off x="-301596" y="4002911"/>
            <a:ext cx="9502890" cy="1229574"/>
            <a:chOff x="-301596" y="4002911"/>
            <a:chExt cx="9502890" cy="1229574"/>
          </a:xfrm>
        </p:grpSpPr>
        <p:sp>
          <p:nvSpPr>
            <p:cNvPr id="257" name="Google Shape;257;p24"/>
            <p:cNvSpPr/>
            <p:nvPr/>
          </p:nvSpPr>
          <p:spPr>
            <a:xfrm flipH="1">
              <a:off x="7565349" y="4062540"/>
              <a:ext cx="1635945" cy="953051"/>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flipH="1">
              <a:off x="7744348" y="4250987"/>
              <a:ext cx="1456947" cy="849549"/>
            </a:xfrm>
            <a:custGeom>
              <a:avLst/>
              <a:gdLst/>
              <a:ahLst/>
              <a:cxnLst/>
              <a:rect l="l" t="t" r="r" b="b"/>
              <a:pathLst>
                <a:path w="18680" h="10892" extrusionOk="0">
                  <a:moveTo>
                    <a:pt x="3609" y="1"/>
                  </a:moveTo>
                  <a:cubicBezTo>
                    <a:pt x="3425" y="1"/>
                    <a:pt x="3241" y="15"/>
                    <a:pt x="3060" y="45"/>
                  </a:cubicBezTo>
                  <a:cubicBezTo>
                    <a:pt x="1808" y="254"/>
                    <a:pt x="696" y="1181"/>
                    <a:pt x="256" y="2363"/>
                  </a:cubicBezTo>
                  <a:cubicBezTo>
                    <a:pt x="70" y="2873"/>
                    <a:pt x="1" y="3429"/>
                    <a:pt x="140" y="3962"/>
                  </a:cubicBezTo>
                  <a:cubicBezTo>
                    <a:pt x="719" y="6210"/>
                    <a:pt x="1" y="8551"/>
                    <a:pt x="47" y="10891"/>
                  </a:cubicBezTo>
                  <a:lnTo>
                    <a:pt x="18054" y="10891"/>
                  </a:lnTo>
                  <a:cubicBezTo>
                    <a:pt x="18634" y="9918"/>
                    <a:pt x="18680" y="8643"/>
                    <a:pt x="18170" y="7624"/>
                  </a:cubicBezTo>
                  <a:cubicBezTo>
                    <a:pt x="17822" y="6882"/>
                    <a:pt x="17173" y="6280"/>
                    <a:pt x="16362" y="6117"/>
                  </a:cubicBezTo>
                  <a:cubicBezTo>
                    <a:pt x="16218" y="6088"/>
                    <a:pt x="16069" y="6073"/>
                    <a:pt x="15920" y="6073"/>
                  </a:cubicBezTo>
                  <a:cubicBezTo>
                    <a:pt x="15255" y="6073"/>
                    <a:pt x="14588" y="6369"/>
                    <a:pt x="14323" y="6975"/>
                  </a:cubicBezTo>
                  <a:cubicBezTo>
                    <a:pt x="14300" y="6326"/>
                    <a:pt x="14253" y="5561"/>
                    <a:pt x="13720" y="5167"/>
                  </a:cubicBezTo>
                  <a:cubicBezTo>
                    <a:pt x="13519" y="5016"/>
                    <a:pt x="13274" y="4948"/>
                    <a:pt x="13021" y="4948"/>
                  </a:cubicBezTo>
                  <a:cubicBezTo>
                    <a:pt x="12692" y="4948"/>
                    <a:pt x="12350" y="5063"/>
                    <a:pt x="12075" y="5260"/>
                  </a:cubicBezTo>
                  <a:cubicBezTo>
                    <a:pt x="11611" y="5608"/>
                    <a:pt x="11356" y="6048"/>
                    <a:pt x="11148" y="6604"/>
                  </a:cubicBezTo>
                  <a:cubicBezTo>
                    <a:pt x="11287" y="5770"/>
                    <a:pt x="11426" y="4843"/>
                    <a:pt x="11078" y="4078"/>
                  </a:cubicBezTo>
                  <a:cubicBezTo>
                    <a:pt x="10746" y="3297"/>
                    <a:pt x="9905" y="2796"/>
                    <a:pt x="9066" y="2796"/>
                  </a:cubicBezTo>
                  <a:cubicBezTo>
                    <a:pt x="8909" y="2796"/>
                    <a:pt x="8752" y="2813"/>
                    <a:pt x="8599" y="2850"/>
                  </a:cubicBezTo>
                  <a:cubicBezTo>
                    <a:pt x="7996" y="2989"/>
                    <a:pt x="7509" y="3383"/>
                    <a:pt x="7231" y="3869"/>
                  </a:cubicBezTo>
                  <a:cubicBezTo>
                    <a:pt x="7301" y="2989"/>
                    <a:pt x="7023" y="2062"/>
                    <a:pt x="6467" y="1343"/>
                  </a:cubicBezTo>
                  <a:cubicBezTo>
                    <a:pt x="5793" y="511"/>
                    <a:pt x="4695" y="1"/>
                    <a:pt x="3609"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24"/>
            <p:cNvGrpSpPr/>
            <p:nvPr/>
          </p:nvGrpSpPr>
          <p:grpSpPr>
            <a:xfrm>
              <a:off x="-48534" y="4849494"/>
              <a:ext cx="9192445" cy="294361"/>
              <a:chOff x="9147072" y="3746004"/>
              <a:chExt cx="4585218" cy="611087"/>
            </a:xfrm>
          </p:grpSpPr>
          <p:sp>
            <p:nvSpPr>
              <p:cNvPr id="260" name="Google Shape;260;p24"/>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4"/>
            <p:cNvSpPr/>
            <p:nvPr/>
          </p:nvSpPr>
          <p:spPr>
            <a:xfrm flipH="1">
              <a:off x="-301596" y="4002911"/>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flipH="1">
              <a:off x="-230358" y="4279638"/>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4"/>
          <p:cNvSpPr/>
          <p:nvPr/>
        </p:nvSpPr>
        <p:spPr>
          <a:xfrm rot="148456" flipH="1">
            <a:off x="-202002" y="249211"/>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flipH="1">
            <a:off x="-545563" y="892041"/>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flipH="1">
            <a:off x="2711104" y="356953"/>
            <a:ext cx="1931323" cy="455090"/>
          </a:xfrm>
          <a:custGeom>
            <a:avLst/>
            <a:gdLst/>
            <a:ahLst/>
            <a:cxnLst/>
            <a:rect l="l" t="t" r="r" b="b"/>
            <a:pathLst>
              <a:path w="14272" h="3363" extrusionOk="0">
                <a:moveTo>
                  <a:pt x="6660" y="0"/>
                </a:moveTo>
                <a:cubicBezTo>
                  <a:pt x="6176" y="0"/>
                  <a:pt x="5691" y="169"/>
                  <a:pt x="5334" y="492"/>
                </a:cubicBezTo>
                <a:cubicBezTo>
                  <a:pt x="4841" y="928"/>
                  <a:pt x="4600" y="1662"/>
                  <a:pt x="4841" y="2266"/>
                </a:cubicBezTo>
                <a:cubicBezTo>
                  <a:pt x="4410" y="2106"/>
                  <a:pt x="3955" y="2033"/>
                  <a:pt x="3494" y="2033"/>
                </a:cubicBezTo>
                <a:cubicBezTo>
                  <a:pt x="2246" y="2033"/>
                  <a:pt x="957" y="2569"/>
                  <a:pt x="1" y="3363"/>
                </a:cubicBezTo>
                <a:lnTo>
                  <a:pt x="14271" y="3363"/>
                </a:lnTo>
                <a:cubicBezTo>
                  <a:pt x="13810" y="2757"/>
                  <a:pt x="12984" y="2417"/>
                  <a:pt x="12202" y="2417"/>
                </a:cubicBezTo>
                <a:cubicBezTo>
                  <a:pt x="12024" y="2417"/>
                  <a:pt x="11848" y="2434"/>
                  <a:pt x="11679" y="2471"/>
                </a:cubicBezTo>
                <a:cubicBezTo>
                  <a:pt x="11475" y="1867"/>
                  <a:pt x="10908" y="1402"/>
                  <a:pt x="10286" y="1319"/>
                </a:cubicBezTo>
                <a:cubicBezTo>
                  <a:pt x="10222" y="1310"/>
                  <a:pt x="10158" y="1306"/>
                  <a:pt x="10093" y="1306"/>
                </a:cubicBezTo>
                <a:cubicBezTo>
                  <a:pt x="9515" y="1306"/>
                  <a:pt x="8913" y="1633"/>
                  <a:pt x="8604" y="2118"/>
                </a:cubicBezTo>
                <a:cubicBezTo>
                  <a:pt x="8669" y="1337"/>
                  <a:pt x="8214" y="547"/>
                  <a:pt x="7517" y="194"/>
                </a:cubicBezTo>
                <a:cubicBezTo>
                  <a:pt x="7252" y="64"/>
                  <a:pt x="6956" y="0"/>
                  <a:pt x="66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16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2_1_1">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9" name="Google Shape;219;p19"/>
          <p:cNvSpPr/>
          <p:nvPr/>
        </p:nvSpPr>
        <p:spPr>
          <a:xfrm rot="-10443356" flipH="1">
            <a:off x="181785" y="29915"/>
            <a:ext cx="9538902" cy="58058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8037976" y="830049"/>
            <a:ext cx="2149488" cy="541781"/>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9"/>
          <p:cNvGrpSpPr/>
          <p:nvPr/>
        </p:nvGrpSpPr>
        <p:grpSpPr>
          <a:xfrm>
            <a:off x="-199797" y="3824558"/>
            <a:ext cx="9618724" cy="1319297"/>
            <a:chOff x="-199797" y="3824558"/>
            <a:chExt cx="9618724" cy="1319297"/>
          </a:xfrm>
        </p:grpSpPr>
        <p:grpSp>
          <p:nvGrpSpPr>
            <p:cNvPr id="222" name="Google Shape;222;p19"/>
            <p:cNvGrpSpPr/>
            <p:nvPr/>
          </p:nvGrpSpPr>
          <p:grpSpPr>
            <a:xfrm>
              <a:off x="-48534" y="4849494"/>
              <a:ext cx="9192445" cy="294361"/>
              <a:chOff x="9147072" y="3746004"/>
              <a:chExt cx="4585218" cy="611087"/>
            </a:xfrm>
          </p:grpSpPr>
          <p:sp>
            <p:nvSpPr>
              <p:cNvPr id="223" name="Google Shape;223;p19"/>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flipH="1">
              <a:off x="-199797" y="4307251"/>
              <a:ext cx="1006995" cy="627068"/>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119961" y="4474010"/>
              <a:ext cx="781514" cy="460313"/>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8676047" y="3824558"/>
              <a:ext cx="742881" cy="1136451"/>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8519425" y="4280538"/>
              <a:ext cx="444809" cy="680476"/>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8519425" y="4280538"/>
              <a:ext cx="444809" cy="680476"/>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7"/>
        <p:cNvGrpSpPr/>
        <p:nvPr/>
      </p:nvGrpSpPr>
      <p:grpSpPr>
        <a:xfrm>
          <a:off x="0" y="0"/>
          <a:ext cx="0" cy="0"/>
          <a:chOff x="0" y="0"/>
          <a:chExt cx="0" cy="0"/>
        </a:xfrm>
      </p:grpSpPr>
      <p:sp>
        <p:nvSpPr>
          <p:cNvPr id="268" name="Google Shape;268;p25"/>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9" name="Google Shape;269;p25"/>
          <p:cNvSpPr txBox="1">
            <a:spLocks noGrp="1"/>
          </p:cNvSpPr>
          <p:nvPr>
            <p:ph type="body" idx="1"/>
          </p:nvPr>
        </p:nvSpPr>
        <p:spPr>
          <a:xfrm>
            <a:off x="713225" y="1652400"/>
            <a:ext cx="3836400" cy="29469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04800" rtl="0">
              <a:lnSpc>
                <a:spcPct val="115000"/>
              </a:lnSpc>
              <a:spcBef>
                <a:spcPts val="1600"/>
              </a:spcBef>
              <a:spcAft>
                <a:spcPts val="0"/>
              </a:spcAft>
              <a:buSzPts val="1200"/>
              <a:buChar char="○"/>
              <a:defRPr sz="1200"/>
            </a:lvl2pPr>
            <a:lvl3pPr marL="1371600" lvl="2" indent="-304800" rtl="0">
              <a:lnSpc>
                <a:spcPct val="115000"/>
              </a:lnSpc>
              <a:spcBef>
                <a:spcPts val="1600"/>
              </a:spcBef>
              <a:spcAft>
                <a:spcPts val="0"/>
              </a:spcAft>
              <a:buSzPts val="1200"/>
              <a:buChar char="■"/>
              <a:defRPr sz="1200"/>
            </a:lvl3pPr>
            <a:lvl4pPr marL="1828800" lvl="3" indent="-304800" rtl="0">
              <a:lnSpc>
                <a:spcPct val="115000"/>
              </a:lnSpc>
              <a:spcBef>
                <a:spcPts val="1600"/>
              </a:spcBef>
              <a:spcAft>
                <a:spcPts val="0"/>
              </a:spcAft>
              <a:buSzPts val="1200"/>
              <a:buChar char="●"/>
              <a:defRPr sz="1200"/>
            </a:lvl4pPr>
            <a:lvl5pPr marL="2286000" lvl="4" indent="-304800" rtl="0">
              <a:lnSpc>
                <a:spcPct val="115000"/>
              </a:lnSpc>
              <a:spcBef>
                <a:spcPts val="1600"/>
              </a:spcBef>
              <a:spcAft>
                <a:spcPts val="0"/>
              </a:spcAft>
              <a:buSzPts val="1200"/>
              <a:buChar char="○"/>
              <a:defRPr sz="1200"/>
            </a:lvl5pPr>
            <a:lvl6pPr marL="2743200" lvl="5" indent="-304800" rtl="0">
              <a:lnSpc>
                <a:spcPct val="115000"/>
              </a:lnSpc>
              <a:spcBef>
                <a:spcPts val="1600"/>
              </a:spcBef>
              <a:spcAft>
                <a:spcPts val="0"/>
              </a:spcAft>
              <a:buSzPts val="1200"/>
              <a:buChar char="■"/>
              <a:defRPr sz="1200"/>
            </a:lvl6pPr>
            <a:lvl7pPr marL="3200400" lvl="6" indent="-304800" rtl="0">
              <a:lnSpc>
                <a:spcPct val="115000"/>
              </a:lnSpc>
              <a:spcBef>
                <a:spcPts val="1600"/>
              </a:spcBef>
              <a:spcAft>
                <a:spcPts val="0"/>
              </a:spcAft>
              <a:buSzPts val="1200"/>
              <a:buChar char="●"/>
              <a:defRPr sz="1200"/>
            </a:lvl7pPr>
            <a:lvl8pPr marL="3657600" lvl="7" indent="-304800" rtl="0">
              <a:lnSpc>
                <a:spcPct val="115000"/>
              </a:lnSpc>
              <a:spcBef>
                <a:spcPts val="1600"/>
              </a:spcBef>
              <a:spcAft>
                <a:spcPts val="0"/>
              </a:spcAft>
              <a:buSzPts val="1200"/>
              <a:buChar char="○"/>
              <a:defRPr sz="1200"/>
            </a:lvl8pPr>
            <a:lvl9pPr marL="4114800" lvl="8" indent="-304800" rtl="0">
              <a:lnSpc>
                <a:spcPct val="115000"/>
              </a:lnSpc>
              <a:spcBef>
                <a:spcPts val="1600"/>
              </a:spcBef>
              <a:spcAft>
                <a:spcPts val="1600"/>
              </a:spcAft>
              <a:buSzPts val="1200"/>
              <a:buChar char="■"/>
              <a:defRPr sz="1200"/>
            </a:lvl9pPr>
          </a:lstStyle>
          <a:p>
            <a:endParaRPr/>
          </a:p>
        </p:txBody>
      </p:sp>
      <p:sp>
        <p:nvSpPr>
          <p:cNvPr id="270" name="Google Shape;270;p25"/>
          <p:cNvSpPr txBox="1">
            <a:spLocks noGrp="1"/>
          </p:cNvSpPr>
          <p:nvPr>
            <p:ph type="body" idx="2"/>
          </p:nvPr>
        </p:nvSpPr>
        <p:spPr>
          <a:xfrm>
            <a:off x="4595825" y="1652400"/>
            <a:ext cx="3836400" cy="29469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04800" rtl="0">
              <a:lnSpc>
                <a:spcPct val="115000"/>
              </a:lnSpc>
              <a:spcBef>
                <a:spcPts val="1600"/>
              </a:spcBef>
              <a:spcAft>
                <a:spcPts val="0"/>
              </a:spcAft>
              <a:buSzPts val="1200"/>
              <a:buChar char="○"/>
              <a:defRPr sz="1200"/>
            </a:lvl2pPr>
            <a:lvl3pPr marL="1371600" lvl="2" indent="-304800" rtl="0">
              <a:lnSpc>
                <a:spcPct val="115000"/>
              </a:lnSpc>
              <a:spcBef>
                <a:spcPts val="1600"/>
              </a:spcBef>
              <a:spcAft>
                <a:spcPts val="0"/>
              </a:spcAft>
              <a:buSzPts val="1200"/>
              <a:buChar char="■"/>
              <a:defRPr sz="1200"/>
            </a:lvl3pPr>
            <a:lvl4pPr marL="1828800" lvl="3" indent="-304800" rtl="0">
              <a:lnSpc>
                <a:spcPct val="115000"/>
              </a:lnSpc>
              <a:spcBef>
                <a:spcPts val="1600"/>
              </a:spcBef>
              <a:spcAft>
                <a:spcPts val="0"/>
              </a:spcAft>
              <a:buSzPts val="1200"/>
              <a:buChar char="●"/>
              <a:defRPr sz="1200"/>
            </a:lvl4pPr>
            <a:lvl5pPr marL="2286000" lvl="4" indent="-304800" rtl="0">
              <a:lnSpc>
                <a:spcPct val="115000"/>
              </a:lnSpc>
              <a:spcBef>
                <a:spcPts val="1600"/>
              </a:spcBef>
              <a:spcAft>
                <a:spcPts val="0"/>
              </a:spcAft>
              <a:buSzPts val="1200"/>
              <a:buChar char="○"/>
              <a:defRPr sz="1200"/>
            </a:lvl5pPr>
            <a:lvl6pPr marL="2743200" lvl="5" indent="-304800" rtl="0">
              <a:lnSpc>
                <a:spcPct val="115000"/>
              </a:lnSpc>
              <a:spcBef>
                <a:spcPts val="1600"/>
              </a:spcBef>
              <a:spcAft>
                <a:spcPts val="0"/>
              </a:spcAft>
              <a:buSzPts val="1200"/>
              <a:buChar char="■"/>
              <a:defRPr sz="1200"/>
            </a:lvl6pPr>
            <a:lvl7pPr marL="3200400" lvl="6" indent="-304800" rtl="0">
              <a:lnSpc>
                <a:spcPct val="115000"/>
              </a:lnSpc>
              <a:spcBef>
                <a:spcPts val="1600"/>
              </a:spcBef>
              <a:spcAft>
                <a:spcPts val="0"/>
              </a:spcAft>
              <a:buSzPts val="1200"/>
              <a:buChar char="●"/>
              <a:defRPr sz="1200"/>
            </a:lvl7pPr>
            <a:lvl8pPr marL="3657600" lvl="7" indent="-304800" rtl="0">
              <a:lnSpc>
                <a:spcPct val="115000"/>
              </a:lnSpc>
              <a:spcBef>
                <a:spcPts val="1600"/>
              </a:spcBef>
              <a:spcAft>
                <a:spcPts val="0"/>
              </a:spcAft>
              <a:buSzPts val="1200"/>
              <a:buChar char="○"/>
              <a:defRPr sz="1200"/>
            </a:lvl8pPr>
            <a:lvl9pPr marL="4114800" lvl="8" indent="-304800" rtl="0">
              <a:lnSpc>
                <a:spcPct val="115000"/>
              </a:lnSpc>
              <a:spcBef>
                <a:spcPts val="1600"/>
              </a:spcBef>
              <a:spcAft>
                <a:spcPts val="1600"/>
              </a:spcAft>
              <a:buSzPts val="1200"/>
              <a:buChar char="■"/>
              <a:defRPr sz="1200"/>
            </a:lvl9pPr>
          </a:lstStyle>
          <a:p>
            <a:endParaRPr/>
          </a:p>
        </p:txBody>
      </p:sp>
      <p:sp>
        <p:nvSpPr>
          <p:cNvPr id="271" name="Google Shape;271;p25"/>
          <p:cNvSpPr txBox="1">
            <a:spLocks noGrp="1"/>
          </p:cNvSpPr>
          <p:nvPr>
            <p:ph type="subTitle" idx="3"/>
          </p:nvPr>
        </p:nvSpPr>
        <p:spPr>
          <a:xfrm>
            <a:off x="713250" y="1304325"/>
            <a:ext cx="7717500" cy="34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82792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72"/>
        <p:cNvGrpSpPr/>
        <p:nvPr/>
      </p:nvGrpSpPr>
      <p:grpSpPr>
        <a:xfrm>
          <a:off x="0" y="0"/>
          <a:ext cx="0" cy="0"/>
          <a:chOff x="0" y="0"/>
          <a:chExt cx="0" cy="0"/>
        </a:xfrm>
      </p:grpSpPr>
      <p:sp>
        <p:nvSpPr>
          <p:cNvPr id="273" name="Google Shape;273;p26"/>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4" name="Google Shape;274;p26"/>
          <p:cNvSpPr txBox="1">
            <a:spLocks noGrp="1"/>
          </p:cNvSpPr>
          <p:nvPr>
            <p:ph type="subTitle" idx="1"/>
          </p:nvPr>
        </p:nvSpPr>
        <p:spPr>
          <a:xfrm>
            <a:off x="713225" y="3572250"/>
            <a:ext cx="23394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2"/>
          </p:nvPr>
        </p:nvSpPr>
        <p:spPr>
          <a:xfrm>
            <a:off x="713225" y="2811475"/>
            <a:ext cx="23394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76" name="Google Shape;276;p26"/>
          <p:cNvSpPr txBox="1">
            <a:spLocks noGrp="1"/>
          </p:cNvSpPr>
          <p:nvPr>
            <p:ph type="subTitle" idx="3"/>
          </p:nvPr>
        </p:nvSpPr>
        <p:spPr>
          <a:xfrm>
            <a:off x="6091325" y="3572250"/>
            <a:ext cx="23394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4"/>
          </p:nvPr>
        </p:nvSpPr>
        <p:spPr>
          <a:xfrm>
            <a:off x="6091325" y="2811475"/>
            <a:ext cx="23394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78" name="Google Shape;278;p26"/>
          <p:cNvSpPr txBox="1">
            <a:spLocks noGrp="1"/>
          </p:cNvSpPr>
          <p:nvPr>
            <p:ph type="subTitle" idx="5"/>
          </p:nvPr>
        </p:nvSpPr>
        <p:spPr>
          <a:xfrm>
            <a:off x="3402300" y="3572250"/>
            <a:ext cx="23394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 name="Google Shape;279;p26"/>
          <p:cNvSpPr txBox="1">
            <a:spLocks noGrp="1"/>
          </p:cNvSpPr>
          <p:nvPr>
            <p:ph type="subTitle" idx="6"/>
          </p:nvPr>
        </p:nvSpPr>
        <p:spPr>
          <a:xfrm>
            <a:off x="3402300" y="2811475"/>
            <a:ext cx="23394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80" name="Google Shape;280;p26"/>
          <p:cNvSpPr/>
          <p:nvPr/>
        </p:nvSpPr>
        <p:spPr>
          <a:xfrm rot="-148456">
            <a:off x="-97477" y="776649"/>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565025" y="177599"/>
            <a:ext cx="1862623" cy="469452"/>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flipH="1">
            <a:off x="8430775" y="3186478"/>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26"/>
          <p:cNvGrpSpPr/>
          <p:nvPr/>
        </p:nvGrpSpPr>
        <p:grpSpPr>
          <a:xfrm>
            <a:off x="-261328" y="4047676"/>
            <a:ext cx="10420821" cy="1114605"/>
            <a:chOff x="-261328" y="4047676"/>
            <a:chExt cx="10420821" cy="1114605"/>
          </a:xfrm>
        </p:grpSpPr>
        <p:sp>
          <p:nvSpPr>
            <p:cNvPr id="284" name="Google Shape;284;p26"/>
            <p:cNvSpPr/>
            <p:nvPr/>
          </p:nvSpPr>
          <p:spPr>
            <a:xfrm flipH="1">
              <a:off x="-261328" y="4047676"/>
              <a:ext cx="1302803" cy="811226"/>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48534" y="4849494"/>
              <a:ext cx="9192616" cy="294339"/>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48534" y="4849494"/>
              <a:ext cx="9192616" cy="161536"/>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flipH="1">
              <a:off x="-139262" y="4254010"/>
              <a:ext cx="1011087" cy="595498"/>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7157800" y="426702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7157800" y="440567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0671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90"/>
        <p:cNvGrpSpPr/>
        <p:nvPr/>
      </p:nvGrpSpPr>
      <p:grpSpPr>
        <a:xfrm>
          <a:off x="0" y="0"/>
          <a:ext cx="0" cy="0"/>
          <a:chOff x="0" y="0"/>
          <a:chExt cx="0" cy="0"/>
        </a:xfrm>
      </p:grpSpPr>
      <p:sp>
        <p:nvSpPr>
          <p:cNvPr id="291" name="Google Shape;291;p27"/>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2" name="Google Shape;292;p27"/>
          <p:cNvSpPr txBox="1">
            <a:spLocks noGrp="1"/>
          </p:cNvSpPr>
          <p:nvPr>
            <p:ph type="subTitle" idx="1"/>
          </p:nvPr>
        </p:nvSpPr>
        <p:spPr>
          <a:xfrm>
            <a:off x="713244" y="3321626"/>
            <a:ext cx="2282100" cy="59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7"/>
          <p:cNvSpPr txBox="1">
            <a:spLocks noGrp="1"/>
          </p:cNvSpPr>
          <p:nvPr>
            <p:ph type="subTitle" idx="2"/>
          </p:nvPr>
        </p:nvSpPr>
        <p:spPr>
          <a:xfrm>
            <a:off x="713244" y="294035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94" name="Google Shape;294;p27"/>
          <p:cNvSpPr txBox="1">
            <a:spLocks noGrp="1"/>
          </p:cNvSpPr>
          <p:nvPr>
            <p:ph type="subTitle" idx="3"/>
          </p:nvPr>
        </p:nvSpPr>
        <p:spPr>
          <a:xfrm>
            <a:off x="6148619" y="3321626"/>
            <a:ext cx="2282100" cy="59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 name="Google Shape;295;p27"/>
          <p:cNvSpPr txBox="1">
            <a:spLocks noGrp="1"/>
          </p:cNvSpPr>
          <p:nvPr>
            <p:ph type="subTitle" idx="4"/>
          </p:nvPr>
        </p:nvSpPr>
        <p:spPr>
          <a:xfrm>
            <a:off x="6148619" y="294035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296" name="Google Shape;296;p27"/>
          <p:cNvSpPr txBox="1">
            <a:spLocks noGrp="1"/>
          </p:cNvSpPr>
          <p:nvPr>
            <p:ph type="subTitle" idx="5"/>
          </p:nvPr>
        </p:nvSpPr>
        <p:spPr>
          <a:xfrm>
            <a:off x="3430950" y="3321626"/>
            <a:ext cx="2282100" cy="59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27"/>
          <p:cNvSpPr txBox="1">
            <a:spLocks noGrp="1"/>
          </p:cNvSpPr>
          <p:nvPr>
            <p:ph type="subTitle" idx="6"/>
          </p:nvPr>
        </p:nvSpPr>
        <p:spPr>
          <a:xfrm>
            <a:off x="3430950" y="294035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grpSp>
        <p:nvGrpSpPr>
          <p:cNvPr id="298" name="Google Shape;298;p27"/>
          <p:cNvGrpSpPr/>
          <p:nvPr/>
        </p:nvGrpSpPr>
        <p:grpSpPr>
          <a:xfrm>
            <a:off x="-73394" y="4125122"/>
            <a:ext cx="9344009" cy="1045025"/>
            <a:chOff x="-73394" y="4125122"/>
            <a:chExt cx="9344009" cy="1045025"/>
          </a:xfrm>
        </p:grpSpPr>
        <p:grpSp>
          <p:nvGrpSpPr>
            <p:cNvPr id="299" name="Google Shape;299;p27"/>
            <p:cNvGrpSpPr/>
            <p:nvPr/>
          </p:nvGrpSpPr>
          <p:grpSpPr>
            <a:xfrm>
              <a:off x="-48534" y="4849494"/>
              <a:ext cx="9192445" cy="294361"/>
              <a:chOff x="9147072" y="3746004"/>
              <a:chExt cx="4585218" cy="611087"/>
            </a:xfrm>
          </p:grpSpPr>
          <p:sp>
            <p:nvSpPr>
              <p:cNvPr id="300" name="Google Shape;300;p27"/>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27"/>
            <p:cNvSpPr/>
            <p:nvPr/>
          </p:nvSpPr>
          <p:spPr>
            <a:xfrm>
              <a:off x="-73394" y="4195697"/>
              <a:ext cx="1535789" cy="894706"/>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73394" y="4372607"/>
              <a:ext cx="1367750" cy="797539"/>
            </a:xfrm>
            <a:custGeom>
              <a:avLst/>
              <a:gdLst/>
              <a:ahLst/>
              <a:cxnLst/>
              <a:rect l="l" t="t" r="r" b="b"/>
              <a:pathLst>
                <a:path w="18680" h="10892" extrusionOk="0">
                  <a:moveTo>
                    <a:pt x="3609" y="1"/>
                  </a:moveTo>
                  <a:cubicBezTo>
                    <a:pt x="3425" y="1"/>
                    <a:pt x="3241" y="15"/>
                    <a:pt x="3060" y="45"/>
                  </a:cubicBezTo>
                  <a:cubicBezTo>
                    <a:pt x="1808" y="254"/>
                    <a:pt x="696" y="1181"/>
                    <a:pt x="256" y="2363"/>
                  </a:cubicBezTo>
                  <a:cubicBezTo>
                    <a:pt x="70" y="2873"/>
                    <a:pt x="1" y="3429"/>
                    <a:pt x="140" y="3962"/>
                  </a:cubicBezTo>
                  <a:cubicBezTo>
                    <a:pt x="719" y="6210"/>
                    <a:pt x="1" y="8551"/>
                    <a:pt x="47" y="10891"/>
                  </a:cubicBezTo>
                  <a:lnTo>
                    <a:pt x="18054" y="10891"/>
                  </a:lnTo>
                  <a:cubicBezTo>
                    <a:pt x="18634" y="9918"/>
                    <a:pt x="18680" y="8643"/>
                    <a:pt x="18170" y="7624"/>
                  </a:cubicBezTo>
                  <a:cubicBezTo>
                    <a:pt x="17822" y="6882"/>
                    <a:pt x="17173" y="6280"/>
                    <a:pt x="16362" y="6117"/>
                  </a:cubicBezTo>
                  <a:cubicBezTo>
                    <a:pt x="16218" y="6088"/>
                    <a:pt x="16069" y="6073"/>
                    <a:pt x="15920" y="6073"/>
                  </a:cubicBezTo>
                  <a:cubicBezTo>
                    <a:pt x="15255" y="6073"/>
                    <a:pt x="14588" y="6369"/>
                    <a:pt x="14323" y="6975"/>
                  </a:cubicBezTo>
                  <a:cubicBezTo>
                    <a:pt x="14300" y="6326"/>
                    <a:pt x="14253" y="5561"/>
                    <a:pt x="13720" y="5167"/>
                  </a:cubicBezTo>
                  <a:cubicBezTo>
                    <a:pt x="13519" y="5016"/>
                    <a:pt x="13274" y="4948"/>
                    <a:pt x="13021" y="4948"/>
                  </a:cubicBezTo>
                  <a:cubicBezTo>
                    <a:pt x="12692" y="4948"/>
                    <a:pt x="12350" y="5063"/>
                    <a:pt x="12075" y="5260"/>
                  </a:cubicBezTo>
                  <a:cubicBezTo>
                    <a:pt x="11611" y="5608"/>
                    <a:pt x="11356" y="6048"/>
                    <a:pt x="11148" y="6604"/>
                  </a:cubicBezTo>
                  <a:cubicBezTo>
                    <a:pt x="11287" y="5770"/>
                    <a:pt x="11426" y="4843"/>
                    <a:pt x="11078" y="4078"/>
                  </a:cubicBezTo>
                  <a:cubicBezTo>
                    <a:pt x="10746" y="3297"/>
                    <a:pt x="9905" y="2796"/>
                    <a:pt x="9066" y="2796"/>
                  </a:cubicBezTo>
                  <a:cubicBezTo>
                    <a:pt x="8909" y="2796"/>
                    <a:pt x="8752" y="2813"/>
                    <a:pt x="8599" y="2850"/>
                  </a:cubicBezTo>
                  <a:cubicBezTo>
                    <a:pt x="7996" y="2989"/>
                    <a:pt x="7509" y="3383"/>
                    <a:pt x="7231" y="3869"/>
                  </a:cubicBezTo>
                  <a:cubicBezTo>
                    <a:pt x="7301" y="2989"/>
                    <a:pt x="7023" y="2062"/>
                    <a:pt x="6467" y="1343"/>
                  </a:cubicBezTo>
                  <a:cubicBezTo>
                    <a:pt x="5793" y="511"/>
                    <a:pt x="4695" y="1"/>
                    <a:pt x="3609"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7634660" y="4125122"/>
              <a:ext cx="1635954" cy="1018729"/>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7871272" y="4396035"/>
              <a:ext cx="1269641" cy="747820"/>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27"/>
          <p:cNvSpPr/>
          <p:nvPr/>
        </p:nvSpPr>
        <p:spPr>
          <a:xfrm rot="-60031">
            <a:off x="-125055" y="943343"/>
            <a:ext cx="9655361" cy="587661"/>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flipH="1">
            <a:off x="8430724" y="819874"/>
            <a:ext cx="1343727" cy="575223"/>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997579" y="244649"/>
            <a:ext cx="2282144" cy="575217"/>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413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09"/>
        <p:cNvGrpSpPr/>
        <p:nvPr/>
      </p:nvGrpSpPr>
      <p:grpSpPr>
        <a:xfrm>
          <a:off x="0" y="0"/>
          <a:ext cx="0" cy="0"/>
          <a:chOff x="0" y="0"/>
          <a:chExt cx="0" cy="0"/>
        </a:xfrm>
      </p:grpSpPr>
      <p:sp>
        <p:nvSpPr>
          <p:cNvPr id="310" name="Google Shape;310;p28"/>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1" name="Google Shape;311;p28"/>
          <p:cNvSpPr txBox="1">
            <a:spLocks noGrp="1"/>
          </p:cNvSpPr>
          <p:nvPr>
            <p:ph type="subTitle" idx="1"/>
          </p:nvPr>
        </p:nvSpPr>
        <p:spPr>
          <a:xfrm>
            <a:off x="1997988" y="1897475"/>
            <a:ext cx="22821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28"/>
          <p:cNvSpPr txBox="1">
            <a:spLocks noGrp="1"/>
          </p:cNvSpPr>
          <p:nvPr>
            <p:ph type="subTitle" idx="2"/>
          </p:nvPr>
        </p:nvSpPr>
        <p:spPr>
          <a:xfrm>
            <a:off x="1997988" y="15162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13" name="Google Shape;313;p28"/>
          <p:cNvSpPr txBox="1">
            <a:spLocks noGrp="1"/>
          </p:cNvSpPr>
          <p:nvPr>
            <p:ph type="subTitle" idx="3"/>
          </p:nvPr>
        </p:nvSpPr>
        <p:spPr>
          <a:xfrm>
            <a:off x="1997988" y="3357775"/>
            <a:ext cx="22821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 name="Google Shape;314;p28"/>
          <p:cNvSpPr txBox="1">
            <a:spLocks noGrp="1"/>
          </p:cNvSpPr>
          <p:nvPr>
            <p:ph type="subTitle" idx="4"/>
          </p:nvPr>
        </p:nvSpPr>
        <p:spPr>
          <a:xfrm>
            <a:off x="1997988" y="29765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15" name="Google Shape;315;p28"/>
          <p:cNvSpPr txBox="1">
            <a:spLocks noGrp="1"/>
          </p:cNvSpPr>
          <p:nvPr>
            <p:ph type="subTitle" idx="5"/>
          </p:nvPr>
        </p:nvSpPr>
        <p:spPr>
          <a:xfrm>
            <a:off x="6148613" y="1897475"/>
            <a:ext cx="22821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6" name="Google Shape;316;p28"/>
          <p:cNvSpPr txBox="1">
            <a:spLocks noGrp="1"/>
          </p:cNvSpPr>
          <p:nvPr>
            <p:ph type="subTitle" idx="6"/>
          </p:nvPr>
        </p:nvSpPr>
        <p:spPr>
          <a:xfrm>
            <a:off x="6148613" y="15162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17" name="Google Shape;317;p28"/>
          <p:cNvSpPr txBox="1">
            <a:spLocks noGrp="1"/>
          </p:cNvSpPr>
          <p:nvPr>
            <p:ph type="subTitle" idx="7"/>
          </p:nvPr>
        </p:nvSpPr>
        <p:spPr>
          <a:xfrm>
            <a:off x="6148613" y="3357775"/>
            <a:ext cx="22821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8"/>
          <p:cNvSpPr txBox="1">
            <a:spLocks noGrp="1"/>
          </p:cNvSpPr>
          <p:nvPr>
            <p:ph type="subTitle" idx="8"/>
          </p:nvPr>
        </p:nvSpPr>
        <p:spPr>
          <a:xfrm>
            <a:off x="6148613" y="29765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grpSp>
        <p:nvGrpSpPr>
          <p:cNvPr id="319" name="Google Shape;319;p28"/>
          <p:cNvGrpSpPr/>
          <p:nvPr/>
        </p:nvGrpSpPr>
        <p:grpSpPr>
          <a:xfrm>
            <a:off x="-106536" y="3581258"/>
            <a:ext cx="9250447" cy="1562597"/>
            <a:chOff x="-106536" y="3581258"/>
            <a:chExt cx="9250447" cy="1562597"/>
          </a:xfrm>
        </p:grpSpPr>
        <p:grpSp>
          <p:nvGrpSpPr>
            <p:cNvPr id="320" name="Google Shape;320;p28"/>
            <p:cNvGrpSpPr/>
            <p:nvPr/>
          </p:nvGrpSpPr>
          <p:grpSpPr>
            <a:xfrm flipH="1">
              <a:off x="-106536" y="4025312"/>
              <a:ext cx="1091090" cy="1031303"/>
              <a:chOff x="1970412" y="3435156"/>
              <a:chExt cx="1898538" cy="1794507"/>
            </a:xfrm>
          </p:grpSpPr>
          <p:sp>
            <p:nvSpPr>
              <p:cNvPr id="321" name="Google Shape;321;p28"/>
              <p:cNvSpPr/>
              <p:nvPr/>
            </p:nvSpPr>
            <p:spPr>
              <a:xfrm flipH="1">
                <a:off x="1970412" y="3435156"/>
                <a:ext cx="1898538" cy="1794507"/>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flipH="1">
                <a:off x="1970412" y="3435156"/>
                <a:ext cx="1898538" cy="1794507"/>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flipH="1">
                <a:off x="2198691" y="3767695"/>
                <a:ext cx="1512480" cy="1429214"/>
              </a:xfrm>
              <a:custGeom>
                <a:avLst/>
                <a:gdLst/>
                <a:ahLst/>
                <a:cxnLst/>
                <a:rect l="l" t="t" r="r" b="b"/>
                <a:pathLst>
                  <a:path w="7573" h="7156" extrusionOk="0">
                    <a:moveTo>
                      <a:pt x="2951" y="0"/>
                    </a:moveTo>
                    <a:cubicBezTo>
                      <a:pt x="2344" y="0"/>
                      <a:pt x="1790" y="457"/>
                      <a:pt x="1533" y="1007"/>
                    </a:cubicBezTo>
                    <a:cubicBezTo>
                      <a:pt x="1273" y="1592"/>
                      <a:pt x="1273" y="2261"/>
                      <a:pt x="1347" y="2902"/>
                    </a:cubicBezTo>
                    <a:cubicBezTo>
                      <a:pt x="1412" y="3395"/>
                      <a:pt x="1570" y="3831"/>
                      <a:pt x="1710" y="4314"/>
                    </a:cubicBezTo>
                    <a:cubicBezTo>
                      <a:pt x="1614" y="4027"/>
                      <a:pt x="1306" y="3838"/>
                      <a:pt x="1008" y="3838"/>
                    </a:cubicBezTo>
                    <a:cubicBezTo>
                      <a:pt x="988" y="3838"/>
                      <a:pt x="968" y="3839"/>
                      <a:pt x="948" y="3841"/>
                    </a:cubicBezTo>
                    <a:cubicBezTo>
                      <a:pt x="623" y="3868"/>
                      <a:pt x="344" y="4091"/>
                      <a:pt x="186" y="4379"/>
                    </a:cubicBezTo>
                    <a:cubicBezTo>
                      <a:pt x="37" y="4658"/>
                      <a:pt x="0" y="4993"/>
                      <a:pt x="47" y="5318"/>
                    </a:cubicBezTo>
                    <a:cubicBezTo>
                      <a:pt x="167" y="6173"/>
                      <a:pt x="864" y="6916"/>
                      <a:pt x="1710" y="7092"/>
                    </a:cubicBezTo>
                    <a:cubicBezTo>
                      <a:pt x="1917" y="7136"/>
                      <a:pt x="2125" y="7155"/>
                      <a:pt x="2332" y="7155"/>
                    </a:cubicBezTo>
                    <a:cubicBezTo>
                      <a:pt x="3889" y="7155"/>
                      <a:pt x="5443" y="6062"/>
                      <a:pt x="7033" y="5931"/>
                    </a:cubicBezTo>
                    <a:cubicBezTo>
                      <a:pt x="7247" y="5745"/>
                      <a:pt x="7433" y="5513"/>
                      <a:pt x="7498" y="5234"/>
                    </a:cubicBezTo>
                    <a:cubicBezTo>
                      <a:pt x="7572" y="4965"/>
                      <a:pt x="7489" y="4640"/>
                      <a:pt x="7247" y="4482"/>
                    </a:cubicBezTo>
                    <a:cubicBezTo>
                      <a:pt x="7146" y="4420"/>
                      <a:pt x="7028" y="4392"/>
                      <a:pt x="6909" y="4392"/>
                    </a:cubicBezTo>
                    <a:cubicBezTo>
                      <a:pt x="6832" y="4392"/>
                      <a:pt x="6754" y="4404"/>
                      <a:pt x="6680" y="4426"/>
                    </a:cubicBezTo>
                    <a:cubicBezTo>
                      <a:pt x="6494" y="4482"/>
                      <a:pt x="6337" y="4630"/>
                      <a:pt x="6169" y="4733"/>
                    </a:cubicBezTo>
                    <a:cubicBezTo>
                      <a:pt x="6457" y="4426"/>
                      <a:pt x="6736" y="4101"/>
                      <a:pt x="6950" y="3738"/>
                    </a:cubicBezTo>
                    <a:cubicBezTo>
                      <a:pt x="7163" y="3376"/>
                      <a:pt x="7312" y="2958"/>
                      <a:pt x="7275" y="2540"/>
                    </a:cubicBezTo>
                    <a:cubicBezTo>
                      <a:pt x="7247" y="2113"/>
                      <a:pt x="7024" y="1694"/>
                      <a:pt x="6652" y="1499"/>
                    </a:cubicBezTo>
                    <a:cubicBezTo>
                      <a:pt x="6488" y="1410"/>
                      <a:pt x="6308" y="1369"/>
                      <a:pt x="6124" y="1369"/>
                    </a:cubicBezTo>
                    <a:cubicBezTo>
                      <a:pt x="5756" y="1369"/>
                      <a:pt x="5376" y="1530"/>
                      <a:pt x="5092" y="1778"/>
                    </a:cubicBezTo>
                    <a:cubicBezTo>
                      <a:pt x="4664" y="2140"/>
                      <a:pt x="4395" y="2679"/>
                      <a:pt x="4144" y="3181"/>
                    </a:cubicBezTo>
                    <a:cubicBezTo>
                      <a:pt x="4376" y="2568"/>
                      <a:pt x="4516" y="1899"/>
                      <a:pt x="4358" y="1267"/>
                    </a:cubicBezTo>
                    <a:cubicBezTo>
                      <a:pt x="4209" y="635"/>
                      <a:pt x="3689" y="59"/>
                      <a:pt x="3038" y="4"/>
                    </a:cubicBezTo>
                    <a:cubicBezTo>
                      <a:pt x="3009" y="1"/>
                      <a:pt x="2980" y="0"/>
                      <a:pt x="2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p:nvPr/>
            </p:nvSpPr>
            <p:spPr>
              <a:xfrm flipH="1">
                <a:off x="2962010" y="4638668"/>
                <a:ext cx="681051" cy="485484"/>
              </a:xfrm>
              <a:custGeom>
                <a:avLst/>
                <a:gdLst/>
                <a:ahLst/>
                <a:cxnLst/>
                <a:rect l="l" t="t" r="r" b="b"/>
                <a:pathLst>
                  <a:path w="1887" h="1345" extrusionOk="0">
                    <a:moveTo>
                      <a:pt x="1409" y="0"/>
                    </a:moveTo>
                    <a:cubicBezTo>
                      <a:pt x="1240" y="0"/>
                      <a:pt x="1076" y="89"/>
                      <a:pt x="976" y="235"/>
                    </a:cubicBezTo>
                    <a:cubicBezTo>
                      <a:pt x="902" y="337"/>
                      <a:pt x="865" y="477"/>
                      <a:pt x="865" y="616"/>
                    </a:cubicBezTo>
                    <a:cubicBezTo>
                      <a:pt x="846" y="542"/>
                      <a:pt x="827" y="458"/>
                      <a:pt x="800" y="393"/>
                    </a:cubicBezTo>
                    <a:cubicBezTo>
                      <a:pt x="753" y="254"/>
                      <a:pt x="660" y="124"/>
                      <a:pt x="530" y="59"/>
                    </a:cubicBezTo>
                    <a:cubicBezTo>
                      <a:pt x="476" y="37"/>
                      <a:pt x="418" y="25"/>
                      <a:pt x="362" y="25"/>
                    </a:cubicBezTo>
                    <a:cubicBezTo>
                      <a:pt x="271" y="25"/>
                      <a:pt x="184" y="55"/>
                      <a:pt x="121" y="124"/>
                    </a:cubicBezTo>
                    <a:cubicBezTo>
                      <a:pt x="1" y="254"/>
                      <a:pt x="19" y="449"/>
                      <a:pt x="84" y="616"/>
                    </a:cubicBezTo>
                    <a:cubicBezTo>
                      <a:pt x="223" y="969"/>
                      <a:pt x="539" y="1238"/>
                      <a:pt x="911" y="1331"/>
                    </a:cubicBezTo>
                    <a:cubicBezTo>
                      <a:pt x="946" y="1340"/>
                      <a:pt x="982" y="1345"/>
                      <a:pt x="1020" y="1345"/>
                    </a:cubicBezTo>
                    <a:cubicBezTo>
                      <a:pt x="1215" y="1345"/>
                      <a:pt x="1441" y="1233"/>
                      <a:pt x="1589" y="1108"/>
                    </a:cubicBezTo>
                    <a:cubicBezTo>
                      <a:pt x="1756" y="969"/>
                      <a:pt x="1887" y="755"/>
                      <a:pt x="1887" y="523"/>
                    </a:cubicBezTo>
                    <a:cubicBezTo>
                      <a:pt x="1877" y="300"/>
                      <a:pt x="1729" y="77"/>
                      <a:pt x="1515" y="12"/>
                    </a:cubicBezTo>
                    <a:cubicBezTo>
                      <a:pt x="1480" y="4"/>
                      <a:pt x="1444" y="0"/>
                      <a:pt x="1409"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8"/>
            <p:cNvGrpSpPr/>
            <p:nvPr/>
          </p:nvGrpSpPr>
          <p:grpSpPr>
            <a:xfrm>
              <a:off x="-48534" y="4849494"/>
              <a:ext cx="9192445" cy="294361"/>
              <a:chOff x="9147072" y="3746004"/>
              <a:chExt cx="4585218" cy="611087"/>
            </a:xfrm>
          </p:grpSpPr>
          <p:sp>
            <p:nvSpPr>
              <p:cNvPr id="326" name="Google Shape;326;p28"/>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28"/>
            <p:cNvSpPr/>
            <p:nvPr/>
          </p:nvSpPr>
          <p:spPr>
            <a:xfrm>
              <a:off x="8136052" y="3581258"/>
              <a:ext cx="901925" cy="1379759"/>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8"/>
            <p:cNvSpPr/>
            <p:nvPr/>
          </p:nvSpPr>
          <p:spPr>
            <a:xfrm>
              <a:off x="7945899"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8"/>
            <p:cNvSpPr/>
            <p:nvPr/>
          </p:nvSpPr>
          <p:spPr>
            <a:xfrm>
              <a:off x="7945899"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8"/>
          <p:cNvSpPr/>
          <p:nvPr/>
        </p:nvSpPr>
        <p:spPr>
          <a:xfrm rot="148456" flipH="1">
            <a:off x="-146902" y="-10051"/>
            <a:ext cx="9539110" cy="580575"/>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8"/>
          <p:cNvSpPr/>
          <p:nvPr/>
        </p:nvSpPr>
        <p:spPr>
          <a:xfrm>
            <a:off x="8080412" y="1060789"/>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8"/>
          <p:cNvSpPr/>
          <p:nvPr/>
        </p:nvSpPr>
        <p:spPr>
          <a:xfrm>
            <a:off x="-528198" y="2426120"/>
            <a:ext cx="1241419" cy="448470"/>
          </a:xfrm>
          <a:custGeom>
            <a:avLst/>
            <a:gdLst/>
            <a:ahLst/>
            <a:cxnLst/>
            <a:rect l="l" t="t" r="r" b="b"/>
            <a:pathLst>
              <a:path w="24488" h="8846" extrusionOk="0">
                <a:moveTo>
                  <a:pt x="13788" y="1"/>
                </a:moveTo>
                <a:cubicBezTo>
                  <a:pt x="12910" y="1"/>
                  <a:pt x="12032" y="423"/>
                  <a:pt x="11480" y="1106"/>
                </a:cubicBezTo>
                <a:cubicBezTo>
                  <a:pt x="10894" y="1757"/>
                  <a:pt x="10569" y="2635"/>
                  <a:pt x="10504" y="3513"/>
                </a:cubicBezTo>
                <a:cubicBezTo>
                  <a:pt x="10341" y="2602"/>
                  <a:pt x="9528" y="1789"/>
                  <a:pt x="8650" y="1562"/>
                </a:cubicBezTo>
                <a:cubicBezTo>
                  <a:pt x="8454" y="1511"/>
                  <a:pt x="8253" y="1486"/>
                  <a:pt x="8053" y="1486"/>
                </a:cubicBezTo>
                <a:cubicBezTo>
                  <a:pt x="7356" y="1486"/>
                  <a:pt x="6666" y="1787"/>
                  <a:pt x="6211" y="2342"/>
                </a:cubicBezTo>
                <a:cubicBezTo>
                  <a:pt x="5594" y="3025"/>
                  <a:pt x="5463" y="4066"/>
                  <a:pt x="5854" y="4879"/>
                </a:cubicBezTo>
                <a:cubicBezTo>
                  <a:pt x="5694" y="4825"/>
                  <a:pt x="5530" y="4801"/>
                  <a:pt x="5368" y="4801"/>
                </a:cubicBezTo>
                <a:cubicBezTo>
                  <a:pt x="4837" y="4801"/>
                  <a:pt x="4316" y="5065"/>
                  <a:pt x="3968" y="5464"/>
                </a:cubicBezTo>
                <a:cubicBezTo>
                  <a:pt x="3480" y="5984"/>
                  <a:pt x="3350" y="6797"/>
                  <a:pt x="3642" y="7415"/>
                </a:cubicBezTo>
                <a:lnTo>
                  <a:pt x="0" y="8846"/>
                </a:lnTo>
                <a:lnTo>
                  <a:pt x="24487" y="8846"/>
                </a:lnTo>
                <a:lnTo>
                  <a:pt x="18049" y="7448"/>
                </a:lnTo>
                <a:cubicBezTo>
                  <a:pt x="18634" y="7025"/>
                  <a:pt x="18927" y="6342"/>
                  <a:pt x="18862" y="5627"/>
                </a:cubicBezTo>
                <a:cubicBezTo>
                  <a:pt x="18796" y="4911"/>
                  <a:pt x="18276" y="4228"/>
                  <a:pt x="17593" y="4033"/>
                </a:cubicBezTo>
                <a:cubicBezTo>
                  <a:pt x="17471" y="4005"/>
                  <a:pt x="17345" y="3992"/>
                  <a:pt x="17220" y="3992"/>
                </a:cubicBezTo>
                <a:cubicBezTo>
                  <a:pt x="16614" y="3992"/>
                  <a:pt x="16015" y="4307"/>
                  <a:pt x="15772" y="4846"/>
                </a:cubicBezTo>
                <a:cubicBezTo>
                  <a:pt x="15967" y="4261"/>
                  <a:pt x="16227" y="3708"/>
                  <a:pt x="16292" y="3090"/>
                </a:cubicBezTo>
                <a:cubicBezTo>
                  <a:pt x="16358" y="2440"/>
                  <a:pt x="16292" y="1789"/>
                  <a:pt x="16000" y="1236"/>
                </a:cubicBezTo>
                <a:cubicBezTo>
                  <a:pt x="15545" y="456"/>
                  <a:pt x="14666" y="1"/>
                  <a:pt x="13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7767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34"/>
        <p:cNvGrpSpPr/>
        <p:nvPr/>
      </p:nvGrpSpPr>
      <p:grpSpPr>
        <a:xfrm>
          <a:off x="0" y="0"/>
          <a:ext cx="0" cy="0"/>
          <a:chOff x="0" y="0"/>
          <a:chExt cx="0" cy="0"/>
        </a:xfrm>
      </p:grpSpPr>
      <p:sp>
        <p:nvSpPr>
          <p:cNvPr id="335" name="Google Shape;335;p29"/>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6" name="Google Shape;336;p29"/>
          <p:cNvSpPr txBox="1">
            <a:spLocks noGrp="1"/>
          </p:cNvSpPr>
          <p:nvPr>
            <p:ph type="subTitle" idx="1"/>
          </p:nvPr>
        </p:nvSpPr>
        <p:spPr>
          <a:xfrm>
            <a:off x="713225" y="3572250"/>
            <a:ext cx="17709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9"/>
          <p:cNvSpPr txBox="1">
            <a:spLocks noGrp="1"/>
          </p:cNvSpPr>
          <p:nvPr>
            <p:ph type="subTitle" idx="2"/>
          </p:nvPr>
        </p:nvSpPr>
        <p:spPr>
          <a:xfrm>
            <a:off x="713225" y="2811475"/>
            <a:ext cx="1770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38" name="Google Shape;338;p29"/>
          <p:cNvSpPr txBox="1">
            <a:spLocks noGrp="1"/>
          </p:cNvSpPr>
          <p:nvPr>
            <p:ph type="subTitle" idx="3"/>
          </p:nvPr>
        </p:nvSpPr>
        <p:spPr>
          <a:xfrm>
            <a:off x="6659875" y="3572250"/>
            <a:ext cx="17709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9"/>
          <p:cNvSpPr txBox="1">
            <a:spLocks noGrp="1"/>
          </p:cNvSpPr>
          <p:nvPr>
            <p:ph type="subTitle" idx="4"/>
          </p:nvPr>
        </p:nvSpPr>
        <p:spPr>
          <a:xfrm>
            <a:off x="6659875" y="2811475"/>
            <a:ext cx="1770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40" name="Google Shape;340;p29"/>
          <p:cNvSpPr txBox="1">
            <a:spLocks noGrp="1"/>
          </p:cNvSpPr>
          <p:nvPr>
            <p:ph type="subTitle" idx="5"/>
          </p:nvPr>
        </p:nvSpPr>
        <p:spPr>
          <a:xfrm>
            <a:off x="4677658" y="3572250"/>
            <a:ext cx="17709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29"/>
          <p:cNvSpPr txBox="1">
            <a:spLocks noGrp="1"/>
          </p:cNvSpPr>
          <p:nvPr>
            <p:ph type="subTitle" idx="6"/>
          </p:nvPr>
        </p:nvSpPr>
        <p:spPr>
          <a:xfrm>
            <a:off x="4677658" y="2811475"/>
            <a:ext cx="1770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42" name="Google Shape;342;p29"/>
          <p:cNvSpPr txBox="1">
            <a:spLocks noGrp="1"/>
          </p:cNvSpPr>
          <p:nvPr>
            <p:ph type="subTitle" idx="7"/>
          </p:nvPr>
        </p:nvSpPr>
        <p:spPr>
          <a:xfrm>
            <a:off x="2695442" y="3572250"/>
            <a:ext cx="17709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9"/>
          <p:cNvSpPr txBox="1">
            <a:spLocks noGrp="1"/>
          </p:cNvSpPr>
          <p:nvPr>
            <p:ph type="subTitle" idx="8"/>
          </p:nvPr>
        </p:nvSpPr>
        <p:spPr>
          <a:xfrm>
            <a:off x="2695442" y="2811475"/>
            <a:ext cx="1770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44" name="Google Shape;344;p29"/>
          <p:cNvSpPr/>
          <p:nvPr/>
        </p:nvSpPr>
        <p:spPr>
          <a:xfrm rot="60018" flipH="1">
            <a:off x="-124994" y="756277"/>
            <a:ext cx="9539158" cy="580576"/>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flipH="1">
            <a:off x="-400413" y="1531978"/>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flipH="1">
            <a:off x="8011146" y="639619"/>
            <a:ext cx="2265705" cy="549545"/>
          </a:xfrm>
          <a:custGeom>
            <a:avLst/>
            <a:gdLst/>
            <a:ahLst/>
            <a:cxnLst/>
            <a:rect l="l" t="t" r="r" b="b"/>
            <a:pathLst>
              <a:path w="16743" h="4061" extrusionOk="0">
                <a:moveTo>
                  <a:pt x="9621" y="1"/>
                </a:moveTo>
                <a:cubicBezTo>
                  <a:pt x="9396" y="1"/>
                  <a:pt x="9172" y="51"/>
                  <a:pt x="8975" y="159"/>
                </a:cubicBezTo>
                <a:cubicBezTo>
                  <a:pt x="8436" y="456"/>
                  <a:pt x="8222" y="1190"/>
                  <a:pt x="8418" y="1766"/>
                </a:cubicBezTo>
                <a:cubicBezTo>
                  <a:pt x="8185" y="1311"/>
                  <a:pt x="7907" y="846"/>
                  <a:pt x="7461" y="586"/>
                </a:cubicBezTo>
                <a:cubicBezTo>
                  <a:pt x="7272" y="476"/>
                  <a:pt x="7047" y="418"/>
                  <a:pt x="6828" y="418"/>
                </a:cubicBezTo>
                <a:cubicBezTo>
                  <a:pt x="6528" y="418"/>
                  <a:pt x="6239" y="527"/>
                  <a:pt x="6067" y="763"/>
                </a:cubicBezTo>
                <a:cubicBezTo>
                  <a:pt x="5825" y="1097"/>
                  <a:pt x="5872" y="1571"/>
                  <a:pt x="6067" y="1924"/>
                </a:cubicBezTo>
                <a:cubicBezTo>
                  <a:pt x="6271" y="2286"/>
                  <a:pt x="6606" y="2546"/>
                  <a:pt x="6931" y="2797"/>
                </a:cubicBezTo>
                <a:cubicBezTo>
                  <a:pt x="6632" y="2778"/>
                  <a:pt x="6340" y="2768"/>
                  <a:pt x="6054" y="2768"/>
                </a:cubicBezTo>
                <a:cubicBezTo>
                  <a:pt x="3758" y="2768"/>
                  <a:pt x="1842" y="3367"/>
                  <a:pt x="0" y="4061"/>
                </a:cubicBezTo>
                <a:lnTo>
                  <a:pt x="16742" y="4061"/>
                </a:lnTo>
                <a:cubicBezTo>
                  <a:pt x="16343" y="3680"/>
                  <a:pt x="15934" y="3299"/>
                  <a:pt x="15451" y="3039"/>
                </a:cubicBezTo>
                <a:cubicBezTo>
                  <a:pt x="15099" y="2846"/>
                  <a:pt x="14695" y="2730"/>
                  <a:pt x="14296" y="2730"/>
                </a:cubicBezTo>
                <a:cubicBezTo>
                  <a:pt x="14137" y="2730"/>
                  <a:pt x="13979" y="2748"/>
                  <a:pt x="13825" y="2788"/>
                </a:cubicBezTo>
                <a:cubicBezTo>
                  <a:pt x="13778" y="2184"/>
                  <a:pt x="13305" y="1636"/>
                  <a:pt x="12710" y="1506"/>
                </a:cubicBezTo>
                <a:cubicBezTo>
                  <a:pt x="12583" y="1478"/>
                  <a:pt x="12452" y="1464"/>
                  <a:pt x="12322" y="1464"/>
                </a:cubicBezTo>
                <a:cubicBezTo>
                  <a:pt x="11842" y="1464"/>
                  <a:pt x="11372" y="1656"/>
                  <a:pt x="11131" y="2073"/>
                </a:cubicBezTo>
                <a:cubicBezTo>
                  <a:pt x="11288" y="1487"/>
                  <a:pt x="11112" y="818"/>
                  <a:pt x="10666" y="400"/>
                </a:cubicBezTo>
                <a:cubicBezTo>
                  <a:pt x="10386" y="144"/>
                  <a:pt x="10001" y="1"/>
                  <a:pt x="9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29"/>
          <p:cNvGrpSpPr/>
          <p:nvPr/>
        </p:nvGrpSpPr>
        <p:grpSpPr>
          <a:xfrm>
            <a:off x="-175999" y="4016867"/>
            <a:ext cx="9319911" cy="1151957"/>
            <a:chOff x="-175999" y="4016867"/>
            <a:chExt cx="9319911" cy="1151957"/>
          </a:xfrm>
        </p:grpSpPr>
        <p:grpSp>
          <p:nvGrpSpPr>
            <p:cNvPr id="348" name="Google Shape;348;p29"/>
            <p:cNvGrpSpPr/>
            <p:nvPr/>
          </p:nvGrpSpPr>
          <p:grpSpPr>
            <a:xfrm>
              <a:off x="-48534" y="4849494"/>
              <a:ext cx="9192445" cy="294361"/>
              <a:chOff x="9147072" y="3746004"/>
              <a:chExt cx="4585218" cy="611087"/>
            </a:xfrm>
          </p:grpSpPr>
          <p:sp>
            <p:nvSpPr>
              <p:cNvPr id="349" name="Google Shape;349;p29"/>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29"/>
            <p:cNvGrpSpPr/>
            <p:nvPr/>
          </p:nvGrpSpPr>
          <p:grpSpPr>
            <a:xfrm>
              <a:off x="7819295" y="4331225"/>
              <a:ext cx="1302730" cy="811231"/>
              <a:chOff x="7819295" y="4331225"/>
              <a:chExt cx="1302730" cy="811231"/>
            </a:xfrm>
          </p:grpSpPr>
          <p:sp>
            <p:nvSpPr>
              <p:cNvPr id="352" name="Google Shape;352;p29"/>
              <p:cNvSpPr/>
              <p:nvPr/>
            </p:nvSpPr>
            <p:spPr>
              <a:xfrm flipH="1">
                <a:off x="7819295" y="4331225"/>
                <a:ext cx="1302730" cy="811226"/>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flipH="1">
                <a:off x="7922578" y="4546958"/>
                <a:ext cx="1011030" cy="595498"/>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9"/>
            <p:cNvGrpSpPr/>
            <p:nvPr/>
          </p:nvGrpSpPr>
          <p:grpSpPr>
            <a:xfrm>
              <a:off x="-175999" y="4016867"/>
              <a:ext cx="1241437" cy="1151957"/>
              <a:chOff x="-7192432" y="3780040"/>
              <a:chExt cx="818566" cy="759565"/>
            </a:xfrm>
          </p:grpSpPr>
          <p:sp>
            <p:nvSpPr>
              <p:cNvPr id="355" name="Google Shape;355;p29"/>
              <p:cNvSpPr/>
              <p:nvPr/>
            </p:nvSpPr>
            <p:spPr>
              <a:xfrm flipH="1">
                <a:off x="-7192432" y="3780040"/>
                <a:ext cx="818566" cy="759565"/>
              </a:xfrm>
              <a:custGeom>
                <a:avLst/>
                <a:gdLst/>
                <a:ahLst/>
                <a:cxnLst/>
                <a:rect l="l" t="t" r="r" b="b"/>
                <a:pathLst>
                  <a:path w="6049" h="5613" extrusionOk="0">
                    <a:moveTo>
                      <a:pt x="4461" y="1"/>
                    </a:moveTo>
                    <a:cubicBezTo>
                      <a:pt x="4217" y="1"/>
                      <a:pt x="3970" y="58"/>
                      <a:pt x="3754" y="168"/>
                    </a:cubicBezTo>
                    <a:cubicBezTo>
                      <a:pt x="3243" y="428"/>
                      <a:pt x="2890" y="948"/>
                      <a:pt x="2778" y="1515"/>
                    </a:cubicBezTo>
                    <a:cubicBezTo>
                      <a:pt x="2685" y="1933"/>
                      <a:pt x="2741" y="2398"/>
                      <a:pt x="2862" y="2816"/>
                    </a:cubicBezTo>
                    <a:cubicBezTo>
                      <a:pt x="2797" y="2704"/>
                      <a:pt x="2704" y="2621"/>
                      <a:pt x="2574" y="2574"/>
                    </a:cubicBezTo>
                    <a:cubicBezTo>
                      <a:pt x="2535" y="2562"/>
                      <a:pt x="2495" y="2557"/>
                      <a:pt x="2456" y="2557"/>
                    </a:cubicBezTo>
                    <a:cubicBezTo>
                      <a:pt x="2216" y="2557"/>
                      <a:pt x="1986" y="2762"/>
                      <a:pt x="1914" y="3002"/>
                    </a:cubicBezTo>
                    <a:cubicBezTo>
                      <a:pt x="1840" y="3271"/>
                      <a:pt x="1923" y="3540"/>
                      <a:pt x="2035" y="3801"/>
                    </a:cubicBezTo>
                    <a:cubicBezTo>
                      <a:pt x="1952" y="3634"/>
                      <a:pt x="1763" y="3523"/>
                      <a:pt x="1575" y="3523"/>
                    </a:cubicBezTo>
                    <a:cubicBezTo>
                      <a:pt x="1533" y="3523"/>
                      <a:pt x="1491" y="3529"/>
                      <a:pt x="1450" y="3540"/>
                    </a:cubicBezTo>
                    <a:cubicBezTo>
                      <a:pt x="1254" y="3596"/>
                      <a:pt x="1106" y="3745"/>
                      <a:pt x="1097" y="3931"/>
                    </a:cubicBezTo>
                    <a:cubicBezTo>
                      <a:pt x="1059" y="3754"/>
                      <a:pt x="920" y="3596"/>
                      <a:pt x="734" y="3550"/>
                    </a:cubicBezTo>
                    <a:cubicBezTo>
                      <a:pt x="695" y="3540"/>
                      <a:pt x="654" y="3535"/>
                      <a:pt x="614" y="3535"/>
                    </a:cubicBezTo>
                    <a:cubicBezTo>
                      <a:pt x="435" y="3535"/>
                      <a:pt x="255" y="3631"/>
                      <a:pt x="149" y="3782"/>
                    </a:cubicBezTo>
                    <a:cubicBezTo>
                      <a:pt x="19" y="3968"/>
                      <a:pt x="0" y="4219"/>
                      <a:pt x="93" y="4423"/>
                    </a:cubicBezTo>
                    <a:cubicBezTo>
                      <a:pt x="186" y="4618"/>
                      <a:pt x="372" y="4767"/>
                      <a:pt x="586" y="4823"/>
                    </a:cubicBezTo>
                    <a:lnTo>
                      <a:pt x="1162" y="5612"/>
                    </a:lnTo>
                    <a:lnTo>
                      <a:pt x="5129" y="5612"/>
                    </a:lnTo>
                    <a:cubicBezTo>
                      <a:pt x="5751" y="4497"/>
                      <a:pt x="6049" y="3197"/>
                      <a:pt x="5974" y="1915"/>
                    </a:cubicBezTo>
                    <a:cubicBezTo>
                      <a:pt x="5946" y="1329"/>
                      <a:pt x="5816" y="707"/>
                      <a:pt x="5370" y="326"/>
                    </a:cubicBezTo>
                    <a:cubicBezTo>
                      <a:pt x="5124" y="106"/>
                      <a:pt x="4794" y="1"/>
                      <a:pt x="4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flipH="1">
                <a:off x="-7192432" y="3780040"/>
                <a:ext cx="818566" cy="759565"/>
              </a:xfrm>
              <a:custGeom>
                <a:avLst/>
                <a:gdLst/>
                <a:ahLst/>
                <a:cxnLst/>
                <a:rect l="l" t="t" r="r" b="b"/>
                <a:pathLst>
                  <a:path w="6049" h="5613" extrusionOk="0">
                    <a:moveTo>
                      <a:pt x="4461" y="1"/>
                    </a:moveTo>
                    <a:cubicBezTo>
                      <a:pt x="4217" y="1"/>
                      <a:pt x="3970" y="58"/>
                      <a:pt x="3754" y="168"/>
                    </a:cubicBezTo>
                    <a:cubicBezTo>
                      <a:pt x="3243" y="428"/>
                      <a:pt x="2890" y="948"/>
                      <a:pt x="2778" y="1515"/>
                    </a:cubicBezTo>
                    <a:cubicBezTo>
                      <a:pt x="2685" y="1933"/>
                      <a:pt x="2741" y="2398"/>
                      <a:pt x="2862" y="2816"/>
                    </a:cubicBezTo>
                    <a:cubicBezTo>
                      <a:pt x="2797" y="2704"/>
                      <a:pt x="2704" y="2621"/>
                      <a:pt x="2574" y="2574"/>
                    </a:cubicBezTo>
                    <a:cubicBezTo>
                      <a:pt x="2535" y="2562"/>
                      <a:pt x="2495" y="2557"/>
                      <a:pt x="2456" y="2557"/>
                    </a:cubicBezTo>
                    <a:cubicBezTo>
                      <a:pt x="2216" y="2557"/>
                      <a:pt x="1986" y="2762"/>
                      <a:pt x="1914" y="3002"/>
                    </a:cubicBezTo>
                    <a:cubicBezTo>
                      <a:pt x="1840" y="3271"/>
                      <a:pt x="1923" y="3540"/>
                      <a:pt x="2035" y="3801"/>
                    </a:cubicBezTo>
                    <a:cubicBezTo>
                      <a:pt x="1952" y="3634"/>
                      <a:pt x="1763" y="3523"/>
                      <a:pt x="1575" y="3523"/>
                    </a:cubicBezTo>
                    <a:cubicBezTo>
                      <a:pt x="1533" y="3523"/>
                      <a:pt x="1491" y="3529"/>
                      <a:pt x="1450" y="3540"/>
                    </a:cubicBezTo>
                    <a:cubicBezTo>
                      <a:pt x="1254" y="3596"/>
                      <a:pt x="1106" y="3745"/>
                      <a:pt x="1097" y="3931"/>
                    </a:cubicBezTo>
                    <a:cubicBezTo>
                      <a:pt x="1059" y="3754"/>
                      <a:pt x="920" y="3596"/>
                      <a:pt x="734" y="3550"/>
                    </a:cubicBezTo>
                    <a:cubicBezTo>
                      <a:pt x="695" y="3540"/>
                      <a:pt x="654" y="3535"/>
                      <a:pt x="614" y="3535"/>
                    </a:cubicBezTo>
                    <a:cubicBezTo>
                      <a:pt x="435" y="3535"/>
                      <a:pt x="255" y="3631"/>
                      <a:pt x="149" y="3782"/>
                    </a:cubicBezTo>
                    <a:cubicBezTo>
                      <a:pt x="19" y="3968"/>
                      <a:pt x="0" y="4219"/>
                      <a:pt x="93" y="4423"/>
                    </a:cubicBezTo>
                    <a:cubicBezTo>
                      <a:pt x="186" y="4618"/>
                      <a:pt x="372" y="4767"/>
                      <a:pt x="586" y="4823"/>
                    </a:cubicBezTo>
                    <a:lnTo>
                      <a:pt x="1162" y="5612"/>
                    </a:lnTo>
                    <a:lnTo>
                      <a:pt x="5129" y="5612"/>
                    </a:lnTo>
                    <a:cubicBezTo>
                      <a:pt x="5751" y="4497"/>
                      <a:pt x="6049" y="3197"/>
                      <a:pt x="5974" y="1915"/>
                    </a:cubicBezTo>
                    <a:cubicBezTo>
                      <a:pt x="5946" y="1329"/>
                      <a:pt x="5816" y="707"/>
                      <a:pt x="5370" y="326"/>
                    </a:cubicBezTo>
                    <a:cubicBezTo>
                      <a:pt x="5124" y="106"/>
                      <a:pt x="4794" y="1"/>
                      <a:pt x="4461"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flipH="1">
                <a:off x="-7156030" y="3915635"/>
                <a:ext cx="647653" cy="601373"/>
              </a:xfrm>
              <a:custGeom>
                <a:avLst/>
                <a:gdLst/>
                <a:ahLst/>
                <a:cxnLst/>
                <a:rect l="l" t="t" r="r" b="b"/>
                <a:pathLst>
                  <a:path w="4786" h="4444" extrusionOk="0">
                    <a:moveTo>
                      <a:pt x="3530" y="0"/>
                    </a:moveTo>
                    <a:cubicBezTo>
                      <a:pt x="3337" y="0"/>
                      <a:pt x="3143" y="45"/>
                      <a:pt x="2973" y="132"/>
                    </a:cubicBezTo>
                    <a:cubicBezTo>
                      <a:pt x="2565" y="337"/>
                      <a:pt x="2286" y="755"/>
                      <a:pt x="2193" y="1201"/>
                    </a:cubicBezTo>
                    <a:cubicBezTo>
                      <a:pt x="2128" y="1526"/>
                      <a:pt x="2165" y="1897"/>
                      <a:pt x="2267" y="2232"/>
                    </a:cubicBezTo>
                    <a:cubicBezTo>
                      <a:pt x="2212" y="2139"/>
                      <a:pt x="2137" y="2074"/>
                      <a:pt x="2035" y="2037"/>
                    </a:cubicBezTo>
                    <a:cubicBezTo>
                      <a:pt x="2006" y="2028"/>
                      <a:pt x="1975" y="2024"/>
                      <a:pt x="1945" y="2024"/>
                    </a:cubicBezTo>
                    <a:cubicBezTo>
                      <a:pt x="1758" y="2024"/>
                      <a:pt x="1571" y="2187"/>
                      <a:pt x="1515" y="2371"/>
                    </a:cubicBezTo>
                    <a:cubicBezTo>
                      <a:pt x="1459" y="2585"/>
                      <a:pt x="1524" y="2808"/>
                      <a:pt x="1608" y="3003"/>
                    </a:cubicBezTo>
                    <a:cubicBezTo>
                      <a:pt x="1546" y="2873"/>
                      <a:pt x="1396" y="2787"/>
                      <a:pt x="1247" y="2787"/>
                    </a:cubicBezTo>
                    <a:cubicBezTo>
                      <a:pt x="1215" y="2787"/>
                      <a:pt x="1183" y="2791"/>
                      <a:pt x="1152" y="2799"/>
                    </a:cubicBezTo>
                    <a:cubicBezTo>
                      <a:pt x="994" y="2845"/>
                      <a:pt x="874" y="2966"/>
                      <a:pt x="864" y="3115"/>
                    </a:cubicBezTo>
                    <a:cubicBezTo>
                      <a:pt x="837" y="2966"/>
                      <a:pt x="725" y="2845"/>
                      <a:pt x="586" y="2808"/>
                    </a:cubicBezTo>
                    <a:cubicBezTo>
                      <a:pt x="555" y="2802"/>
                      <a:pt x="525" y="2798"/>
                      <a:pt x="494" y="2798"/>
                    </a:cubicBezTo>
                    <a:cubicBezTo>
                      <a:pt x="345" y="2798"/>
                      <a:pt x="197" y="2871"/>
                      <a:pt x="112" y="2994"/>
                    </a:cubicBezTo>
                    <a:cubicBezTo>
                      <a:pt x="19" y="3133"/>
                      <a:pt x="0" y="3337"/>
                      <a:pt x="75" y="3495"/>
                    </a:cubicBezTo>
                    <a:cubicBezTo>
                      <a:pt x="149" y="3653"/>
                      <a:pt x="298" y="3774"/>
                      <a:pt x="465" y="3811"/>
                    </a:cubicBezTo>
                    <a:lnTo>
                      <a:pt x="920" y="4443"/>
                    </a:lnTo>
                    <a:lnTo>
                      <a:pt x="4060" y="4443"/>
                    </a:lnTo>
                    <a:cubicBezTo>
                      <a:pt x="4553" y="3560"/>
                      <a:pt x="4785" y="2529"/>
                      <a:pt x="4729" y="1517"/>
                    </a:cubicBezTo>
                    <a:cubicBezTo>
                      <a:pt x="4702" y="1052"/>
                      <a:pt x="4599" y="560"/>
                      <a:pt x="4246" y="253"/>
                    </a:cubicBezTo>
                    <a:cubicBezTo>
                      <a:pt x="4049" y="82"/>
                      <a:pt x="3790" y="0"/>
                      <a:pt x="3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96165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58"/>
        <p:cNvGrpSpPr/>
        <p:nvPr/>
      </p:nvGrpSpPr>
      <p:grpSpPr>
        <a:xfrm>
          <a:off x="0" y="0"/>
          <a:ext cx="0" cy="0"/>
          <a:chOff x="0" y="0"/>
          <a:chExt cx="0" cy="0"/>
        </a:xfrm>
      </p:grpSpPr>
      <p:sp>
        <p:nvSpPr>
          <p:cNvPr id="359" name="Google Shape;359;p30"/>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0" name="Google Shape;360;p30"/>
          <p:cNvSpPr txBox="1">
            <a:spLocks noGrp="1"/>
          </p:cNvSpPr>
          <p:nvPr>
            <p:ph type="subTitle" idx="1"/>
          </p:nvPr>
        </p:nvSpPr>
        <p:spPr>
          <a:xfrm>
            <a:off x="713225"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1" name="Google Shape;361;p30"/>
          <p:cNvSpPr txBox="1">
            <a:spLocks noGrp="1"/>
          </p:cNvSpPr>
          <p:nvPr>
            <p:ph type="subTitle" idx="2"/>
          </p:nvPr>
        </p:nvSpPr>
        <p:spPr>
          <a:xfrm>
            <a:off x="713225"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62" name="Google Shape;362;p30"/>
          <p:cNvSpPr txBox="1">
            <a:spLocks noGrp="1"/>
          </p:cNvSpPr>
          <p:nvPr>
            <p:ph type="subTitle" idx="3"/>
          </p:nvPr>
        </p:nvSpPr>
        <p:spPr>
          <a:xfrm>
            <a:off x="6148663"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0"/>
          <p:cNvSpPr txBox="1">
            <a:spLocks noGrp="1"/>
          </p:cNvSpPr>
          <p:nvPr>
            <p:ph type="subTitle" idx="4"/>
          </p:nvPr>
        </p:nvSpPr>
        <p:spPr>
          <a:xfrm>
            <a:off x="6148671"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64" name="Google Shape;364;p30"/>
          <p:cNvSpPr txBox="1">
            <a:spLocks noGrp="1"/>
          </p:cNvSpPr>
          <p:nvPr>
            <p:ph type="subTitle" idx="5"/>
          </p:nvPr>
        </p:nvSpPr>
        <p:spPr>
          <a:xfrm>
            <a:off x="3430944"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0"/>
          <p:cNvSpPr txBox="1">
            <a:spLocks noGrp="1"/>
          </p:cNvSpPr>
          <p:nvPr>
            <p:ph type="subTitle" idx="6"/>
          </p:nvPr>
        </p:nvSpPr>
        <p:spPr>
          <a:xfrm>
            <a:off x="3430948"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66" name="Google Shape;366;p30"/>
          <p:cNvSpPr txBox="1">
            <a:spLocks noGrp="1"/>
          </p:cNvSpPr>
          <p:nvPr>
            <p:ph type="subTitle" idx="7"/>
          </p:nvPr>
        </p:nvSpPr>
        <p:spPr>
          <a:xfrm>
            <a:off x="2072084" y="1897475"/>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0"/>
          <p:cNvSpPr txBox="1">
            <a:spLocks noGrp="1"/>
          </p:cNvSpPr>
          <p:nvPr>
            <p:ph type="subTitle" idx="8"/>
          </p:nvPr>
        </p:nvSpPr>
        <p:spPr>
          <a:xfrm>
            <a:off x="2072075" y="151620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68" name="Google Shape;368;p30"/>
          <p:cNvSpPr txBox="1">
            <a:spLocks noGrp="1"/>
          </p:cNvSpPr>
          <p:nvPr>
            <p:ph type="subTitle" idx="9"/>
          </p:nvPr>
        </p:nvSpPr>
        <p:spPr>
          <a:xfrm>
            <a:off x="4789803" y="1897475"/>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9" name="Google Shape;369;p30"/>
          <p:cNvSpPr txBox="1">
            <a:spLocks noGrp="1"/>
          </p:cNvSpPr>
          <p:nvPr>
            <p:ph type="subTitle" idx="13"/>
          </p:nvPr>
        </p:nvSpPr>
        <p:spPr>
          <a:xfrm>
            <a:off x="4789797" y="151620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70" name="Google Shape;370;p30"/>
          <p:cNvSpPr/>
          <p:nvPr/>
        </p:nvSpPr>
        <p:spPr>
          <a:xfrm>
            <a:off x="-292038" y="2386102"/>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0"/>
          <p:cNvSpPr/>
          <p:nvPr/>
        </p:nvSpPr>
        <p:spPr>
          <a:xfrm flipH="1">
            <a:off x="-79225" y="-82875"/>
            <a:ext cx="9453535"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0"/>
          <p:cNvSpPr/>
          <p:nvPr/>
        </p:nvSpPr>
        <p:spPr>
          <a:xfrm>
            <a:off x="-133962" y="755600"/>
            <a:ext cx="9538995" cy="580579"/>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30"/>
          <p:cNvGrpSpPr/>
          <p:nvPr/>
        </p:nvGrpSpPr>
        <p:grpSpPr>
          <a:xfrm>
            <a:off x="-133947" y="3700822"/>
            <a:ext cx="9379836" cy="1568351"/>
            <a:chOff x="-133947" y="3700822"/>
            <a:chExt cx="9379836" cy="1568351"/>
          </a:xfrm>
        </p:grpSpPr>
        <p:grpSp>
          <p:nvGrpSpPr>
            <p:cNvPr id="374" name="Google Shape;374;p30"/>
            <p:cNvGrpSpPr/>
            <p:nvPr/>
          </p:nvGrpSpPr>
          <p:grpSpPr>
            <a:xfrm>
              <a:off x="-48534" y="4849494"/>
              <a:ext cx="9192445" cy="294361"/>
              <a:chOff x="9147072" y="3746004"/>
              <a:chExt cx="4585218" cy="611087"/>
            </a:xfrm>
          </p:grpSpPr>
          <p:sp>
            <p:nvSpPr>
              <p:cNvPr id="375" name="Google Shape;375;p30"/>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0"/>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30"/>
            <p:cNvSpPr/>
            <p:nvPr/>
          </p:nvSpPr>
          <p:spPr>
            <a:xfrm>
              <a:off x="7383329" y="4039598"/>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0"/>
            <p:cNvSpPr/>
            <p:nvPr/>
          </p:nvSpPr>
          <p:spPr>
            <a:xfrm>
              <a:off x="7638845" y="4316326"/>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0"/>
            <p:cNvSpPr/>
            <p:nvPr/>
          </p:nvSpPr>
          <p:spPr>
            <a:xfrm rot="-500591" flipH="1">
              <a:off x="-38615" y="3758956"/>
              <a:ext cx="901925" cy="137976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0"/>
            <p:cNvSpPr/>
            <p:nvPr/>
          </p:nvSpPr>
          <p:spPr>
            <a:xfrm rot="-500563" flipH="1">
              <a:off x="85301" y="3900773"/>
              <a:ext cx="812964" cy="1243665"/>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30"/>
          <p:cNvSpPr/>
          <p:nvPr/>
        </p:nvSpPr>
        <p:spPr>
          <a:xfrm>
            <a:off x="1276325" y="1516199"/>
            <a:ext cx="661451" cy="283142"/>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0"/>
          <p:cNvSpPr/>
          <p:nvPr/>
        </p:nvSpPr>
        <p:spPr>
          <a:xfrm flipH="1">
            <a:off x="7749750" y="1172441"/>
            <a:ext cx="1091120" cy="467106"/>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572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3"/>
        <p:cNvGrpSpPr/>
        <p:nvPr/>
      </p:nvGrpSpPr>
      <p:grpSpPr>
        <a:xfrm>
          <a:off x="0" y="0"/>
          <a:ext cx="0" cy="0"/>
          <a:chOff x="0" y="0"/>
          <a:chExt cx="0" cy="0"/>
        </a:xfrm>
      </p:grpSpPr>
      <p:sp>
        <p:nvSpPr>
          <p:cNvPr id="384" name="Google Shape;384;p31"/>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5" name="Google Shape;385;p31"/>
          <p:cNvSpPr txBox="1">
            <a:spLocks noGrp="1"/>
          </p:cNvSpPr>
          <p:nvPr>
            <p:ph type="subTitle" idx="1"/>
          </p:nvPr>
        </p:nvSpPr>
        <p:spPr>
          <a:xfrm>
            <a:off x="713225"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31"/>
          <p:cNvSpPr txBox="1">
            <a:spLocks noGrp="1"/>
          </p:cNvSpPr>
          <p:nvPr>
            <p:ph type="subTitle" idx="2"/>
          </p:nvPr>
        </p:nvSpPr>
        <p:spPr>
          <a:xfrm>
            <a:off x="713225"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87" name="Google Shape;387;p31"/>
          <p:cNvSpPr txBox="1">
            <a:spLocks noGrp="1"/>
          </p:cNvSpPr>
          <p:nvPr>
            <p:ph type="subTitle" idx="3"/>
          </p:nvPr>
        </p:nvSpPr>
        <p:spPr>
          <a:xfrm>
            <a:off x="6148671"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31"/>
          <p:cNvSpPr txBox="1">
            <a:spLocks noGrp="1"/>
          </p:cNvSpPr>
          <p:nvPr>
            <p:ph type="subTitle" idx="4"/>
          </p:nvPr>
        </p:nvSpPr>
        <p:spPr>
          <a:xfrm>
            <a:off x="6148671"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89" name="Google Shape;389;p31"/>
          <p:cNvSpPr txBox="1">
            <a:spLocks noGrp="1"/>
          </p:cNvSpPr>
          <p:nvPr>
            <p:ph type="subTitle" idx="5"/>
          </p:nvPr>
        </p:nvSpPr>
        <p:spPr>
          <a:xfrm>
            <a:off x="3430944" y="3435150"/>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31"/>
          <p:cNvSpPr txBox="1">
            <a:spLocks noGrp="1"/>
          </p:cNvSpPr>
          <p:nvPr>
            <p:ph type="subTitle" idx="6"/>
          </p:nvPr>
        </p:nvSpPr>
        <p:spPr>
          <a:xfrm>
            <a:off x="3430948" y="3053875"/>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91" name="Google Shape;391;p31"/>
          <p:cNvSpPr txBox="1">
            <a:spLocks noGrp="1"/>
          </p:cNvSpPr>
          <p:nvPr>
            <p:ph type="subTitle" idx="7"/>
          </p:nvPr>
        </p:nvSpPr>
        <p:spPr>
          <a:xfrm>
            <a:off x="713225" y="1897475"/>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31"/>
          <p:cNvSpPr txBox="1">
            <a:spLocks noGrp="1"/>
          </p:cNvSpPr>
          <p:nvPr>
            <p:ph type="subTitle" idx="8"/>
          </p:nvPr>
        </p:nvSpPr>
        <p:spPr>
          <a:xfrm>
            <a:off x="713225" y="151620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93" name="Google Shape;393;p31"/>
          <p:cNvSpPr txBox="1">
            <a:spLocks noGrp="1"/>
          </p:cNvSpPr>
          <p:nvPr>
            <p:ph type="subTitle" idx="9"/>
          </p:nvPr>
        </p:nvSpPr>
        <p:spPr>
          <a:xfrm>
            <a:off x="6148671" y="1897475"/>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4" name="Google Shape;394;p31"/>
          <p:cNvSpPr txBox="1">
            <a:spLocks noGrp="1"/>
          </p:cNvSpPr>
          <p:nvPr>
            <p:ph type="subTitle" idx="13"/>
          </p:nvPr>
        </p:nvSpPr>
        <p:spPr>
          <a:xfrm>
            <a:off x="6148671" y="151620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95" name="Google Shape;395;p31"/>
          <p:cNvSpPr txBox="1">
            <a:spLocks noGrp="1"/>
          </p:cNvSpPr>
          <p:nvPr>
            <p:ph type="subTitle" idx="14"/>
          </p:nvPr>
        </p:nvSpPr>
        <p:spPr>
          <a:xfrm>
            <a:off x="3430946" y="1897475"/>
            <a:ext cx="2282100" cy="7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6" name="Google Shape;396;p31"/>
          <p:cNvSpPr txBox="1">
            <a:spLocks noGrp="1"/>
          </p:cNvSpPr>
          <p:nvPr>
            <p:ph type="subTitle" idx="15"/>
          </p:nvPr>
        </p:nvSpPr>
        <p:spPr>
          <a:xfrm>
            <a:off x="3430946" y="1516200"/>
            <a:ext cx="2282100" cy="3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397" name="Google Shape;397;p31"/>
          <p:cNvSpPr/>
          <p:nvPr/>
        </p:nvSpPr>
        <p:spPr>
          <a:xfrm rot="-120151" flipH="1">
            <a:off x="-801298" y="-207606"/>
            <a:ext cx="9538882" cy="580660"/>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435571" y="812051"/>
            <a:ext cx="1654724" cy="499205"/>
          </a:xfrm>
          <a:custGeom>
            <a:avLst/>
            <a:gdLst/>
            <a:ahLst/>
            <a:cxnLst/>
            <a:rect l="l" t="t" r="r" b="b"/>
            <a:pathLst>
              <a:path w="12228" h="3689" extrusionOk="0">
                <a:moveTo>
                  <a:pt x="5396" y="0"/>
                </a:moveTo>
                <a:cubicBezTo>
                  <a:pt x="5300" y="0"/>
                  <a:pt x="5205" y="12"/>
                  <a:pt x="5110" y="37"/>
                </a:cubicBezTo>
                <a:cubicBezTo>
                  <a:pt x="4692" y="149"/>
                  <a:pt x="4367" y="511"/>
                  <a:pt x="4228" y="929"/>
                </a:cubicBezTo>
                <a:cubicBezTo>
                  <a:pt x="4106" y="1310"/>
                  <a:pt x="4114" y="1700"/>
                  <a:pt x="4221" y="2089"/>
                </a:cubicBezTo>
                <a:lnTo>
                  <a:pt x="4221" y="2089"/>
                </a:lnTo>
                <a:cubicBezTo>
                  <a:pt x="4105" y="1697"/>
                  <a:pt x="3953" y="1293"/>
                  <a:pt x="3624" y="1050"/>
                </a:cubicBezTo>
                <a:cubicBezTo>
                  <a:pt x="3457" y="929"/>
                  <a:pt x="3250" y="871"/>
                  <a:pt x="3042" y="871"/>
                </a:cubicBezTo>
                <a:cubicBezTo>
                  <a:pt x="2834" y="871"/>
                  <a:pt x="2625" y="929"/>
                  <a:pt x="2453" y="1041"/>
                </a:cubicBezTo>
                <a:cubicBezTo>
                  <a:pt x="2100" y="1264"/>
                  <a:pt x="1896" y="1682"/>
                  <a:pt x="1896" y="2100"/>
                </a:cubicBezTo>
                <a:cubicBezTo>
                  <a:pt x="1896" y="2504"/>
                  <a:pt x="2061" y="2960"/>
                  <a:pt x="2348" y="3242"/>
                </a:cubicBezTo>
                <a:lnTo>
                  <a:pt x="2348" y="3242"/>
                </a:lnTo>
                <a:cubicBezTo>
                  <a:pt x="2073" y="2990"/>
                  <a:pt x="1696" y="2840"/>
                  <a:pt x="1320" y="2840"/>
                </a:cubicBezTo>
                <a:cubicBezTo>
                  <a:pt x="1239" y="2840"/>
                  <a:pt x="1158" y="2847"/>
                  <a:pt x="1078" y="2862"/>
                </a:cubicBezTo>
                <a:cubicBezTo>
                  <a:pt x="614" y="2936"/>
                  <a:pt x="214" y="3271"/>
                  <a:pt x="0" y="3689"/>
                </a:cubicBezTo>
                <a:lnTo>
                  <a:pt x="12227" y="3689"/>
                </a:lnTo>
                <a:cubicBezTo>
                  <a:pt x="11595" y="3206"/>
                  <a:pt x="10815" y="2862"/>
                  <a:pt x="10044" y="2685"/>
                </a:cubicBezTo>
                <a:cubicBezTo>
                  <a:pt x="9900" y="2655"/>
                  <a:pt x="9741" y="2637"/>
                  <a:pt x="9581" y="2637"/>
                </a:cubicBezTo>
                <a:cubicBezTo>
                  <a:pt x="9348" y="2637"/>
                  <a:pt x="9112" y="2675"/>
                  <a:pt x="8920" y="2769"/>
                </a:cubicBezTo>
                <a:cubicBezTo>
                  <a:pt x="8994" y="2239"/>
                  <a:pt x="8604" y="1691"/>
                  <a:pt x="8083" y="1580"/>
                </a:cubicBezTo>
                <a:cubicBezTo>
                  <a:pt x="8024" y="1568"/>
                  <a:pt x="7964" y="1562"/>
                  <a:pt x="7905" y="1562"/>
                </a:cubicBezTo>
                <a:cubicBezTo>
                  <a:pt x="7447" y="1562"/>
                  <a:pt x="7018" y="1898"/>
                  <a:pt x="6894" y="2351"/>
                </a:cubicBezTo>
                <a:cubicBezTo>
                  <a:pt x="6950" y="1784"/>
                  <a:pt x="6894" y="1171"/>
                  <a:pt x="6578" y="688"/>
                </a:cubicBezTo>
                <a:cubicBezTo>
                  <a:pt x="6324" y="286"/>
                  <a:pt x="5864" y="0"/>
                  <a:pt x="5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p:nvPr/>
        </p:nvSpPr>
        <p:spPr>
          <a:xfrm flipH="1">
            <a:off x="7297921" y="-70206"/>
            <a:ext cx="2265705" cy="549545"/>
          </a:xfrm>
          <a:custGeom>
            <a:avLst/>
            <a:gdLst/>
            <a:ahLst/>
            <a:cxnLst/>
            <a:rect l="l" t="t" r="r" b="b"/>
            <a:pathLst>
              <a:path w="16743" h="4061" extrusionOk="0">
                <a:moveTo>
                  <a:pt x="9621" y="1"/>
                </a:moveTo>
                <a:cubicBezTo>
                  <a:pt x="9396" y="1"/>
                  <a:pt x="9172" y="51"/>
                  <a:pt x="8975" y="159"/>
                </a:cubicBezTo>
                <a:cubicBezTo>
                  <a:pt x="8436" y="456"/>
                  <a:pt x="8222" y="1190"/>
                  <a:pt x="8418" y="1766"/>
                </a:cubicBezTo>
                <a:cubicBezTo>
                  <a:pt x="8185" y="1311"/>
                  <a:pt x="7907" y="846"/>
                  <a:pt x="7461" y="586"/>
                </a:cubicBezTo>
                <a:cubicBezTo>
                  <a:pt x="7272" y="476"/>
                  <a:pt x="7047" y="418"/>
                  <a:pt x="6828" y="418"/>
                </a:cubicBezTo>
                <a:cubicBezTo>
                  <a:pt x="6528" y="418"/>
                  <a:pt x="6239" y="527"/>
                  <a:pt x="6067" y="763"/>
                </a:cubicBezTo>
                <a:cubicBezTo>
                  <a:pt x="5825" y="1097"/>
                  <a:pt x="5872" y="1571"/>
                  <a:pt x="6067" y="1924"/>
                </a:cubicBezTo>
                <a:cubicBezTo>
                  <a:pt x="6271" y="2286"/>
                  <a:pt x="6606" y="2546"/>
                  <a:pt x="6931" y="2797"/>
                </a:cubicBezTo>
                <a:cubicBezTo>
                  <a:pt x="6632" y="2778"/>
                  <a:pt x="6340" y="2768"/>
                  <a:pt x="6054" y="2768"/>
                </a:cubicBezTo>
                <a:cubicBezTo>
                  <a:pt x="3758" y="2768"/>
                  <a:pt x="1842" y="3367"/>
                  <a:pt x="0" y="4061"/>
                </a:cubicBezTo>
                <a:lnTo>
                  <a:pt x="16742" y="4061"/>
                </a:lnTo>
                <a:cubicBezTo>
                  <a:pt x="16343" y="3680"/>
                  <a:pt x="15934" y="3299"/>
                  <a:pt x="15451" y="3039"/>
                </a:cubicBezTo>
                <a:cubicBezTo>
                  <a:pt x="15099" y="2846"/>
                  <a:pt x="14695" y="2730"/>
                  <a:pt x="14296" y="2730"/>
                </a:cubicBezTo>
                <a:cubicBezTo>
                  <a:pt x="14137" y="2730"/>
                  <a:pt x="13979" y="2748"/>
                  <a:pt x="13825" y="2788"/>
                </a:cubicBezTo>
                <a:cubicBezTo>
                  <a:pt x="13778" y="2184"/>
                  <a:pt x="13305" y="1636"/>
                  <a:pt x="12710" y="1506"/>
                </a:cubicBezTo>
                <a:cubicBezTo>
                  <a:pt x="12583" y="1478"/>
                  <a:pt x="12452" y="1464"/>
                  <a:pt x="12322" y="1464"/>
                </a:cubicBezTo>
                <a:cubicBezTo>
                  <a:pt x="11842" y="1464"/>
                  <a:pt x="11372" y="1656"/>
                  <a:pt x="11131" y="2073"/>
                </a:cubicBezTo>
                <a:cubicBezTo>
                  <a:pt x="11288" y="1487"/>
                  <a:pt x="11112" y="818"/>
                  <a:pt x="10666" y="400"/>
                </a:cubicBezTo>
                <a:cubicBezTo>
                  <a:pt x="10386" y="144"/>
                  <a:pt x="10001" y="1"/>
                  <a:pt x="9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31"/>
          <p:cNvGrpSpPr/>
          <p:nvPr/>
        </p:nvGrpSpPr>
        <p:grpSpPr>
          <a:xfrm>
            <a:off x="-787625" y="4025312"/>
            <a:ext cx="9931536" cy="1136969"/>
            <a:chOff x="-787625" y="4025312"/>
            <a:chExt cx="9931536" cy="1136969"/>
          </a:xfrm>
        </p:grpSpPr>
        <p:grpSp>
          <p:nvGrpSpPr>
            <p:cNvPr id="401" name="Google Shape;401;p31"/>
            <p:cNvGrpSpPr/>
            <p:nvPr/>
          </p:nvGrpSpPr>
          <p:grpSpPr>
            <a:xfrm>
              <a:off x="8052814" y="4025312"/>
              <a:ext cx="1091090" cy="1031303"/>
              <a:chOff x="1970412" y="3435156"/>
              <a:chExt cx="1898538" cy="1794507"/>
            </a:xfrm>
          </p:grpSpPr>
          <p:sp>
            <p:nvSpPr>
              <p:cNvPr id="402" name="Google Shape;402;p31"/>
              <p:cNvSpPr/>
              <p:nvPr/>
            </p:nvSpPr>
            <p:spPr>
              <a:xfrm flipH="1">
                <a:off x="1970412" y="3435156"/>
                <a:ext cx="1898538" cy="1794507"/>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1"/>
              <p:cNvSpPr/>
              <p:nvPr/>
            </p:nvSpPr>
            <p:spPr>
              <a:xfrm flipH="1">
                <a:off x="1970412" y="3435156"/>
                <a:ext cx="1898538" cy="1794507"/>
              </a:xfrm>
              <a:custGeom>
                <a:avLst/>
                <a:gdLst/>
                <a:ahLst/>
                <a:cxnLst/>
                <a:rect l="l" t="t" r="r" b="b"/>
                <a:pathLst>
                  <a:path w="9506" h="8985" extrusionOk="0">
                    <a:moveTo>
                      <a:pt x="3688" y="1"/>
                    </a:moveTo>
                    <a:cubicBezTo>
                      <a:pt x="2928" y="1"/>
                      <a:pt x="2241" y="572"/>
                      <a:pt x="1924" y="1269"/>
                    </a:cubicBezTo>
                    <a:cubicBezTo>
                      <a:pt x="1589" y="1994"/>
                      <a:pt x="1598" y="2839"/>
                      <a:pt x="1691" y="3638"/>
                    </a:cubicBezTo>
                    <a:cubicBezTo>
                      <a:pt x="1766" y="4261"/>
                      <a:pt x="1961" y="4809"/>
                      <a:pt x="2137" y="5413"/>
                    </a:cubicBezTo>
                    <a:cubicBezTo>
                      <a:pt x="2023" y="5052"/>
                      <a:pt x="1633" y="4816"/>
                      <a:pt x="1245" y="4816"/>
                    </a:cubicBezTo>
                    <a:cubicBezTo>
                      <a:pt x="1223" y="4816"/>
                      <a:pt x="1202" y="4817"/>
                      <a:pt x="1180" y="4818"/>
                    </a:cubicBezTo>
                    <a:cubicBezTo>
                      <a:pt x="781" y="4855"/>
                      <a:pt x="419" y="5134"/>
                      <a:pt x="233" y="5487"/>
                    </a:cubicBezTo>
                    <a:cubicBezTo>
                      <a:pt x="38" y="5849"/>
                      <a:pt x="0" y="6267"/>
                      <a:pt x="56" y="6667"/>
                    </a:cubicBezTo>
                    <a:cubicBezTo>
                      <a:pt x="205" y="7745"/>
                      <a:pt x="1078" y="8674"/>
                      <a:pt x="2137" y="8906"/>
                    </a:cubicBezTo>
                    <a:cubicBezTo>
                      <a:pt x="2398" y="8960"/>
                      <a:pt x="2658" y="8985"/>
                      <a:pt x="2917" y="8985"/>
                    </a:cubicBezTo>
                    <a:cubicBezTo>
                      <a:pt x="4875" y="8985"/>
                      <a:pt x="6825" y="7611"/>
                      <a:pt x="8827" y="7447"/>
                    </a:cubicBezTo>
                    <a:cubicBezTo>
                      <a:pt x="9096" y="7206"/>
                      <a:pt x="9328" y="6918"/>
                      <a:pt x="9421" y="6574"/>
                    </a:cubicBezTo>
                    <a:cubicBezTo>
                      <a:pt x="9505" y="6230"/>
                      <a:pt x="9394" y="5821"/>
                      <a:pt x="9096" y="5626"/>
                    </a:cubicBezTo>
                    <a:cubicBezTo>
                      <a:pt x="8972" y="5547"/>
                      <a:pt x="8823" y="5513"/>
                      <a:pt x="8671" y="5513"/>
                    </a:cubicBezTo>
                    <a:cubicBezTo>
                      <a:pt x="8573" y="5513"/>
                      <a:pt x="8475" y="5527"/>
                      <a:pt x="8381" y="5552"/>
                    </a:cubicBezTo>
                    <a:cubicBezTo>
                      <a:pt x="8149" y="5617"/>
                      <a:pt x="7944" y="5812"/>
                      <a:pt x="7740" y="5942"/>
                    </a:cubicBezTo>
                    <a:cubicBezTo>
                      <a:pt x="8102" y="5552"/>
                      <a:pt x="8455" y="5153"/>
                      <a:pt x="8725" y="4697"/>
                    </a:cubicBezTo>
                    <a:cubicBezTo>
                      <a:pt x="8994" y="4233"/>
                      <a:pt x="9171" y="3712"/>
                      <a:pt x="9133" y="3183"/>
                    </a:cubicBezTo>
                    <a:cubicBezTo>
                      <a:pt x="9096" y="2653"/>
                      <a:pt x="8817" y="2124"/>
                      <a:pt x="8353" y="1873"/>
                    </a:cubicBezTo>
                    <a:cubicBezTo>
                      <a:pt x="8147" y="1762"/>
                      <a:pt x="7920" y="1713"/>
                      <a:pt x="7690" y="1713"/>
                    </a:cubicBezTo>
                    <a:cubicBezTo>
                      <a:pt x="7226" y="1713"/>
                      <a:pt x="6747" y="1915"/>
                      <a:pt x="6393" y="2226"/>
                    </a:cubicBezTo>
                    <a:cubicBezTo>
                      <a:pt x="5854" y="2691"/>
                      <a:pt x="5519" y="3359"/>
                      <a:pt x="5203" y="3991"/>
                    </a:cubicBezTo>
                    <a:cubicBezTo>
                      <a:pt x="5482" y="3220"/>
                      <a:pt x="5668" y="2384"/>
                      <a:pt x="5473" y="1585"/>
                    </a:cubicBezTo>
                    <a:cubicBezTo>
                      <a:pt x="5278" y="795"/>
                      <a:pt x="4627" y="61"/>
                      <a:pt x="3810" y="5"/>
                    </a:cubicBezTo>
                    <a:cubicBezTo>
                      <a:pt x="3769" y="2"/>
                      <a:pt x="3729" y="1"/>
                      <a:pt x="3688"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1"/>
              <p:cNvSpPr/>
              <p:nvPr/>
            </p:nvSpPr>
            <p:spPr>
              <a:xfrm flipH="1">
                <a:off x="2198691" y="3767695"/>
                <a:ext cx="1512480" cy="1429214"/>
              </a:xfrm>
              <a:custGeom>
                <a:avLst/>
                <a:gdLst/>
                <a:ahLst/>
                <a:cxnLst/>
                <a:rect l="l" t="t" r="r" b="b"/>
                <a:pathLst>
                  <a:path w="7573" h="7156" extrusionOk="0">
                    <a:moveTo>
                      <a:pt x="2951" y="0"/>
                    </a:moveTo>
                    <a:cubicBezTo>
                      <a:pt x="2344" y="0"/>
                      <a:pt x="1790" y="457"/>
                      <a:pt x="1533" y="1007"/>
                    </a:cubicBezTo>
                    <a:cubicBezTo>
                      <a:pt x="1273" y="1592"/>
                      <a:pt x="1273" y="2261"/>
                      <a:pt x="1347" y="2902"/>
                    </a:cubicBezTo>
                    <a:cubicBezTo>
                      <a:pt x="1412" y="3395"/>
                      <a:pt x="1570" y="3831"/>
                      <a:pt x="1710" y="4314"/>
                    </a:cubicBezTo>
                    <a:cubicBezTo>
                      <a:pt x="1614" y="4027"/>
                      <a:pt x="1306" y="3838"/>
                      <a:pt x="1008" y="3838"/>
                    </a:cubicBezTo>
                    <a:cubicBezTo>
                      <a:pt x="988" y="3838"/>
                      <a:pt x="968" y="3839"/>
                      <a:pt x="948" y="3841"/>
                    </a:cubicBezTo>
                    <a:cubicBezTo>
                      <a:pt x="623" y="3868"/>
                      <a:pt x="344" y="4091"/>
                      <a:pt x="186" y="4379"/>
                    </a:cubicBezTo>
                    <a:cubicBezTo>
                      <a:pt x="37" y="4658"/>
                      <a:pt x="0" y="4993"/>
                      <a:pt x="47" y="5318"/>
                    </a:cubicBezTo>
                    <a:cubicBezTo>
                      <a:pt x="167" y="6173"/>
                      <a:pt x="864" y="6916"/>
                      <a:pt x="1710" y="7092"/>
                    </a:cubicBezTo>
                    <a:cubicBezTo>
                      <a:pt x="1917" y="7136"/>
                      <a:pt x="2125" y="7155"/>
                      <a:pt x="2332" y="7155"/>
                    </a:cubicBezTo>
                    <a:cubicBezTo>
                      <a:pt x="3889" y="7155"/>
                      <a:pt x="5443" y="6062"/>
                      <a:pt x="7033" y="5931"/>
                    </a:cubicBezTo>
                    <a:cubicBezTo>
                      <a:pt x="7247" y="5745"/>
                      <a:pt x="7433" y="5513"/>
                      <a:pt x="7498" y="5234"/>
                    </a:cubicBezTo>
                    <a:cubicBezTo>
                      <a:pt x="7572" y="4965"/>
                      <a:pt x="7489" y="4640"/>
                      <a:pt x="7247" y="4482"/>
                    </a:cubicBezTo>
                    <a:cubicBezTo>
                      <a:pt x="7146" y="4420"/>
                      <a:pt x="7028" y="4392"/>
                      <a:pt x="6909" y="4392"/>
                    </a:cubicBezTo>
                    <a:cubicBezTo>
                      <a:pt x="6832" y="4392"/>
                      <a:pt x="6754" y="4404"/>
                      <a:pt x="6680" y="4426"/>
                    </a:cubicBezTo>
                    <a:cubicBezTo>
                      <a:pt x="6494" y="4482"/>
                      <a:pt x="6337" y="4630"/>
                      <a:pt x="6169" y="4733"/>
                    </a:cubicBezTo>
                    <a:cubicBezTo>
                      <a:pt x="6457" y="4426"/>
                      <a:pt x="6736" y="4101"/>
                      <a:pt x="6950" y="3738"/>
                    </a:cubicBezTo>
                    <a:cubicBezTo>
                      <a:pt x="7163" y="3376"/>
                      <a:pt x="7312" y="2958"/>
                      <a:pt x="7275" y="2540"/>
                    </a:cubicBezTo>
                    <a:cubicBezTo>
                      <a:pt x="7247" y="2113"/>
                      <a:pt x="7024" y="1694"/>
                      <a:pt x="6652" y="1499"/>
                    </a:cubicBezTo>
                    <a:cubicBezTo>
                      <a:pt x="6488" y="1410"/>
                      <a:pt x="6308" y="1369"/>
                      <a:pt x="6124" y="1369"/>
                    </a:cubicBezTo>
                    <a:cubicBezTo>
                      <a:pt x="5756" y="1369"/>
                      <a:pt x="5376" y="1530"/>
                      <a:pt x="5092" y="1778"/>
                    </a:cubicBezTo>
                    <a:cubicBezTo>
                      <a:pt x="4664" y="2140"/>
                      <a:pt x="4395" y="2679"/>
                      <a:pt x="4144" y="3181"/>
                    </a:cubicBezTo>
                    <a:cubicBezTo>
                      <a:pt x="4376" y="2568"/>
                      <a:pt x="4516" y="1899"/>
                      <a:pt x="4358" y="1267"/>
                    </a:cubicBezTo>
                    <a:cubicBezTo>
                      <a:pt x="4209" y="635"/>
                      <a:pt x="3689" y="59"/>
                      <a:pt x="3038" y="4"/>
                    </a:cubicBezTo>
                    <a:cubicBezTo>
                      <a:pt x="3009" y="1"/>
                      <a:pt x="2980" y="0"/>
                      <a:pt x="2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1"/>
              <p:cNvSpPr/>
              <p:nvPr/>
            </p:nvSpPr>
            <p:spPr>
              <a:xfrm flipH="1">
                <a:off x="2962010" y="4638668"/>
                <a:ext cx="681051" cy="485484"/>
              </a:xfrm>
              <a:custGeom>
                <a:avLst/>
                <a:gdLst/>
                <a:ahLst/>
                <a:cxnLst/>
                <a:rect l="l" t="t" r="r" b="b"/>
                <a:pathLst>
                  <a:path w="1887" h="1345" extrusionOk="0">
                    <a:moveTo>
                      <a:pt x="1409" y="0"/>
                    </a:moveTo>
                    <a:cubicBezTo>
                      <a:pt x="1240" y="0"/>
                      <a:pt x="1076" y="89"/>
                      <a:pt x="976" y="235"/>
                    </a:cubicBezTo>
                    <a:cubicBezTo>
                      <a:pt x="902" y="337"/>
                      <a:pt x="865" y="477"/>
                      <a:pt x="865" y="616"/>
                    </a:cubicBezTo>
                    <a:cubicBezTo>
                      <a:pt x="846" y="542"/>
                      <a:pt x="827" y="458"/>
                      <a:pt x="800" y="393"/>
                    </a:cubicBezTo>
                    <a:cubicBezTo>
                      <a:pt x="753" y="254"/>
                      <a:pt x="660" y="124"/>
                      <a:pt x="530" y="59"/>
                    </a:cubicBezTo>
                    <a:cubicBezTo>
                      <a:pt x="476" y="37"/>
                      <a:pt x="418" y="25"/>
                      <a:pt x="362" y="25"/>
                    </a:cubicBezTo>
                    <a:cubicBezTo>
                      <a:pt x="271" y="25"/>
                      <a:pt x="184" y="55"/>
                      <a:pt x="121" y="124"/>
                    </a:cubicBezTo>
                    <a:cubicBezTo>
                      <a:pt x="1" y="254"/>
                      <a:pt x="19" y="449"/>
                      <a:pt x="84" y="616"/>
                    </a:cubicBezTo>
                    <a:cubicBezTo>
                      <a:pt x="223" y="969"/>
                      <a:pt x="539" y="1238"/>
                      <a:pt x="911" y="1331"/>
                    </a:cubicBezTo>
                    <a:cubicBezTo>
                      <a:pt x="946" y="1340"/>
                      <a:pt x="982" y="1345"/>
                      <a:pt x="1020" y="1345"/>
                    </a:cubicBezTo>
                    <a:cubicBezTo>
                      <a:pt x="1215" y="1345"/>
                      <a:pt x="1441" y="1233"/>
                      <a:pt x="1589" y="1108"/>
                    </a:cubicBezTo>
                    <a:cubicBezTo>
                      <a:pt x="1756" y="969"/>
                      <a:pt x="1887" y="755"/>
                      <a:pt x="1887" y="523"/>
                    </a:cubicBezTo>
                    <a:cubicBezTo>
                      <a:pt x="1877" y="300"/>
                      <a:pt x="1729" y="77"/>
                      <a:pt x="1515" y="12"/>
                    </a:cubicBezTo>
                    <a:cubicBezTo>
                      <a:pt x="1480" y="4"/>
                      <a:pt x="1444" y="0"/>
                      <a:pt x="1409"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1"/>
            <p:cNvGrpSpPr/>
            <p:nvPr/>
          </p:nvGrpSpPr>
          <p:grpSpPr>
            <a:xfrm>
              <a:off x="-48534" y="4849494"/>
              <a:ext cx="9192445" cy="294361"/>
              <a:chOff x="9147072" y="3746004"/>
              <a:chExt cx="4585218" cy="611087"/>
            </a:xfrm>
          </p:grpSpPr>
          <p:sp>
            <p:nvSpPr>
              <p:cNvPr id="407" name="Google Shape;407;p31"/>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1"/>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31"/>
            <p:cNvSpPr/>
            <p:nvPr/>
          </p:nvSpPr>
          <p:spPr>
            <a:xfrm>
              <a:off x="-787625" y="426702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1"/>
            <p:cNvSpPr/>
            <p:nvPr/>
          </p:nvSpPr>
          <p:spPr>
            <a:xfrm>
              <a:off x="-787625" y="440567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7600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11"/>
        <p:cNvGrpSpPr/>
        <p:nvPr/>
      </p:nvGrpSpPr>
      <p:grpSpPr>
        <a:xfrm>
          <a:off x="0" y="0"/>
          <a:ext cx="0" cy="0"/>
          <a:chOff x="0" y="0"/>
          <a:chExt cx="0" cy="0"/>
        </a:xfrm>
      </p:grpSpPr>
      <p:sp>
        <p:nvSpPr>
          <p:cNvPr id="412" name="Google Shape;412;p32"/>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3" name="Google Shape;413;p32"/>
          <p:cNvSpPr txBox="1">
            <a:spLocks noGrp="1"/>
          </p:cNvSpPr>
          <p:nvPr>
            <p:ph type="subTitle" idx="1"/>
          </p:nvPr>
        </p:nvSpPr>
        <p:spPr>
          <a:xfrm>
            <a:off x="2165700" y="1709575"/>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4" name="Google Shape;414;p32"/>
          <p:cNvSpPr txBox="1">
            <a:spLocks noGrp="1"/>
          </p:cNvSpPr>
          <p:nvPr>
            <p:ph type="subTitle" idx="2"/>
          </p:nvPr>
        </p:nvSpPr>
        <p:spPr>
          <a:xfrm>
            <a:off x="2165700" y="13283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15" name="Google Shape;415;p32"/>
          <p:cNvSpPr txBox="1">
            <a:spLocks noGrp="1"/>
          </p:cNvSpPr>
          <p:nvPr>
            <p:ph type="subTitle" idx="3"/>
          </p:nvPr>
        </p:nvSpPr>
        <p:spPr>
          <a:xfrm>
            <a:off x="2165700" y="3852725"/>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6" name="Google Shape;416;p32"/>
          <p:cNvSpPr txBox="1">
            <a:spLocks noGrp="1"/>
          </p:cNvSpPr>
          <p:nvPr>
            <p:ph type="subTitle" idx="4"/>
          </p:nvPr>
        </p:nvSpPr>
        <p:spPr>
          <a:xfrm>
            <a:off x="2165700" y="347145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17" name="Google Shape;417;p32"/>
          <p:cNvSpPr txBox="1">
            <a:spLocks noGrp="1"/>
          </p:cNvSpPr>
          <p:nvPr>
            <p:ph type="subTitle" idx="5"/>
          </p:nvPr>
        </p:nvSpPr>
        <p:spPr>
          <a:xfrm>
            <a:off x="2165700" y="2781150"/>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8" name="Google Shape;418;p32"/>
          <p:cNvSpPr txBox="1">
            <a:spLocks noGrp="1"/>
          </p:cNvSpPr>
          <p:nvPr>
            <p:ph type="subTitle" idx="6"/>
          </p:nvPr>
        </p:nvSpPr>
        <p:spPr>
          <a:xfrm>
            <a:off x="2165700" y="2399875"/>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19" name="Google Shape;419;p32"/>
          <p:cNvSpPr txBox="1">
            <a:spLocks noGrp="1"/>
          </p:cNvSpPr>
          <p:nvPr>
            <p:ph type="subTitle" idx="7"/>
          </p:nvPr>
        </p:nvSpPr>
        <p:spPr>
          <a:xfrm>
            <a:off x="5772000" y="1709575"/>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2"/>
          <p:cNvSpPr txBox="1">
            <a:spLocks noGrp="1"/>
          </p:cNvSpPr>
          <p:nvPr>
            <p:ph type="subTitle" idx="8"/>
          </p:nvPr>
        </p:nvSpPr>
        <p:spPr>
          <a:xfrm>
            <a:off x="5772000" y="132830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21" name="Google Shape;421;p32"/>
          <p:cNvSpPr txBox="1">
            <a:spLocks noGrp="1"/>
          </p:cNvSpPr>
          <p:nvPr>
            <p:ph type="subTitle" idx="9"/>
          </p:nvPr>
        </p:nvSpPr>
        <p:spPr>
          <a:xfrm>
            <a:off x="5772000" y="3852725"/>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2"/>
          <p:cNvSpPr txBox="1">
            <a:spLocks noGrp="1"/>
          </p:cNvSpPr>
          <p:nvPr>
            <p:ph type="subTitle" idx="13"/>
          </p:nvPr>
        </p:nvSpPr>
        <p:spPr>
          <a:xfrm>
            <a:off x="5772000" y="3471450"/>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23" name="Google Shape;423;p32"/>
          <p:cNvSpPr txBox="1">
            <a:spLocks noGrp="1"/>
          </p:cNvSpPr>
          <p:nvPr>
            <p:ph type="subTitle" idx="14"/>
          </p:nvPr>
        </p:nvSpPr>
        <p:spPr>
          <a:xfrm>
            <a:off x="5772000" y="2781150"/>
            <a:ext cx="22821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2"/>
          <p:cNvSpPr txBox="1">
            <a:spLocks noGrp="1"/>
          </p:cNvSpPr>
          <p:nvPr>
            <p:ph type="subTitle" idx="15"/>
          </p:nvPr>
        </p:nvSpPr>
        <p:spPr>
          <a:xfrm>
            <a:off x="5772000" y="2399875"/>
            <a:ext cx="2282100" cy="3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1pPr>
            <a:lvl2pPr lvl="1"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accent2"/>
              </a:buClr>
              <a:buSzPts val="2000"/>
              <a:buFont typeface="Raleway ExtraBold"/>
              <a:buNone/>
              <a:defRPr sz="2000">
                <a:solidFill>
                  <a:schemeClr val="accent2"/>
                </a:solidFill>
                <a:latin typeface="Raleway ExtraBold"/>
                <a:ea typeface="Raleway ExtraBold"/>
                <a:cs typeface="Raleway ExtraBold"/>
                <a:sym typeface="Raleway ExtraBold"/>
              </a:defRPr>
            </a:lvl9pPr>
          </a:lstStyle>
          <a:p>
            <a:endParaRPr/>
          </a:p>
        </p:txBody>
      </p:sp>
      <p:sp>
        <p:nvSpPr>
          <p:cNvPr id="425" name="Google Shape;425;p32"/>
          <p:cNvSpPr/>
          <p:nvPr/>
        </p:nvSpPr>
        <p:spPr>
          <a:xfrm flipH="1">
            <a:off x="-154763" y="-154437"/>
            <a:ext cx="9453535"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8054092" y="3144001"/>
            <a:ext cx="1654724" cy="499205"/>
          </a:xfrm>
          <a:custGeom>
            <a:avLst/>
            <a:gdLst/>
            <a:ahLst/>
            <a:cxnLst/>
            <a:rect l="l" t="t" r="r" b="b"/>
            <a:pathLst>
              <a:path w="12228" h="3689" extrusionOk="0">
                <a:moveTo>
                  <a:pt x="5396" y="0"/>
                </a:moveTo>
                <a:cubicBezTo>
                  <a:pt x="5300" y="0"/>
                  <a:pt x="5205" y="12"/>
                  <a:pt x="5110" y="37"/>
                </a:cubicBezTo>
                <a:cubicBezTo>
                  <a:pt x="4692" y="149"/>
                  <a:pt x="4367" y="511"/>
                  <a:pt x="4228" y="929"/>
                </a:cubicBezTo>
                <a:cubicBezTo>
                  <a:pt x="4106" y="1310"/>
                  <a:pt x="4114" y="1700"/>
                  <a:pt x="4221" y="2089"/>
                </a:cubicBezTo>
                <a:lnTo>
                  <a:pt x="4221" y="2089"/>
                </a:lnTo>
                <a:cubicBezTo>
                  <a:pt x="4105" y="1697"/>
                  <a:pt x="3953" y="1293"/>
                  <a:pt x="3624" y="1050"/>
                </a:cubicBezTo>
                <a:cubicBezTo>
                  <a:pt x="3457" y="929"/>
                  <a:pt x="3250" y="871"/>
                  <a:pt x="3042" y="871"/>
                </a:cubicBezTo>
                <a:cubicBezTo>
                  <a:pt x="2834" y="871"/>
                  <a:pt x="2625" y="929"/>
                  <a:pt x="2453" y="1041"/>
                </a:cubicBezTo>
                <a:cubicBezTo>
                  <a:pt x="2100" y="1264"/>
                  <a:pt x="1896" y="1682"/>
                  <a:pt x="1896" y="2100"/>
                </a:cubicBezTo>
                <a:cubicBezTo>
                  <a:pt x="1896" y="2504"/>
                  <a:pt x="2061" y="2960"/>
                  <a:pt x="2348" y="3242"/>
                </a:cubicBezTo>
                <a:lnTo>
                  <a:pt x="2348" y="3242"/>
                </a:lnTo>
                <a:cubicBezTo>
                  <a:pt x="2073" y="2990"/>
                  <a:pt x="1696" y="2840"/>
                  <a:pt x="1320" y="2840"/>
                </a:cubicBezTo>
                <a:cubicBezTo>
                  <a:pt x="1239" y="2840"/>
                  <a:pt x="1158" y="2847"/>
                  <a:pt x="1078" y="2862"/>
                </a:cubicBezTo>
                <a:cubicBezTo>
                  <a:pt x="614" y="2936"/>
                  <a:pt x="214" y="3271"/>
                  <a:pt x="0" y="3689"/>
                </a:cubicBezTo>
                <a:lnTo>
                  <a:pt x="12227" y="3689"/>
                </a:lnTo>
                <a:cubicBezTo>
                  <a:pt x="11595" y="3206"/>
                  <a:pt x="10815" y="2862"/>
                  <a:pt x="10044" y="2685"/>
                </a:cubicBezTo>
                <a:cubicBezTo>
                  <a:pt x="9900" y="2655"/>
                  <a:pt x="9741" y="2637"/>
                  <a:pt x="9581" y="2637"/>
                </a:cubicBezTo>
                <a:cubicBezTo>
                  <a:pt x="9348" y="2637"/>
                  <a:pt x="9112" y="2675"/>
                  <a:pt x="8920" y="2769"/>
                </a:cubicBezTo>
                <a:cubicBezTo>
                  <a:pt x="8994" y="2239"/>
                  <a:pt x="8604" y="1691"/>
                  <a:pt x="8083" y="1580"/>
                </a:cubicBezTo>
                <a:cubicBezTo>
                  <a:pt x="8024" y="1568"/>
                  <a:pt x="7964" y="1562"/>
                  <a:pt x="7905" y="1562"/>
                </a:cubicBezTo>
                <a:cubicBezTo>
                  <a:pt x="7447" y="1562"/>
                  <a:pt x="7018" y="1898"/>
                  <a:pt x="6894" y="2351"/>
                </a:cubicBezTo>
                <a:cubicBezTo>
                  <a:pt x="6950" y="1784"/>
                  <a:pt x="6894" y="1171"/>
                  <a:pt x="6578" y="688"/>
                </a:cubicBezTo>
                <a:cubicBezTo>
                  <a:pt x="6324" y="286"/>
                  <a:pt x="5864" y="0"/>
                  <a:pt x="5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26721" y="1943715"/>
            <a:ext cx="1931323" cy="455090"/>
          </a:xfrm>
          <a:custGeom>
            <a:avLst/>
            <a:gdLst/>
            <a:ahLst/>
            <a:cxnLst/>
            <a:rect l="l" t="t" r="r" b="b"/>
            <a:pathLst>
              <a:path w="14272" h="3363" extrusionOk="0">
                <a:moveTo>
                  <a:pt x="6660" y="0"/>
                </a:moveTo>
                <a:cubicBezTo>
                  <a:pt x="6176" y="0"/>
                  <a:pt x="5691" y="169"/>
                  <a:pt x="5334" y="492"/>
                </a:cubicBezTo>
                <a:cubicBezTo>
                  <a:pt x="4841" y="928"/>
                  <a:pt x="4600" y="1662"/>
                  <a:pt x="4841" y="2266"/>
                </a:cubicBezTo>
                <a:cubicBezTo>
                  <a:pt x="4410" y="2106"/>
                  <a:pt x="3955" y="2033"/>
                  <a:pt x="3494" y="2033"/>
                </a:cubicBezTo>
                <a:cubicBezTo>
                  <a:pt x="2246" y="2033"/>
                  <a:pt x="957" y="2569"/>
                  <a:pt x="1" y="3363"/>
                </a:cubicBezTo>
                <a:lnTo>
                  <a:pt x="14271" y="3363"/>
                </a:lnTo>
                <a:cubicBezTo>
                  <a:pt x="13810" y="2757"/>
                  <a:pt x="12984" y="2417"/>
                  <a:pt x="12202" y="2417"/>
                </a:cubicBezTo>
                <a:cubicBezTo>
                  <a:pt x="12024" y="2417"/>
                  <a:pt x="11848" y="2434"/>
                  <a:pt x="11679" y="2471"/>
                </a:cubicBezTo>
                <a:cubicBezTo>
                  <a:pt x="11475" y="1867"/>
                  <a:pt x="10908" y="1402"/>
                  <a:pt x="10286" y="1319"/>
                </a:cubicBezTo>
                <a:cubicBezTo>
                  <a:pt x="10222" y="1310"/>
                  <a:pt x="10158" y="1306"/>
                  <a:pt x="10093" y="1306"/>
                </a:cubicBezTo>
                <a:cubicBezTo>
                  <a:pt x="9515" y="1306"/>
                  <a:pt x="8913" y="1633"/>
                  <a:pt x="8604" y="2118"/>
                </a:cubicBezTo>
                <a:cubicBezTo>
                  <a:pt x="8669" y="1337"/>
                  <a:pt x="8214" y="547"/>
                  <a:pt x="7517" y="194"/>
                </a:cubicBezTo>
                <a:cubicBezTo>
                  <a:pt x="7252" y="64"/>
                  <a:pt x="6956" y="0"/>
                  <a:pt x="66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32"/>
          <p:cNvGrpSpPr/>
          <p:nvPr/>
        </p:nvGrpSpPr>
        <p:grpSpPr>
          <a:xfrm>
            <a:off x="-57997" y="4210245"/>
            <a:ext cx="10217490" cy="952036"/>
            <a:chOff x="-57997" y="4210245"/>
            <a:chExt cx="10217490" cy="952036"/>
          </a:xfrm>
        </p:grpSpPr>
        <p:grpSp>
          <p:nvGrpSpPr>
            <p:cNvPr id="429" name="Google Shape;429;p32"/>
            <p:cNvGrpSpPr/>
            <p:nvPr/>
          </p:nvGrpSpPr>
          <p:grpSpPr>
            <a:xfrm>
              <a:off x="-48534" y="4849494"/>
              <a:ext cx="9192445" cy="294361"/>
              <a:chOff x="9147072" y="3746004"/>
              <a:chExt cx="4585218" cy="611087"/>
            </a:xfrm>
          </p:grpSpPr>
          <p:sp>
            <p:nvSpPr>
              <p:cNvPr id="430" name="Google Shape;430;p32"/>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32"/>
            <p:cNvGrpSpPr/>
            <p:nvPr/>
          </p:nvGrpSpPr>
          <p:grpSpPr>
            <a:xfrm>
              <a:off x="-57997" y="4210245"/>
              <a:ext cx="1464857" cy="929411"/>
              <a:chOff x="-58008" y="4569011"/>
              <a:chExt cx="899513" cy="570716"/>
            </a:xfrm>
          </p:grpSpPr>
          <p:sp>
            <p:nvSpPr>
              <p:cNvPr id="433" name="Google Shape;433;p32"/>
              <p:cNvSpPr/>
              <p:nvPr/>
            </p:nvSpPr>
            <p:spPr>
              <a:xfrm>
                <a:off x="-58008" y="4569011"/>
                <a:ext cx="899513" cy="524012"/>
              </a:xfrm>
              <a:custGeom>
                <a:avLst/>
                <a:gdLst/>
                <a:ahLst/>
                <a:cxnLst/>
                <a:rect l="l" t="t" r="r" b="b"/>
                <a:pathLst>
                  <a:path w="20975" h="12219" extrusionOk="0">
                    <a:moveTo>
                      <a:pt x="4056" y="1"/>
                    </a:moveTo>
                    <a:cubicBezTo>
                      <a:pt x="3847" y="1"/>
                      <a:pt x="3638" y="17"/>
                      <a:pt x="3431" y="51"/>
                    </a:cubicBezTo>
                    <a:cubicBezTo>
                      <a:pt x="2040" y="283"/>
                      <a:pt x="789" y="1303"/>
                      <a:pt x="302" y="2647"/>
                    </a:cubicBezTo>
                    <a:cubicBezTo>
                      <a:pt x="93" y="3226"/>
                      <a:pt x="1" y="3852"/>
                      <a:pt x="163" y="4431"/>
                    </a:cubicBezTo>
                    <a:cubicBezTo>
                      <a:pt x="812" y="6981"/>
                      <a:pt x="1" y="9599"/>
                      <a:pt x="70" y="12218"/>
                    </a:cubicBezTo>
                    <a:lnTo>
                      <a:pt x="20279" y="12218"/>
                    </a:lnTo>
                    <a:cubicBezTo>
                      <a:pt x="20928" y="11129"/>
                      <a:pt x="20974" y="9715"/>
                      <a:pt x="20418" y="8557"/>
                    </a:cubicBezTo>
                    <a:cubicBezTo>
                      <a:pt x="20024" y="7745"/>
                      <a:pt x="19282" y="7050"/>
                      <a:pt x="18379" y="6865"/>
                    </a:cubicBezTo>
                    <a:cubicBezTo>
                      <a:pt x="18214" y="6831"/>
                      <a:pt x="18045" y="6814"/>
                      <a:pt x="17877" y="6814"/>
                    </a:cubicBezTo>
                    <a:cubicBezTo>
                      <a:pt x="17118" y="6814"/>
                      <a:pt x="16364" y="7155"/>
                      <a:pt x="16061" y="7838"/>
                    </a:cubicBezTo>
                    <a:cubicBezTo>
                      <a:pt x="16061" y="7097"/>
                      <a:pt x="15992" y="6239"/>
                      <a:pt x="15412" y="5799"/>
                    </a:cubicBezTo>
                    <a:cubicBezTo>
                      <a:pt x="15184" y="5630"/>
                      <a:pt x="14909" y="5555"/>
                      <a:pt x="14628" y="5555"/>
                    </a:cubicBezTo>
                    <a:cubicBezTo>
                      <a:pt x="14251" y="5555"/>
                      <a:pt x="13863" y="5689"/>
                      <a:pt x="13558" y="5915"/>
                    </a:cubicBezTo>
                    <a:cubicBezTo>
                      <a:pt x="13025" y="6285"/>
                      <a:pt x="12747" y="6795"/>
                      <a:pt x="12515" y="7421"/>
                    </a:cubicBezTo>
                    <a:cubicBezTo>
                      <a:pt x="12677" y="6471"/>
                      <a:pt x="12840" y="5451"/>
                      <a:pt x="12446" y="4570"/>
                    </a:cubicBezTo>
                    <a:cubicBezTo>
                      <a:pt x="12059" y="3699"/>
                      <a:pt x="11122" y="3135"/>
                      <a:pt x="10189" y="3135"/>
                    </a:cubicBezTo>
                    <a:cubicBezTo>
                      <a:pt x="10005" y="3135"/>
                      <a:pt x="9821" y="3157"/>
                      <a:pt x="9642" y="3203"/>
                    </a:cubicBezTo>
                    <a:cubicBezTo>
                      <a:pt x="8969" y="3365"/>
                      <a:pt x="8436" y="3782"/>
                      <a:pt x="8112" y="4339"/>
                    </a:cubicBezTo>
                    <a:cubicBezTo>
                      <a:pt x="8181" y="3342"/>
                      <a:pt x="7880" y="2299"/>
                      <a:pt x="7254" y="1511"/>
                    </a:cubicBezTo>
                    <a:cubicBezTo>
                      <a:pt x="6483" y="562"/>
                      <a:pt x="5273"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58008" y="4672623"/>
                <a:ext cx="801092" cy="467103"/>
              </a:xfrm>
              <a:custGeom>
                <a:avLst/>
                <a:gdLst/>
                <a:ahLst/>
                <a:cxnLst/>
                <a:rect l="l" t="t" r="r" b="b"/>
                <a:pathLst>
                  <a:path w="18680" h="10892" extrusionOk="0">
                    <a:moveTo>
                      <a:pt x="3609" y="1"/>
                    </a:moveTo>
                    <a:cubicBezTo>
                      <a:pt x="3425" y="1"/>
                      <a:pt x="3241" y="15"/>
                      <a:pt x="3060" y="45"/>
                    </a:cubicBezTo>
                    <a:cubicBezTo>
                      <a:pt x="1808" y="254"/>
                      <a:pt x="696" y="1181"/>
                      <a:pt x="256" y="2363"/>
                    </a:cubicBezTo>
                    <a:cubicBezTo>
                      <a:pt x="70" y="2873"/>
                      <a:pt x="1" y="3429"/>
                      <a:pt x="140" y="3962"/>
                    </a:cubicBezTo>
                    <a:cubicBezTo>
                      <a:pt x="719" y="6210"/>
                      <a:pt x="1" y="8551"/>
                      <a:pt x="47" y="10891"/>
                    </a:cubicBezTo>
                    <a:lnTo>
                      <a:pt x="18054" y="10891"/>
                    </a:lnTo>
                    <a:cubicBezTo>
                      <a:pt x="18634" y="9918"/>
                      <a:pt x="18680" y="8643"/>
                      <a:pt x="18170" y="7624"/>
                    </a:cubicBezTo>
                    <a:cubicBezTo>
                      <a:pt x="17822" y="6882"/>
                      <a:pt x="17173" y="6280"/>
                      <a:pt x="16362" y="6117"/>
                    </a:cubicBezTo>
                    <a:cubicBezTo>
                      <a:pt x="16218" y="6088"/>
                      <a:pt x="16069" y="6073"/>
                      <a:pt x="15920" y="6073"/>
                    </a:cubicBezTo>
                    <a:cubicBezTo>
                      <a:pt x="15255" y="6073"/>
                      <a:pt x="14588" y="6369"/>
                      <a:pt x="14323" y="6975"/>
                    </a:cubicBezTo>
                    <a:cubicBezTo>
                      <a:pt x="14300" y="6326"/>
                      <a:pt x="14253" y="5561"/>
                      <a:pt x="13720" y="5167"/>
                    </a:cubicBezTo>
                    <a:cubicBezTo>
                      <a:pt x="13519" y="5016"/>
                      <a:pt x="13274" y="4948"/>
                      <a:pt x="13021" y="4948"/>
                    </a:cubicBezTo>
                    <a:cubicBezTo>
                      <a:pt x="12692" y="4948"/>
                      <a:pt x="12350" y="5063"/>
                      <a:pt x="12075" y="5260"/>
                    </a:cubicBezTo>
                    <a:cubicBezTo>
                      <a:pt x="11611" y="5608"/>
                      <a:pt x="11356" y="6048"/>
                      <a:pt x="11148" y="6604"/>
                    </a:cubicBezTo>
                    <a:cubicBezTo>
                      <a:pt x="11287" y="5770"/>
                      <a:pt x="11426" y="4843"/>
                      <a:pt x="11078" y="4078"/>
                    </a:cubicBezTo>
                    <a:cubicBezTo>
                      <a:pt x="10746" y="3297"/>
                      <a:pt x="9905" y="2796"/>
                      <a:pt x="9066" y="2796"/>
                    </a:cubicBezTo>
                    <a:cubicBezTo>
                      <a:pt x="8909" y="2796"/>
                      <a:pt x="8752" y="2813"/>
                      <a:pt x="8599" y="2850"/>
                    </a:cubicBezTo>
                    <a:cubicBezTo>
                      <a:pt x="7996" y="2989"/>
                      <a:pt x="7509" y="3383"/>
                      <a:pt x="7231" y="3869"/>
                    </a:cubicBezTo>
                    <a:cubicBezTo>
                      <a:pt x="7301" y="2989"/>
                      <a:pt x="7023" y="2062"/>
                      <a:pt x="6467" y="1343"/>
                    </a:cubicBezTo>
                    <a:cubicBezTo>
                      <a:pt x="5793" y="511"/>
                      <a:pt x="4695" y="1"/>
                      <a:pt x="3609"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32"/>
            <p:cNvSpPr/>
            <p:nvPr/>
          </p:nvSpPr>
          <p:spPr>
            <a:xfrm>
              <a:off x="7157800" y="426702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7157800" y="4405677"/>
              <a:ext cx="3001692" cy="756604"/>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2"/>
          <p:cNvSpPr/>
          <p:nvPr/>
        </p:nvSpPr>
        <p:spPr>
          <a:xfrm flipH="1">
            <a:off x="7842201" y="47840"/>
            <a:ext cx="1024800" cy="438691"/>
          </a:xfrm>
          <a:custGeom>
            <a:avLst/>
            <a:gdLst/>
            <a:ahLst/>
            <a:cxnLst/>
            <a:rect l="l" t="t" r="r" b="b"/>
            <a:pathLst>
              <a:path w="22635" h="9690" extrusionOk="0">
                <a:moveTo>
                  <a:pt x="8401" y="0"/>
                </a:moveTo>
                <a:cubicBezTo>
                  <a:pt x="7251" y="0"/>
                  <a:pt x="6096" y="503"/>
                  <a:pt x="5366" y="1397"/>
                </a:cubicBezTo>
                <a:cubicBezTo>
                  <a:pt x="4358" y="2600"/>
                  <a:pt x="4228" y="4487"/>
                  <a:pt x="5074" y="5852"/>
                </a:cubicBezTo>
                <a:cubicBezTo>
                  <a:pt x="4841" y="5745"/>
                  <a:pt x="4598" y="5697"/>
                  <a:pt x="4351" y="5697"/>
                </a:cubicBezTo>
                <a:cubicBezTo>
                  <a:pt x="4150" y="5697"/>
                  <a:pt x="3945" y="5729"/>
                  <a:pt x="3740" y="5787"/>
                </a:cubicBezTo>
                <a:cubicBezTo>
                  <a:pt x="3285" y="5885"/>
                  <a:pt x="2895" y="6210"/>
                  <a:pt x="2732" y="6665"/>
                </a:cubicBezTo>
                <a:cubicBezTo>
                  <a:pt x="2602" y="7088"/>
                  <a:pt x="2700" y="7608"/>
                  <a:pt x="3025" y="7934"/>
                </a:cubicBezTo>
                <a:cubicBezTo>
                  <a:pt x="1952" y="8096"/>
                  <a:pt x="651" y="8812"/>
                  <a:pt x="1" y="9690"/>
                </a:cubicBezTo>
                <a:lnTo>
                  <a:pt x="22634" y="9690"/>
                </a:lnTo>
                <a:cubicBezTo>
                  <a:pt x="21236" y="9202"/>
                  <a:pt x="19870" y="8584"/>
                  <a:pt x="18472" y="8096"/>
                </a:cubicBezTo>
                <a:cubicBezTo>
                  <a:pt x="19025" y="7738"/>
                  <a:pt x="19155" y="6926"/>
                  <a:pt x="18862" y="6373"/>
                </a:cubicBezTo>
                <a:cubicBezTo>
                  <a:pt x="18553" y="5848"/>
                  <a:pt x="17951" y="5557"/>
                  <a:pt x="17362" y="5557"/>
                </a:cubicBezTo>
                <a:cubicBezTo>
                  <a:pt x="17331" y="5557"/>
                  <a:pt x="17300" y="5558"/>
                  <a:pt x="17268" y="5560"/>
                </a:cubicBezTo>
                <a:cubicBezTo>
                  <a:pt x="16618" y="5592"/>
                  <a:pt x="16033" y="5917"/>
                  <a:pt x="15577" y="6373"/>
                </a:cubicBezTo>
                <a:cubicBezTo>
                  <a:pt x="15903" y="5657"/>
                  <a:pt x="16163" y="5039"/>
                  <a:pt x="16130" y="4259"/>
                </a:cubicBezTo>
                <a:cubicBezTo>
                  <a:pt x="16098" y="3478"/>
                  <a:pt x="15610" y="2665"/>
                  <a:pt x="14862" y="2503"/>
                </a:cubicBezTo>
                <a:cubicBezTo>
                  <a:pt x="14756" y="2475"/>
                  <a:pt x="14648" y="2462"/>
                  <a:pt x="14538" y="2462"/>
                </a:cubicBezTo>
                <a:cubicBezTo>
                  <a:pt x="14141" y="2462"/>
                  <a:pt x="13730" y="2631"/>
                  <a:pt x="13399" y="2861"/>
                </a:cubicBezTo>
                <a:cubicBezTo>
                  <a:pt x="12976" y="3186"/>
                  <a:pt x="12651" y="3609"/>
                  <a:pt x="12358" y="4031"/>
                </a:cubicBezTo>
                <a:cubicBezTo>
                  <a:pt x="12391" y="2438"/>
                  <a:pt x="11187" y="779"/>
                  <a:pt x="9691" y="226"/>
                </a:cubicBezTo>
                <a:cubicBezTo>
                  <a:pt x="9278" y="74"/>
                  <a:pt x="8840" y="0"/>
                  <a:pt x="8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274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8"/>
        <p:cNvGrpSpPr/>
        <p:nvPr/>
      </p:nvGrpSpPr>
      <p:grpSpPr>
        <a:xfrm>
          <a:off x="0" y="0"/>
          <a:ext cx="0" cy="0"/>
          <a:chOff x="0" y="0"/>
          <a:chExt cx="0" cy="0"/>
        </a:xfrm>
      </p:grpSpPr>
      <p:sp>
        <p:nvSpPr>
          <p:cNvPr id="439" name="Google Shape;439;p33"/>
          <p:cNvSpPr txBox="1">
            <a:spLocks noGrp="1"/>
          </p:cNvSpPr>
          <p:nvPr>
            <p:ph type="title"/>
          </p:nvPr>
        </p:nvSpPr>
        <p:spPr>
          <a:xfrm>
            <a:off x="655450" y="617125"/>
            <a:ext cx="3772200" cy="8997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6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440" name="Google Shape;440;p33"/>
          <p:cNvSpPr txBox="1">
            <a:spLocks noGrp="1"/>
          </p:cNvSpPr>
          <p:nvPr>
            <p:ph type="subTitle" idx="1"/>
          </p:nvPr>
        </p:nvSpPr>
        <p:spPr>
          <a:xfrm>
            <a:off x="655450" y="2510975"/>
            <a:ext cx="3478500" cy="87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1pPr>
            <a:lvl2pPr lvl="1"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2pPr>
            <a:lvl3pPr lvl="2"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3pPr>
            <a:lvl4pPr lvl="3"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4pPr>
            <a:lvl5pPr lvl="4"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5pPr>
            <a:lvl6pPr lvl="5"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6pPr>
            <a:lvl7pPr lvl="6"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7pPr>
            <a:lvl8pPr lvl="7"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8pPr>
            <a:lvl9pPr lvl="8" rtl="0">
              <a:lnSpc>
                <a:spcPct val="100000"/>
              </a:lnSpc>
              <a:spcBef>
                <a:spcPts val="0"/>
              </a:spcBef>
              <a:spcAft>
                <a:spcPts val="0"/>
              </a:spcAft>
              <a:buClr>
                <a:schemeClr val="accent2"/>
              </a:buClr>
              <a:buSzPts val="1600"/>
              <a:buFont typeface="Titillium Web SemiBold"/>
              <a:buNone/>
              <a:defRPr sz="1600">
                <a:solidFill>
                  <a:schemeClr val="accent2"/>
                </a:solidFill>
                <a:latin typeface="Titillium Web SemiBold"/>
                <a:ea typeface="Titillium Web SemiBold"/>
                <a:cs typeface="Titillium Web SemiBold"/>
                <a:sym typeface="Titillium Web SemiBold"/>
              </a:defRPr>
            </a:lvl9pPr>
          </a:lstStyle>
          <a:p>
            <a:endParaRPr/>
          </a:p>
        </p:txBody>
      </p:sp>
      <p:sp>
        <p:nvSpPr>
          <p:cNvPr id="441" name="Google Shape;441;p33"/>
          <p:cNvSpPr txBox="1">
            <a:spLocks noGrp="1"/>
          </p:cNvSpPr>
          <p:nvPr>
            <p:ph type="subTitle" idx="2"/>
          </p:nvPr>
        </p:nvSpPr>
        <p:spPr>
          <a:xfrm>
            <a:off x="655450" y="4201025"/>
            <a:ext cx="3478500" cy="27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b="1"/>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sz="1200"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None/>
              <a:defRPr sz="1200" b="1"/>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442" name="Google Shape;442;p33"/>
          <p:cNvSpPr txBox="1">
            <a:spLocks noGrp="1"/>
          </p:cNvSpPr>
          <p:nvPr>
            <p:ph type="subTitle" idx="3"/>
          </p:nvPr>
        </p:nvSpPr>
        <p:spPr>
          <a:xfrm>
            <a:off x="655450" y="3455300"/>
            <a:ext cx="32520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43" name="Google Shape;443;p33"/>
          <p:cNvSpPr txBox="1"/>
          <p:nvPr/>
        </p:nvSpPr>
        <p:spPr>
          <a:xfrm>
            <a:off x="655450" y="3455300"/>
            <a:ext cx="32520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4"/>
                </a:solidFill>
                <a:latin typeface="Titillium Web"/>
                <a:ea typeface="Titillium Web"/>
                <a:cs typeface="Titillium Web"/>
                <a:sym typeface="Titillium Web"/>
              </a:rPr>
              <a:t>Credits: This presentation template was created by </a:t>
            </a:r>
            <a:r>
              <a:rPr lang="en" sz="1200">
                <a:solidFill>
                  <a:schemeClr val="accent2"/>
                </a:solidFill>
                <a:uFill>
                  <a:noFill/>
                </a:uFill>
                <a:latin typeface="Titillium Web SemiBold"/>
                <a:ea typeface="Titillium Web SemiBold"/>
                <a:cs typeface="Titillium Web SemiBold"/>
                <a:sym typeface="Titillium Web SemiBold"/>
                <a:hlinkClick r:id="rId2">
                  <a:extLst>
                    <a:ext uri="{A12FA001-AC4F-418D-AE19-62706E023703}">
                      <ahyp:hlinkClr xmlns:ahyp="http://schemas.microsoft.com/office/drawing/2018/hyperlinkcolor" val="tx"/>
                    </a:ext>
                  </a:extLst>
                </a:hlinkClick>
              </a:rPr>
              <a:t>Slidesgo</a:t>
            </a:r>
            <a:r>
              <a:rPr lang="en" sz="1200">
                <a:solidFill>
                  <a:schemeClr val="accent4"/>
                </a:solidFill>
                <a:latin typeface="Titillium Web"/>
                <a:ea typeface="Titillium Web"/>
                <a:cs typeface="Titillium Web"/>
                <a:sym typeface="Titillium Web"/>
              </a:rPr>
              <a:t>, including icons by</a:t>
            </a:r>
            <a:r>
              <a:rPr lang="en" sz="1200">
                <a:latin typeface="Titillium Web"/>
                <a:ea typeface="Titillium Web"/>
                <a:cs typeface="Titillium Web"/>
                <a:sym typeface="Titillium Web"/>
              </a:rPr>
              <a:t> </a:t>
            </a:r>
            <a:r>
              <a:rPr lang="en" sz="1200">
                <a:solidFill>
                  <a:schemeClr val="accent2"/>
                </a:solidFill>
                <a:uFill>
                  <a:noFill/>
                </a:uFill>
                <a:latin typeface="Titillium Web SemiBold"/>
                <a:ea typeface="Titillium Web SemiBold"/>
                <a:cs typeface="Titillium Web SemiBold"/>
                <a:sym typeface="Titillium Web SemiBold"/>
                <a:hlinkClick r:id="rId3">
                  <a:extLst>
                    <a:ext uri="{A12FA001-AC4F-418D-AE19-62706E023703}">
                      <ahyp:hlinkClr xmlns:ahyp="http://schemas.microsoft.com/office/drawing/2018/hyperlinkcolor" val="tx"/>
                    </a:ext>
                  </a:extLst>
                </a:hlinkClick>
              </a:rPr>
              <a:t>Flaticon</a:t>
            </a:r>
            <a:r>
              <a:rPr lang="en" sz="1200">
                <a:solidFill>
                  <a:schemeClr val="accent4"/>
                </a:solidFill>
                <a:latin typeface="Titillium Web"/>
                <a:ea typeface="Titillium Web"/>
                <a:cs typeface="Titillium Web"/>
                <a:sym typeface="Titillium Web"/>
              </a:rPr>
              <a:t>, and infographics &amp; images by </a:t>
            </a:r>
            <a:r>
              <a:rPr lang="en" sz="1200">
                <a:solidFill>
                  <a:schemeClr val="accent2"/>
                </a:solidFill>
                <a:uFill>
                  <a:noFill/>
                </a:uFill>
                <a:latin typeface="Titillium Web SemiBold"/>
                <a:ea typeface="Titillium Web SemiBold"/>
                <a:cs typeface="Titillium Web SemiBold"/>
                <a:sym typeface="Titillium Web SemiBold"/>
                <a:hlinkClick r:id="rId4">
                  <a:extLst>
                    <a:ext uri="{A12FA001-AC4F-418D-AE19-62706E023703}">
                      <ahyp:hlinkClr xmlns:ahyp="http://schemas.microsoft.com/office/drawing/2018/hyperlinkcolor" val="tx"/>
                    </a:ext>
                  </a:extLst>
                </a:hlinkClick>
              </a:rPr>
              <a:t>Freepik</a:t>
            </a:r>
            <a:r>
              <a:rPr lang="en" sz="1200">
                <a:solidFill>
                  <a:schemeClr val="accent4"/>
                </a:solidFill>
                <a:latin typeface="Titillium Web"/>
                <a:ea typeface="Titillium Web"/>
                <a:cs typeface="Titillium Web"/>
                <a:sym typeface="Titillium Web"/>
              </a:rPr>
              <a:t>.</a:t>
            </a:r>
            <a:endParaRPr sz="1200">
              <a:solidFill>
                <a:schemeClr val="accent4"/>
              </a:solidFill>
              <a:latin typeface="Titillium Web"/>
              <a:ea typeface="Titillium Web"/>
              <a:cs typeface="Titillium Web"/>
              <a:sym typeface="Titillium Web"/>
            </a:endParaRPr>
          </a:p>
        </p:txBody>
      </p:sp>
    </p:spTree>
    <p:extLst>
      <p:ext uri="{BB962C8B-B14F-4D97-AF65-F5344CB8AC3E}">
        <p14:creationId xmlns:p14="http://schemas.microsoft.com/office/powerpoint/2010/main" val="2121017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4"/>
        <p:cNvGrpSpPr/>
        <p:nvPr/>
      </p:nvGrpSpPr>
      <p:grpSpPr>
        <a:xfrm>
          <a:off x="0" y="0"/>
          <a:ext cx="0" cy="0"/>
          <a:chOff x="0" y="0"/>
          <a:chExt cx="0" cy="0"/>
        </a:xfrm>
      </p:grpSpPr>
      <p:sp>
        <p:nvSpPr>
          <p:cNvPr id="445" name="Google Shape;445;p34"/>
          <p:cNvSpPr/>
          <p:nvPr/>
        </p:nvSpPr>
        <p:spPr>
          <a:xfrm flipH="1">
            <a:off x="-79225" y="-82875"/>
            <a:ext cx="9453535"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33962" y="755600"/>
            <a:ext cx="9538995" cy="580579"/>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34"/>
          <p:cNvGrpSpPr/>
          <p:nvPr/>
        </p:nvGrpSpPr>
        <p:grpSpPr>
          <a:xfrm>
            <a:off x="-133947" y="3700822"/>
            <a:ext cx="9379836" cy="1568351"/>
            <a:chOff x="-133947" y="3700822"/>
            <a:chExt cx="9379836" cy="1568351"/>
          </a:xfrm>
        </p:grpSpPr>
        <p:grpSp>
          <p:nvGrpSpPr>
            <p:cNvPr id="448" name="Google Shape;448;p34"/>
            <p:cNvGrpSpPr/>
            <p:nvPr/>
          </p:nvGrpSpPr>
          <p:grpSpPr>
            <a:xfrm>
              <a:off x="-48534" y="4849494"/>
              <a:ext cx="9192445" cy="294361"/>
              <a:chOff x="9147072" y="3746004"/>
              <a:chExt cx="4585218" cy="611087"/>
            </a:xfrm>
          </p:grpSpPr>
          <p:sp>
            <p:nvSpPr>
              <p:cNvPr id="449" name="Google Shape;449;p34"/>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34"/>
            <p:cNvSpPr/>
            <p:nvPr/>
          </p:nvSpPr>
          <p:spPr>
            <a:xfrm>
              <a:off x="7383329" y="4039598"/>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7638845" y="4316326"/>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rot="-500591" flipH="1">
              <a:off x="-38615" y="3758956"/>
              <a:ext cx="901925" cy="137976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rot="-500563" flipH="1">
              <a:off x="85301" y="3900773"/>
              <a:ext cx="812964" cy="1243665"/>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79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44"/>
        <p:cNvGrpSpPr/>
        <p:nvPr/>
      </p:nvGrpSpPr>
      <p:grpSpPr>
        <a:xfrm>
          <a:off x="0" y="0"/>
          <a:ext cx="0" cy="0"/>
          <a:chOff x="0" y="0"/>
          <a:chExt cx="0" cy="0"/>
        </a:xfrm>
      </p:grpSpPr>
      <p:sp>
        <p:nvSpPr>
          <p:cNvPr id="445" name="Google Shape;445;p34"/>
          <p:cNvSpPr/>
          <p:nvPr/>
        </p:nvSpPr>
        <p:spPr>
          <a:xfrm flipH="1">
            <a:off x="-79225" y="-82875"/>
            <a:ext cx="9453535"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33962" y="755600"/>
            <a:ext cx="9538995" cy="580579"/>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34"/>
          <p:cNvGrpSpPr/>
          <p:nvPr/>
        </p:nvGrpSpPr>
        <p:grpSpPr>
          <a:xfrm>
            <a:off x="-133947" y="3700822"/>
            <a:ext cx="9379836" cy="1568351"/>
            <a:chOff x="-133947" y="3700822"/>
            <a:chExt cx="9379836" cy="1568351"/>
          </a:xfrm>
        </p:grpSpPr>
        <p:grpSp>
          <p:nvGrpSpPr>
            <p:cNvPr id="448" name="Google Shape;448;p34"/>
            <p:cNvGrpSpPr/>
            <p:nvPr/>
          </p:nvGrpSpPr>
          <p:grpSpPr>
            <a:xfrm>
              <a:off x="-48534" y="4849494"/>
              <a:ext cx="9192445" cy="294361"/>
              <a:chOff x="9147072" y="3746004"/>
              <a:chExt cx="4585218" cy="611087"/>
            </a:xfrm>
          </p:grpSpPr>
          <p:sp>
            <p:nvSpPr>
              <p:cNvPr id="449" name="Google Shape;449;p34"/>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34"/>
            <p:cNvSpPr/>
            <p:nvPr/>
          </p:nvSpPr>
          <p:spPr>
            <a:xfrm>
              <a:off x="7383329" y="4039598"/>
              <a:ext cx="1862559" cy="1157263"/>
            </a:xfrm>
            <a:custGeom>
              <a:avLst/>
              <a:gdLst/>
              <a:ahLst/>
              <a:cxnLst/>
              <a:rect l="l" t="t" r="r" b="b"/>
              <a:pathLst>
                <a:path w="17568" h="10915" extrusionOk="0">
                  <a:moveTo>
                    <a:pt x="13645" y="1"/>
                  </a:moveTo>
                  <a:cubicBezTo>
                    <a:pt x="12823" y="1"/>
                    <a:pt x="11992" y="331"/>
                    <a:pt x="11472" y="972"/>
                  </a:cubicBezTo>
                  <a:cubicBezTo>
                    <a:pt x="10789" y="1792"/>
                    <a:pt x="10553" y="3351"/>
                    <a:pt x="11294" y="4130"/>
                  </a:cubicBezTo>
                  <a:lnTo>
                    <a:pt x="11294" y="4130"/>
                  </a:lnTo>
                  <a:cubicBezTo>
                    <a:pt x="10985" y="3830"/>
                    <a:pt x="10558" y="3674"/>
                    <a:pt x="10135" y="3674"/>
                  </a:cubicBezTo>
                  <a:cubicBezTo>
                    <a:pt x="9918" y="3674"/>
                    <a:pt x="9701" y="3715"/>
                    <a:pt x="9502" y="3799"/>
                  </a:cubicBezTo>
                  <a:cubicBezTo>
                    <a:pt x="9039" y="3985"/>
                    <a:pt x="8714" y="4448"/>
                    <a:pt x="8575" y="4935"/>
                  </a:cubicBezTo>
                  <a:cubicBezTo>
                    <a:pt x="8575" y="4170"/>
                    <a:pt x="8181" y="3405"/>
                    <a:pt x="7533" y="2988"/>
                  </a:cubicBezTo>
                  <a:cubicBezTo>
                    <a:pt x="7185" y="2773"/>
                    <a:pt x="6773" y="2667"/>
                    <a:pt x="6361" y="2667"/>
                  </a:cubicBezTo>
                  <a:cubicBezTo>
                    <a:pt x="5839" y="2667"/>
                    <a:pt x="5315" y="2837"/>
                    <a:pt x="4914" y="3174"/>
                  </a:cubicBezTo>
                  <a:cubicBezTo>
                    <a:pt x="4195" y="3776"/>
                    <a:pt x="4010" y="4889"/>
                    <a:pt x="4358" y="5746"/>
                  </a:cubicBezTo>
                  <a:cubicBezTo>
                    <a:pt x="4033" y="4981"/>
                    <a:pt x="3454" y="4263"/>
                    <a:pt x="2666" y="3938"/>
                  </a:cubicBezTo>
                  <a:cubicBezTo>
                    <a:pt x="2433" y="3849"/>
                    <a:pt x="2180" y="3805"/>
                    <a:pt x="1927" y="3805"/>
                  </a:cubicBezTo>
                  <a:cubicBezTo>
                    <a:pt x="1324" y="3805"/>
                    <a:pt x="721" y="4058"/>
                    <a:pt x="395" y="4564"/>
                  </a:cubicBezTo>
                  <a:cubicBezTo>
                    <a:pt x="1" y="5167"/>
                    <a:pt x="93" y="5978"/>
                    <a:pt x="348" y="6673"/>
                  </a:cubicBezTo>
                  <a:cubicBezTo>
                    <a:pt x="835" y="8064"/>
                    <a:pt x="1947" y="9246"/>
                    <a:pt x="3315" y="9825"/>
                  </a:cubicBezTo>
                  <a:cubicBezTo>
                    <a:pt x="3129" y="10126"/>
                    <a:pt x="2944" y="10381"/>
                    <a:pt x="3245" y="10567"/>
                  </a:cubicBezTo>
                  <a:cubicBezTo>
                    <a:pt x="3523" y="10775"/>
                    <a:pt x="3894" y="10798"/>
                    <a:pt x="4242" y="10821"/>
                  </a:cubicBezTo>
                  <a:cubicBezTo>
                    <a:pt x="5248" y="10883"/>
                    <a:pt x="6254" y="10915"/>
                    <a:pt x="7260" y="10915"/>
                  </a:cubicBezTo>
                  <a:cubicBezTo>
                    <a:pt x="8896" y="10915"/>
                    <a:pt x="10532" y="10831"/>
                    <a:pt x="12168" y="10659"/>
                  </a:cubicBezTo>
                  <a:cubicBezTo>
                    <a:pt x="13697" y="10497"/>
                    <a:pt x="15343" y="10196"/>
                    <a:pt x="16385" y="9083"/>
                  </a:cubicBezTo>
                  <a:cubicBezTo>
                    <a:pt x="17289" y="8110"/>
                    <a:pt x="17567" y="6719"/>
                    <a:pt x="17567" y="5399"/>
                  </a:cubicBezTo>
                  <a:cubicBezTo>
                    <a:pt x="17567" y="4309"/>
                    <a:pt x="17405" y="3197"/>
                    <a:pt x="16895" y="2224"/>
                  </a:cubicBezTo>
                  <a:cubicBezTo>
                    <a:pt x="16385" y="1250"/>
                    <a:pt x="15528" y="416"/>
                    <a:pt x="14462" y="115"/>
                  </a:cubicBezTo>
                  <a:cubicBezTo>
                    <a:pt x="14199" y="39"/>
                    <a:pt x="13922" y="1"/>
                    <a:pt x="13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7638845" y="4316326"/>
              <a:ext cx="1535806" cy="952847"/>
            </a:xfrm>
            <a:custGeom>
              <a:avLst/>
              <a:gdLst/>
              <a:ahLst/>
              <a:cxnLst/>
              <a:rect l="l" t="t" r="r" b="b"/>
              <a:pathLst>
                <a:path w="14486" h="8987" extrusionOk="0">
                  <a:moveTo>
                    <a:pt x="11213" y="0"/>
                  </a:moveTo>
                  <a:cubicBezTo>
                    <a:pt x="10541" y="0"/>
                    <a:pt x="9861" y="265"/>
                    <a:pt x="9433" y="795"/>
                  </a:cubicBezTo>
                  <a:cubicBezTo>
                    <a:pt x="8886" y="1479"/>
                    <a:pt x="8675" y="2769"/>
                    <a:pt x="9309" y="3407"/>
                  </a:cubicBezTo>
                  <a:lnTo>
                    <a:pt x="9309" y="3407"/>
                  </a:lnTo>
                  <a:cubicBezTo>
                    <a:pt x="9047" y="3162"/>
                    <a:pt x="8694" y="3024"/>
                    <a:pt x="8347" y="3024"/>
                  </a:cubicBezTo>
                  <a:cubicBezTo>
                    <a:pt x="8170" y="3024"/>
                    <a:pt x="7994" y="3060"/>
                    <a:pt x="7834" y="3136"/>
                  </a:cubicBezTo>
                  <a:cubicBezTo>
                    <a:pt x="7440" y="3275"/>
                    <a:pt x="7162" y="3669"/>
                    <a:pt x="7069" y="4063"/>
                  </a:cubicBezTo>
                  <a:cubicBezTo>
                    <a:pt x="7069" y="3437"/>
                    <a:pt x="6745" y="2812"/>
                    <a:pt x="6212" y="2464"/>
                  </a:cubicBezTo>
                  <a:cubicBezTo>
                    <a:pt x="5925" y="2279"/>
                    <a:pt x="5583" y="2190"/>
                    <a:pt x="5241" y="2190"/>
                  </a:cubicBezTo>
                  <a:cubicBezTo>
                    <a:pt x="4810" y="2190"/>
                    <a:pt x="4379" y="2332"/>
                    <a:pt x="4056" y="2603"/>
                  </a:cubicBezTo>
                  <a:cubicBezTo>
                    <a:pt x="3454" y="3090"/>
                    <a:pt x="3292" y="4017"/>
                    <a:pt x="3570" y="4735"/>
                  </a:cubicBezTo>
                  <a:cubicBezTo>
                    <a:pt x="3315" y="4086"/>
                    <a:pt x="2828" y="3507"/>
                    <a:pt x="2179" y="3252"/>
                  </a:cubicBezTo>
                  <a:cubicBezTo>
                    <a:pt x="1983" y="3175"/>
                    <a:pt x="1769" y="3136"/>
                    <a:pt x="1556" y="3136"/>
                  </a:cubicBezTo>
                  <a:cubicBezTo>
                    <a:pt x="1067" y="3136"/>
                    <a:pt x="584" y="3342"/>
                    <a:pt x="325" y="3762"/>
                  </a:cubicBezTo>
                  <a:cubicBezTo>
                    <a:pt x="1" y="4272"/>
                    <a:pt x="70" y="4921"/>
                    <a:pt x="279" y="5500"/>
                  </a:cubicBezTo>
                  <a:cubicBezTo>
                    <a:pt x="673" y="6659"/>
                    <a:pt x="1600" y="7609"/>
                    <a:pt x="2712" y="8096"/>
                  </a:cubicBezTo>
                  <a:cubicBezTo>
                    <a:pt x="2573" y="8327"/>
                    <a:pt x="2411" y="8559"/>
                    <a:pt x="2666" y="8721"/>
                  </a:cubicBezTo>
                  <a:cubicBezTo>
                    <a:pt x="2898" y="8860"/>
                    <a:pt x="3199" y="8907"/>
                    <a:pt x="3477" y="8907"/>
                  </a:cubicBezTo>
                  <a:cubicBezTo>
                    <a:pt x="4314" y="8960"/>
                    <a:pt x="5155" y="8986"/>
                    <a:pt x="5995" y="8986"/>
                  </a:cubicBezTo>
                  <a:cubicBezTo>
                    <a:pt x="7341" y="8986"/>
                    <a:pt x="8685" y="8919"/>
                    <a:pt x="10013" y="8791"/>
                  </a:cubicBezTo>
                  <a:cubicBezTo>
                    <a:pt x="11287" y="8652"/>
                    <a:pt x="12631" y="8397"/>
                    <a:pt x="13512" y="7470"/>
                  </a:cubicBezTo>
                  <a:cubicBezTo>
                    <a:pt x="14254" y="6682"/>
                    <a:pt x="14485" y="5546"/>
                    <a:pt x="14485" y="4457"/>
                  </a:cubicBezTo>
                  <a:cubicBezTo>
                    <a:pt x="14485" y="3553"/>
                    <a:pt x="14323" y="2626"/>
                    <a:pt x="13906" y="1815"/>
                  </a:cubicBezTo>
                  <a:cubicBezTo>
                    <a:pt x="13489" y="1027"/>
                    <a:pt x="12794" y="332"/>
                    <a:pt x="11913" y="100"/>
                  </a:cubicBezTo>
                  <a:cubicBezTo>
                    <a:pt x="11688" y="33"/>
                    <a:pt x="11451" y="0"/>
                    <a:pt x="1121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rot="-500591" flipH="1">
              <a:off x="-38615" y="3758956"/>
              <a:ext cx="901925" cy="137976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rot="-500563" flipH="1">
              <a:off x="85301" y="3900773"/>
              <a:ext cx="812964" cy="1243665"/>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5"/>
        <p:cNvGrpSpPr/>
        <p:nvPr/>
      </p:nvGrpSpPr>
      <p:grpSpPr>
        <a:xfrm>
          <a:off x="0" y="0"/>
          <a:ext cx="0" cy="0"/>
          <a:chOff x="0" y="0"/>
          <a:chExt cx="0" cy="0"/>
        </a:xfrm>
      </p:grpSpPr>
      <p:sp>
        <p:nvSpPr>
          <p:cNvPr id="456" name="Google Shape;456;p35"/>
          <p:cNvSpPr/>
          <p:nvPr/>
        </p:nvSpPr>
        <p:spPr>
          <a:xfrm>
            <a:off x="7818512" y="717152"/>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rot="-328396">
            <a:off x="-1726551" y="-56159"/>
            <a:ext cx="9539110" cy="580594"/>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35"/>
          <p:cNvGrpSpPr/>
          <p:nvPr/>
        </p:nvGrpSpPr>
        <p:grpSpPr>
          <a:xfrm>
            <a:off x="-48534" y="3581258"/>
            <a:ext cx="9282828" cy="1562597"/>
            <a:chOff x="-48534" y="3581258"/>
            <a:chExt cx="9282828" cy="1562597"/>
          </a:xfrm>
        </p:grpSpPr>
        <p:sp>
          <p:nvSpPr>
            <p:cNvPr id="459" name="Google Shape;459;p35"/>
            <p:cNvSpPr/>
            <p:nvPr/>
          </p:nvSpPr>
          <p:spPr>
            <a:xfrm flipH="1">
              <a:off x="8075899" y="3893011"/>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flipH="1">
              <a:off x="8332365" y="4153278"/>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35"/>
            <p:cNvGrpSpPr/>
            <p:nvPr/>
          </p:nvGrpSpPr>
          <p:grpSpPr>
            <a:xfrm>
              <a:off x="-48534" y="4849494"/>
              <a:ext cx="9192445" cy="294361"/>
              <a:chOff x="9147072" y="3746004"/>
              <a:chExt cx="4585218" cy="611087"/>
            </a:xfrm>
          </p:grpSpPr>
          <p:sp>
            <p:nvSpPr>
              <p:cNvPr id="462" name="Google Shape;462;p35"/>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35"/>
            <p:cNvSpPr/>
            <p:nvPr/>
          </p:nvSpPr>
          <p:spPr>
            <a:xfrm flipH="1">
              <a:off x="-48526" y="3581258"/>
              <a:ext cx="901925" cy="1379759"/>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360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455"/>
        <p:cNvGrpSpPr/>
        <p:nvPr/>
      </p:nvGrpSpPr>
      <p:grpSpPr>
        <a:xfrm>
          <a:off x="0" y="0"/>
          <a:ext cx="0" cy="0"/>
          <a:chOff x="0" y="0"/>
          <a:chExt cx="0" cy="0"/>
        </a:xfrm>
      </p:grpSpPr>
      <p:sp>
        <p:nvSpPr>
          <p:cNvPr id="456" name="Google Shape;456;p35"/>
          <p:cNvSpPr/>
          <p:nvPr/>
        </p:nvSpPr>
        <p:spPr>
          <a:xfrm>
            <a:off x="7818512" y="717152"/>
            <a:ext cx="1635934" cy="412339"/>
          </a:xfrm>
          <a:custGeom>
            <a:avLst/>
            <a:gdLst/>
            <a:ahLst/>
            <a:cxnLst/>
            <a:rect l="l" t="t" r="r" b="b"/>
            <a:pathLst>
              <a:path w="38147" h="9615" extrusionOk="0">
                <a:moveTo>
                  <a:pt x="19344" y="1"/>
                </a:moveTo>
                <a:cubicBezTo>
                  <a:pt x="18349" y="1"/>
                  <a:pt x="17388" y="683"/>
                  <a:pt x="16941" y="1596"/>
                </a:cubicBezTo>
                <a:cubicBezTo>
                  <a:pt x="16570" y="2361"/>
                  <a:pt x="16524" y="3334"/>
                  <a:pt x="16686" y="4238"/>
                </a:cubicBezTo>
                <a:cubicBezTo>
                  <a:pt x="16408" y="3635"/>
                  <a:pt x="15968" y="3149"/>
                  <a:pt x="15389" y="2871"/>
                </a:cubicBezTo>
                <a:cubicBezTo>
                  <a:pt x="15069" y="2723"/>
                  <a:pt x="14715" y="2651"/>
                  <a:pt x="14361" y="2651"/>
                </a:cubicBezTo>
                <a:cubicBezTo>
                  <a:pt x="13713" y="2651"/>
                  <a:pt x="13065" y="2893"/>
                  <a:pt x="12631" y="3357"/>
                </a:cubicBezTo>
                <a:cubicBezTo>
                  <a:pt x="12005" y="4029"/>
                  <a:pt x="11889" y="5142"/>
                  <a:pt x="12376" y="5930"/>
                </a:cubicBezTo>
                <a:cubicBezTo>
                  <a:pt x="12081" y="5568"/>
                  <a:pt x="11616" y="5439"/>
                  <a:pt x="11119" y="5439"/>
                </a:cubicBezTo>
                <a:cubicBezTo>
                  <a:pt x="10757" y="5439"/>
                  <a:pt x="10377" y="5508"/>
                  <a:pt x="10035" y="5605"/>
                </a:cubicBezTo>
                <a:cubicBezTo>
                  <a:pt x="9154" y="5837"/>
                  <a:pt x="8691" y="6764"/>
                  <a:pt x="8691" y="7691"/>
                </a:cubicBezTo>
                <a:cubicBezTo>
                  <a:pt x="7864" y="7378"/>
                  <a:pt x="6980" y="7231"/>
                  <a:pt x="6086" y="7231"/>
                </a:cubicBezTo>
                <a:cubicBezTo>
                  <a:pt x="3873" y="7231"/>
                  <a:pt x="1601" y="8129"/>
                  <a:pt x="0" y="9615"/>
                </a:cubicBezTo>
                <a:lnTo>
                  <a:pt x="38147" y="9615"/>
                </a:lnTo>
                <a:cubicBezTo>
                  <a:pt x="36988" y="8479"/>
                  <a:pt x="35829" y="7343"/>
                  <a:pt x="34485" y="6440"/>
                </a:cubicBezTo>
                <a:cubicBezTo>
                  <a:pt x="33118" y="5559"/>
                  <a:pt x="31565" y="4910"/>
                  <a:pt x="29943" y="4864"/>
                </a:cubicBezTo>
                <a:cubicBezTo>
                  <a:pt x="29895" y="4862"/>
                  <a:pt x="29847" y="4862"/>
                  <a:pt x="29798" y="4862"/>
                </a:cubicBezTo>
                <a:cubicBezTo>
                  <a:pt x="28217" y="4862"/>
                  <a:pt x="26530" y="5597"/>
                  <a:pt x="25562" y="6834"/>
                </a:cubicBezTo>
                <a:cubicBezTo>
                  <a:pt x="25586" y="6301"/>
                  <a:pt x="25632" y="5768"/>
                  <a:pt x="25539" y="5234"/>
                </a:cubicBezTo>
                <a:cubicBezTo>
                  <a:pt x="25447" y="4725"/>
                  <a:pt x="25168" y="4215"/>
                  <a:pt x="24728" y="3913"/>
                </a:cubicBezTo>
                <a:cubicBezTo>
                  <a:pt x="24476" y="3745"/>
                  <a:pt x="24176" y="3668"/>
                  <a:pt x="23872" y="3668"/>
                </a:cubicBezTo>
                <a:cubicBezTo>
                  <a:pt x="23505" y="3668"/>
                  <a:pt x="23132" y="3780"/>
                  <a:pt x="22828" y="3983"/>
                </a:cubicBezTo>
                <a:cubicBezTo>
                  <a:pt x="22272" y="4377"/>
                  <a:pt x="22086" y="4980"/>
                  <a:pt x="21947" y="5652"/>
                </a:cubicBezTo>
                <a:cubicBezTo>
                  <a:pt x="22063" y="4539"/>
                  <a:pt x="22202" y="3427"/>
                  <a:pt x="21924" y="2338"/>
                </a:cubicBezTo>
                <a:cubicBezTo>
                  <a:pt x="21646" y="1272"/>
                  <a:pt x="20858" y="252"/>
                  <a:pt x="19769" y="43"/>
                </a:cubicBezTo>
                <a:cubicBezTo>
                  <a:pt x="19627" y="14"/>
                  <a:pt x="19485" y="1"/>
                  <a:pt x="19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rot="-328396">
            <a:off x="-1726551" y="-56159"/>
            <a:ext cx="9539110" cy="580594"/>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35"/>
          <p:cNvGrpSpPr/>
          <p:nvPr/>
        </p:nvGrpSpPr>
        <p:grpSpPr>
          <a:xfrm>
            <a:off x="-48534" y="3581258"/>
            <a:ext cx="9282828" cy="1562597"/>
            <a:chOff x="-48534" y="3581258"/>
            <a:chExt cx="9282828" cy="1562597"/>
          </a:xfrm>
        </p:grpSpPr>
        <p:sp>
          <p:nvSpPr>
            <p:cNvPr id="459" name="Google Shape;459;p35"/>
            <p:cNvSpPr/>
            <p:nvPr/>
          </p:nvSpPr>
          <p:spPr>
            <a:xfrm flipH="1">
              <a:off x="8075899" y="3893011"/>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flipH="1">
              <a:off x="8332365" y="4153278"/>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35"/>
            <p:cNvGrpSpPr/>
            <p:nvPr/>
          </p:nvGrpSpPr>
          <p:grpSpPr>
            <a:xfrm>
              <a:off x="-48534" y="4849494"/>
              <a:ext cx="9192445" cy="294361"/>
              <a:chOff x="9147072" y="3746004"/>
              <a:chExt cx="4585218" cy="611087"/>
            </a:xfrm>
          </p:grpSpPr>
          <p:sp>
            <p:nvSpPr>
              <p:cNvPr id="462" name="Google Shape;462;p35"/>
              <p:cNvSpPr/>
              <p:nvPr/>
            </p:nvSpPr>
            <p:spPr>
              <a:xfrm>
                <a:off x="9147072" y="3746004"/>
                <a:ext cx="4585218" cy="611087"/>
              </a:xfrm>
              <a:custGeom>
                <a:avLst/>
                <a:gdLst/>
                <a:ahLst/>
                <a:cxnLst/>
                <a:rect l="l" t="t" r="r" b="b"/>
                <a:pathLst>
                  <a:path w="150372" h="54991" extrusionOk="0">
                    <a:moveTo>
                      <a:pt x="1" y="0"/>
                    </a:moveTo>
                    <a:lnTo>
                      <a:pt x="1" y="54991"/>
                    </a:lnTo>
                    <a:lnTo>
                      <a:pt x="150372" y="54991"/>
                    </a:lnTo>
                    <a:lnTo>
                      <a:pt x="150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9147072" y="3746004"/>
                <a:ext cx="4585218" cy="335308"/>
              </a:xfrm>
              <a:custGeom>
                <a:avLst/>
                <a:gdLst/>
                <a:ahLst/>
                <a:cxnLst/>
                <a:rect l="l" t="t" r="r" b="b"/>
                <a:pathLst>
                  <a:path w="150372" h="54991" extrusionOk="0">
                    <a:moveTo>
                      <a:pt x="1" y="0"/>
                    </a:moveTo>
                    <a:lnTo>
                      <a:pt x="1" y="54991"/>
                    </a:lnTo>
                    <a:lnTo>
                      <a:pt x="150372" y="54991"/>
                    </a:lnTo>
                    <a:lnTo>
                      <a:pt x="150372" y="0"/>
                    </a:ln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35"/>
            <p:cNvSpPr/>
            <p:nvPr/>
          </p:nvSpPr>
          <p:spPr>
            <a:xfrm flipH="1">
              <a:off x="-48526" y="3581258"/>
              <a:ext cx="901925" cy="1379759"/>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flipH="1">
              <a:off x="503508" y="4134857"/>
              <a:ext cx="540044" cy="826170"/>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68900" y="542200"/>
            <a:ext cx="7127400" cy="1275000"/>
          </a:xfrm>
          <a:prstGeom prst="rect">
            <a:avLst/>
          </a:prstGeom>
        </p:spPr>
        <p:txBody>
          <a:bodyPr spcFirstLastPara="1" wrap="square" lIns="91425" tIns="91425" rIns="91425" bIns="91425" anchor="b" anchorCtr="0">
            <a:normAutofit/>
          </a:bodyPr>
          <a:lstStyle>
            <a:lvl1pPr lvl="0">
              <a:spcBef>
                <a:spcPts val="0"/>
              </a:spcBef>
              <a:spcAft>
                <a:spcPts val="0"/>
              </a:spcAft>
              <a:buClr>
                <a:srgbClr val="362F5D"/>
              </a:buClr>
              <a:buSzPts val="5200"/>
              <a:buNone/>
              <a:defRPr sz="6500">
                <a:solidFill>
                  <a:srgbClr val="362F5D"/>
                </a:solidFill>
                <a:latin typeface="Passion One"/>
                <a:ea typeface="Passion One"/>
                <a:cs typeface="Passion One"/>
                <a:sym typeface="Passio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68900" y="1700651"/>
            <a:ext cx="7127400" cy="609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000">
                <a:solidFill>
                  <a:srgbClr val="6B3933"/>
                </a:solidFill>
                <a:latin typeface="Gothic A1"/>
                <a:ea typeface="Gothic A1"/>
                <a:cs typeface="Gothic A1"/>
                <a:sym typeface="Gothic A1"/>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12250" y="2159425"/>
            <a:ext cx="8541112" cy="4385024"/>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807688">
            <a:off x="177347" y="2961721"/>
            <a:ext cx="1320868" cy="150664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448550" y="0"/>
            <a:ext cx="1695458" cy="1434845"/>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76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600575" y="2017600"/>
            <a:ext cx="3455100" cy="1476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5"/>
              </a:buClr>
              <a:buSzPts val="3600"/>
              <a:buNone/>
              <a:defRPr sz="6000">
                <a:solidFill>
                  <a:schemeClr val="accent5"/>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title" idx="2" hasCustomPrompt="1"/>
          </p:nvPr>
        </p:nvSpPr>
        <p:spPr>
          <a:xfrm>
            <a:off x="6242475" y="748975"/>
            <a:ext cx="1813200" cy="841800"/>
          </a:xfrm>
          <a:prstGeom prst="rect">
            <a:avLst/>
          </a:prstGeom>
        </p:spPr>
        <p:txBody>
          <a:bodyPr spcFirstLastPara="1" wrap="square" lIns="91425" tIns="91425" rIns="91425" bIns="91425" anchor="ctr" anchorCtr="0">
            <a:normAutofit/>
          </a:bodyPr>
          <a:lstStyle>
            <a:lvl1pPr lvl="0" algn="r" rtl="0">
              <a:lnSpc>
                <a:spcPct val="115000"/>
              </a:lnSpc>
              <a:spcBef>
                <a:spcPts val="0"/>
              </a:spcBef>
              <a:spcAft>
                <a:spcPts val="0"/>
              </a:spcAft>
              <a:buClr>
                <a:schemeClr val="accent5"/>
              </a:buClr>
              <a:buSzPts val="6000"/>
              <a:buNone/>
              <a:defRPr sz="7200" b="1">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5391375" y="3633700"/>
            <a:ext cx="2664300" cy="713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chemeClr val="lt1"/>
              </a:buClr>
              <a:buSzPts val="18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272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25"/>
            <a:ext cx="7717500" cy="478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1pPr>
            <a:lvl2pPr lvl="1"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2pPr>
            <a:lvl3pPr lvl="2"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3pPr>
            <a:lvl4pPr lvl="3"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4pPr>
            <a:lvl5pPr lvl="4"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5pPr>
            <a:lvl6pPr lvl="5"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6pPr>
            <a:lvl7pPr lvl="6"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7pPr>
            <a:lvl8pPr lvl="7"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8pPr>
            <a:lvl9pPr lvl="8"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1pPr>
            <a:lvl2pPr marL="914400" lvl="1"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2pPr>
            <a:lvl3pPr marL="1371600" lvl="2"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3pPr>
            <a:lvl4pPr marL="1828800" lvl="3"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4pPr>
            <a:lvl5pPr marL="2286000" lvl="4"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5pPr>
            <a:lvl6pPr marL="2743200" lvl="5"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6pPr>
            <a:lvl7pPr marL="3200400" lvl="6"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7pPr>
            <a:lvl8pPr marL="3657600" lvl="7"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8pPr>
            <a:lvl9pPr marL="4114800" lvl="8" indent="-317500">
              <a:lnSpc>
                <a:spcPct val="115000"/>
              </a:lnSpc>
              <a:spcBef>
                <a:spcPts val="1600"/>
              </a:spcBef>
              <a:spcAft>
                <a:spcPts val="1600"/>
              </a:spcAft>
              <a:buClr>
                <a:schemeClr val="accent4"/>
              </a:buClr>
              <a:buSzPts val="1400"/>
              <a:buFont typeface="Titillium Web"/>
              <a:buChar char="■"/>
              <a:defRPr>
                <a:solidFill>
                  <a:schemeClr val="accent4"/>
                </a:solidFill>
                <a:latin typeface="Titillium Web"/>
                <a:ea typeface="Titillium Web"/>
                <a:cs typeface="Titillium Web"/>
                <a:sym typeface="Titillium We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65" r:id="rId5"/>
    <p:sldLayoutId id="2147483680" r:id="rId6"/>
    <p:sldLayoutId id="214748368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1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62F5D"/>
              </a:buClr>
              <a:buSzPts val="3000"/>
              <a:buFont typeface="Passion One"/>
              <a:buNone/>
              <a:defRPr sz="3000">
                <a:solidFill>
                  <a:srgbClr val="362F5D"/>
                </a:solidFill>
                <a:latin typeface="Passion One"/>
                <a:ea typeface="Passion One"/>
                <a:cs typeface="Passion One"/>
                <a:sym typeface="Passion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6B3933"/>
              </a:buClr>
              <a:buSzPts val="1800"/>
              <a:buFont typeface="Gothic A1"/>
              <a:buChar char="●"/>
              <a:defRPr sz="1800">
                <a:solidFill>
                  <a:srgbClr val="6B3933"/>
                </a:solidFill>
                <a:latin typeface="Gothic A1"/>
                <a:ea typeface="Gothic A1"/>
                <a:cs typeface="Gothic A1"/>
                <a:sym typeface="Gothic A1"/>
              </a:defRPr>
            </a:lvl1pPr>
            <a:lvl2pPr marL="914400" lvl="1"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2pPr>
            <a:lvl3pPr marL="1371600" lvl="2"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3pPr>
            <a:lvl4pPr marL="1828800" lvl="3"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4pPr>
            <a:lvl5pPr marL="2286000" lvl="4"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5pPr>
            <a:lvl6pPr marL="2743200" lvl="5"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6pPr>
            <a:lvl7pPr marL="3200400" lvl="6"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7pPr>
            <a:lvl8pPr marL="3657600" lvl="7"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8pPr>
            <a:lvl9pPr marL="4114800" lvl="8"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9pPr>
          </a:lstStyle>
          <a:p>
            <a:endParaRPr/>
          </a:p>
        </p:txBody>
      </p:sp>
    </p:spTree>
    <p:extLst>
      <p:ext uri="{BB962C8B-B14F-4D97-AF65-F5344CB8AC3E}">
        <p14:creationId xmlns:p14="http://schemas.microsoft.com/office/powerpoint/2010/main" val="360382890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25"/>
            <a:ext cx="7717500" cy="478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1pPr>
            <a:lvl2pPr lvl="1"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2pPr>
            <a:lvl3pPr lvl="2"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3pPr>
            <a:lvl4pPr lvl="3"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4pPr>
            <a:lvl5pPr lvl="4"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5pPr>
            <a:lvl6pPr lvl="5"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6pPr>
            <a:lvl7pPr lvl="6"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7pPr>
            <a:lvl8pPr lvl="7"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8pPr>
            <a:lvl9pPr lvl="8" algn="ctr">
              <a:spcBef>
                <a:spcPts val="0"/>
              </a:spcBef>
              <a:spcAft>
                <a:spcPts val="0"/>
              </a:spcAft>
              <a:buClr>
                <a:schemeClr val="dk1"/>
              </a:buClr>
              <a:buSzPts val="3000"/>
              <a:buFont typeface="Raleway Black"/>
              <a:buNone/>
              <a:defRPr sz="3000">
                <a:solidFill>
                  <a:schemeClr val="dk1"/>
                </a:solidFill>
                <a:latin typeface="Raleway Black"/>
                <a:ea typeface="Raleway Black"/>
                <a:cs typeface="Raleway Black"/>
                <a:sym typeface="Raleway Black"/>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1pPr>
            <a:lvl2pPr marL="914400" lvl="1"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2pPr>
            <a:lvl3pPr marL="1371600" lvl="2"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3pPr>
            <a:lvl4pPr marL="1828800" lvl="3"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4pPr>
            <a:lvl5pPr marL="2286000" lvl="4"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5pPr>
            <a:lvl6pPr marL="2743200" lvl="5"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6pPr>
            <a:lvl7pPr marL="3200400" lvl="6"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7pPr>
            <a:lvl8pPr marL="3657600" lvl="7" indent="-317500">
              <a:lnSpc>
                <a:spcPct val="115000"/>
              </a:lnSpc>
              <a:spcBef>
                <a:spcPts val="1600"/>
              </a:spcBef>
              <a:spcAft>
                <a:spcPts val="0"/>
              </a:spcAft>
              <a:buClr>
                <a:schemeClr val="accent4"/>
              </a:buClr>
              <a:buSzPts val="1400"/>
              <a:buFont typeface="Titillium Web"/>
              <a:buChar char="○"/>
              <a:defRPr>
                <a:solidFill>
                  <a:schemeClr val="accent4"/>
                </a:solidFill>
                <a:latin typeface="Titillium Web"/>
                <a:ea typeface="Titillium Web"/>
                <a:cs typeface="Titillium Web"/>
                <a:sym typeface="Titillium Web"/>
              </a:defRPr>
            </a:lvl8pPr>
            <a:lvl9pPr marL="4114800" lvl="8" indent="-317500">
              <a:lnSpc>
                <a:spcPct val="115000"/>
              </a:lnSpc>
              <a:spcBef>
                <a:spcPts val="1600"/>
              </a:spcBef>
              <a:spcAft>
                <a:spcPts val="1600"/>
              </a:spcAft>
              <a:buClr>
                <a:schemeClr val="accent4"/>
              </a:buClr>
              <a:buSzPts val="1400"/>
              <a:buFont typeface="Titillium Web"/>
              <a:buChar char="■"/>
              <a:defRPr>
                <a:solidFill>
                  <a:schemeClr val="accent4"/>
                </a:solidFill>
                <a:latin typeface="Titillium Web"/>
                <a:ea typeface="Titillium Web"/>
                <a:cs typeface="Titillium Web"/>
                <a:sym typeface="Titillium Web"/>
              </a:defRPr>
            </a:lvl9pPr>
          </a:lstStyle>
          <a:p>
            <a:endParaRPr/>
          </a:p>
        </p:txBody>
      </p:sp>
    </p:spTree>
    <p:extLst>
      <p:ext uri="{BB962C8B-B14F-4D97-AF65-F5344CB8AC3E}">
        <p14:creationId xmlns:p14="http://schemas.microsoft.com/office/powerpoint/2010/main" val="3566918896"/>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1.wav"/><Relationship Id="rId1" Type="http://schemas.openxmlformats.org/officeDocument/2006/relationships/audio" Target="NULL"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 Id="rId5" Type="http://schemas.openxmlformats.org/officeDocument/2006/relationships/hyperlink" Target="https://freepik.com/" TargetMode="External"/><Relationship Id="rId4" Type="http://schemas.openxmlformats.org/officeDocument/2006/relationships/hyperlink" Target="https://flatico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grpSp>
        <p:nvGrpSpPr>
          <p:cNvPr id="477" name="Google Shape;477;p39"/>
          <p:cNvGrpSpPr/>
          <p:nvPr/>
        </p:nvGrpSpPr>
        <p:grpSpPr>
          <a:xfrm>
            <a:off x="759804" y="-228500"/>
            <a:ext cx="11099436" cy="6213151"/>
            <a:chOff x="759804" y="-228500"/>
            <a:chExt cx="11099436" cy="6213151"/>
          </a:xfrm>
        </p:grpSpPr>
        <p:sp>
          <p:nvSpPr>
            <p:cNvPr id="478" name="Google Shape;478;p39"/>
            <p:cNvSpPr/>
            <p:nvPr/>
          </p:nvSpPr>
          <p:spPr>
            <a:xfrm>
              <a:off x="4009649" y="-228500"/>
              <a:ext cx="5141804" cy="3535345"/>
            </a:xfrm>
            <a:custGeom>
              <a:avLst/>
              <a:gdLst/>
              <a:ahLst/>
              <a:cxnLst/>
              <a:rect l="l" t="t" r="r" b="b"/>
              <a:pathLst>
                <a:path w="97043" h="74397" extrusionOk="0">
                  <a:moveTo>
                    <a:pt x="0" y="1"/>
                  </a:moveTo>
                  <a:lnTo>
                    <a:pt x="0" y="74396"/>
                  </a:lnTo>
                  <a:lnTo>
                    <a:pt x="97043" y="74396"/>
                  </a:lnTo>
                  <a:lnTo>
                    <a:pt x="97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9"/>
            <p:cNvSpPr/>
            <p:nvPr/>
          </p:nvSpPr>
          <p:spPr>
            <a:xfrm>
              <a:off x="4594098" y="2808984"/>
              <a:ext cx="313917" cy="280083"/>
            </a:xfrm>
            <a:custGeom>
              <a:avLst/>
              <a:gdLst/>
              <a:ahLst/>
              <a:cxnLst/>
              <a:rect l="l" t="t" r="r" b="b"/>
              <a:pathLst>
                <a:path w="6606" h="5894" extrusionOk="0">
                  <a:moveTo>
                    <a:pt x="5044" y="1"/>
                  </a:moveTo>
                  <a:cubicBezTo>
                    <a:pt x="4613" y="1"/>
                    <a:pt x="4152" y="233"/>
                    <a:pt x="3850" y="558"/>
                  </a:cubicBezTo>
                  <a:cubicBezTo>
                    <a:pt x="3422" y="1006"/>
                    <a:pt x="3117" y="1597"/>
                    <a:pt x="3035" y="2187"/>
                  </a:cubicBezTo>
                  <a:cubicBezTo>
                    <a:pt x="2954" y="2025"/>
                    <a:pt x="2852" y="1882"/>
                    <a:pt x="2709" y="1780"/>
                  </a:cubicBezTo>
                  <a:cubicBezTo>
                    <a:pt x="2432" y="1529"/>
                    <a:pt x="2061" y="1398"/>
                    <a:pt x="1689" y="1398"/>
                  </a:cubicBezTo>
                  <a:cubicBezTo>
                    <a:pt x="1488" y="1398"/>
                    <a:pt x="1287" y="1437"/>
                    <a:pt x="1101" y="1515"/>
                  </a:cubicBezTo>
                  <a:cubicBezTo>
                    <a:pt x="347" y="1862"/>
                    <a:pt x="1" y="2778"/>
                    <a:pt x="62" y="3593"/>
                  </a:cubicBezTo>
                  <a:cubicBezTo>
                    <a:pt x="143" y="4428"/>
                    <a:pt x="530" y="5181"/>
                    <a:pt x="938" y="5894"/>
                  </a:cubicBezTo>
                  <a:cubicBezTo>
                    <a:pt x="1956" y="5813"/>
                    <a:pt x="2974" y="5813"/>
                    <a:pt x="3992" y="5731"/>
                  </a:cubicBezTo>
                  <a:cubicBezTo>
                    <a:pt x="4461" y="5690"/>
                    <a:pt x="4929" y="5650"/>
                    <a:pt x="5357" y="5487"/>
                  </a:cubicBezTo>
                  <a:cubicBezTo>
                    <a:pt x="5805" y="5324"/>
                    <a:pt x="6192" y="5039"/>
                    <a:pt x="6375" y="4611"/>
                  </a:cubicBezTo>
                  <a:cubicBezTo>
                    <a:pt x="6375" y="4591"/>
                    <a:pt x="6375" y="4591"/>
                    <a:pt x="6375" y="4591"/>
                  </a:cubicBezTo>
                  <a:cubicBezTo>
                    <a:pt x="6605" y="4059"/>
                    <a:pt x="6174" y="3513"/>
                    <a:pt x="5642" y="3513"/>
                  </a:cubicBezTo>
                  <a:cubicBezTo>
                    <a:pt x="5562" y="3513"/>
                    <a:pt x="5480" y="3525"/>
                    <a:pt x="5398" y="3552"/>
                  </a:cubicBezTo>
                  <a:cubicBezTo>
                    <a:pt x="5214" y="3613"/>
                    <a:pt x="5011" y="3674"/>
                    <a:pt x="4807" y="3715"/>
                  </a:cubicBezTo>
                  <a:cubicBezTo>
                    <a:pt x="5500" y="3124"/>
                    <a:pt x="5968" y="2249"/>
                    <a:pt x="6049" y="1332"/>
                  </a:cubicBezTo>
                  <a:cubicBezTo>
                    <a:pt x="6090" y="1027"/>
                    <a:pt x="6049" y="721"/>
                    <a:pt x="5886" y="456"/>
                  </a:cubicBezTo>
                  <a:cubicBezTo>
                    <a:pt x="5676" y="133"/>
                    <a:pt x="5369" y="1"/>
                    <a:pt x="5044" y="1"/>
                  </a:cubicBezTo>
                  <a:close/>
                </a:path>
              </a:pathLst>
            </a:custGeom>
            <a:solidFill>
              <a:srgbClr val="54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9"/>
            <p:cNvSpPr/>
            <p:nvPr/>
          </p:nvSpPr>
          <p:spPr>
            <a:xfrm>
              <a:off x="4497347" y="532206"/>
              <a:ext cx="4907628" cy="575372"/>
            </a:xfrm>
            <a:custGeom>
              <a:avLst/>
              <a:gdLst/>
              <a:ahLst/>
              <a:cxnLst/>
              <a:rect l="l" t="t" r="r" b="b"/>
              <a:pathLst>
                <a:path w="103275" h="12108" extrusionOk="0">
                  <a:moveTo>
                    <a:pt x="103091" y="0"/>
                  </a:moveTo>
                  <a:cubicBezTo>
                    <a:pt x="96474" y="6398"/>
                    <a:pt x="86756" y="8556"/>
                    <a:pt x="77501" y="8556"/>
                  </a:cubicBezTo>
                  <a:cubicBezTo>
                    <a:pt x="77328" y="8556"/>
                    <a:pt x="77155" y="8555"/>
                    <a:pt x="76982" y="8554"/>
                  </a:cubicBezTo>
                  <a:cubicBezTo>
                    <a:pt x="67594" y="8493"/>
                    <a:pt x="58307" y="6538"/>
                    <a:pt x="48898" y="6212"/>
                  </a:cubicBezTo>
                  <a:cubicBezTo>
                    <a:pt x="47495" y="6164"/>
                    <a:pt x="46090" y="6153"/>
                    <a:pt x="44685" y="6153"/>
                  </a:cubicBezTo>
                  <a:cubicBezTo>
                    <a:pt x="43635" y="6153"/>
                    <a:pt x="42584" y="6159"/>
                    <a:pt x="41534" y="6159"/>
                  </a:cubicBezTo>
                  <a:cubicBezTo>
                    <a:pt x="38630" y="6159"/>
                    <a:pt x="35731" y="6115"/>
                    <a:pt x="32850" y="5784"/>
                  </a:cubicBezTo>
                  <a:cubicBezTo>
                    <a:pt x="27311" y="5132"/>
                    <a:pt x="21934" y="3442"/>
                    <a:pt x="16435" y="2485"/>
                  </a:cubicBezTo>
                  <a:cubicBezTo>
                    <a:pt x="14172" y="2099"/>
                    <a:pt x="11846" y="1848"/>
                    <a:pt x="9540" y="1848"/>
                  </a:cubicBezTo>
                  <a:cubicBezTo>
                    <a:pt x="6243" y="1848"/>
                    <a:pt x="2984" y="2361"/>
                    <a:pt x="0" y="3727"/>
                  </a:cubicBezTo>
                  <a:cubicBezTo>
                    <a:pt x="326" y="5173"/>
                    <a:pt x="591" y="6660"/>
                    <a:pt x="917" y="8106"/>
                  </a:cubicBezTo>
                  <a:cubicBezTo>
                    <a:pt x="3209" y="4916"/>
                    <a:pt x="7255" y="3644"/>
                    <a:pt x="11276" y="3644"/>
                  </a:cubicBezTo>
                  <a:cubicBezTo>
                    <a:pt x="12365" y="3644"/>
                    <a:pt x="13451" y="3737"/>
                    <a:pt x="14501" y="3910"/>
                  </a:cubicBezTo>
                  <a:cubicBezTo>
                    <a:pt x="19429" y="4725"/>
                    <a:pt x="24032" y="6904"/>
                    <a:pt x="28960" y="7821"/>
                  </a:cubicBezTo>
                  <a:cubicBezTo>
                    <a:pt x="31310" y="8254"/>
                    <a:pt x="33684" y="8388"/>
                    <a:pt x="36069" y="8388"/>
                  </a:cubicBezTo>
                  <a:cubicBezTo>
                    <a:pt x="39940" y="8388"/>
                    <a:pt x="43841" y="8035"/>
                    <a:pt x="47719" y="8035"/>
                  </a:cubicBezTo>
                  <a:cubicBezTo>
                    <a:pt x="48078" y="8035"/>
                    <a:pt x="48437" y="8038"/>
                    <a:pt x="48796" y="8045"/>
                  </a:cubicBezTo>
                  <a:cubicBezTo>
                    <a:pt x="58246" y="8228"/>
                    <a:pt x="67451" y="10937"/>
                    <a:pt x="76860" y="11812"/>
                  </a:cubicBezTo>
                  <a:cubicBezTo>
                    <a:pt x="78807" y="11998"/>
                    <a:pt x="80784" y="12107"/>
                    <a:pt x="82756" y="12107"/>
                  </a:cubicBezTo>
                  <a:cubicBezTo>
                    <a:pt x="90318" y="12107"/>
                    <a:pt x="97815" y="10497"/>
                    <a:pt x="103274" y="5377"/>
                  </a:cubicBezTo>
                  <a:cubicBezTo>
                    <a:pt x="103193" y="3585"/>
                    <a:pt x="103172" y="1792"/>
                    <a:pt x="103091"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9"/>
            <p:cNvSpPr/>
            <p:nvPr/>
          </p:nvSpPr>
          <p:spPr>
            <a:xfrm>
              <a:off x="5862882" y="1176720"/>
              <a:ext cx="966842" cy="621372"/>
            </a:xfrm>
            <a:custGeom>
              <a:avLst/>
              <a:gdLst/>
              <a:ahLst/>
              <a:cxnLst/>
              <a:rect l="l" t="t" r="r" b="b"/>
              <a:pathLst>
                <a:path w="20346" h="13076" extrusionOk="0">
                  <a:moveTo>
                    <a:pt x="14826" y="1"/>
                  </a:moveTo>
                  <a:cubicBezTo>
                    <a:pt x="12627" y="265"/>
                    <a:pt x="10448" y="612"/>
                    <a:pt x="8269" y="1019"/>
                  </a:cubicBezTo>
                  <a:cubicBezTo>
                    <a:pt x="5906" y="1447"/>
                    <a:pt x="3544" y="1935"/>
                    <a:pt x="1181" y="2506"/>
                  </a:cubicBezTo>
                  <a:cubicBezTo>
                    <a:pt x="1141" y="2913"/>
                    <a:pt x="1080" y="3422"/>
                    <a:pt x="1018" y="3992"/>
                  </a:cubicBezTo>
                  <a:cubicBezTo>
                    <a:pt x="774" y="6131"/>
                    <a:pt x="448" y="9145"/>
                    <a:pt x="183" y="11385"/>
                  </a:cubicBezTo>
                  <a:cubicBezTo>
                    <a:pt x="122" y="12037"/>
                    <a:pt x="61" y="12607"/>
                    <a:pt x="0" y="13075"/>
                  </a:cubicBezTo>
                  <a:lnTo>
                    <a:pt x="20345" y="13075"/>
                  </a:lnTo>
                  <a:lnTo>
                    <a:pt x="19572" y="11242"/>
                  </a:lnTo>
                  <a:lnTo>
                    <a:pt x="18981" y="9837"/>
                  </a:lnTo>
                  <a:lnTo>
                    <a:pt x="18920" y="9715"/>
                  </a:lnTo>
                  <a:lnTo>
                    <a:pt x="18268" y="8167"/>
                  </a:lnTo>
                  <a:lnTo>
                    <a:pt x="15335" y="1223"/>
                  </a:lnTo>
                  <a:lnTo>
                    <a:pt x="14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9"/>
            <p:cNvSpPr/>
            <p:nvPr/>
          </p:nvSpPr>
          <p:spPr>
            <a:xfrm>
              <a:off x="5862882" y="1176720"/>
              <a:ext cx="966842" cy="621372"/>
            </a:xfrm>
            <a:custGeom>
              <a:avLst/>
              <a:gdLst/>
              <a:ahLst/>
              <a:cxnLst/>
              <a:rect l="l" t="t" r="r" b="b"/>
              <a:pathLst>
                <a:path w="20346" h="13076" extrusionOk="0">
                  <a:moveTo>
                    <a:pt x="14826" y="1"/>
                  </a:moveTo>
                  <a:cubicBezTo>
                    <a:pt x="12627" y="265"/>
                    <a:pt x="10448" y="612"/>
                    <a:pt x="8269" y="1019"/>
                  </a:cubicBezTo>
                  <a:cubicBezTo>
                    <a:pt x="5906" y="1447"/>
                    <a:pt x="3544" y="1935"/>
                    <a:pt x="1181" y="2506"/>
                  </a:cubicBezTo>
                  <a:cubicBezTo>
                    <a:pt x="1141" y="2913"/>
                    <a:pt x="1080" y="3422"/>
                    <a:pt x="1018" y="3992"/>
                  </a:cubicBezTo>
                  <a:cubicBezTo>
                    <a:pt x="774" y="6131"/>
                    <a:pt x="448" y="9145"/>
                    <a:pt x="183" y="11385"/>
                  </a:cubicBezTo>
                  <a:cubicBezTo>
                    <a:pt x="122" y="12037"/>
                    <a:pt x="61" y="12607"/>
                    <a:pt x="0" y="13075"/>
                  </a:cubicBezTo>
                  <a:lnTo>
                    <a:pt x="20345" y="13075"/>
                  </a:lnTo>
                  <a:lnTo>
                    <a:pt x="19572" y="11242"/>
                  </a:lnTo>
                  <a:lnTo>
                    <a:pt x="18981" y="9837"/>
                  </a:lnTo>
                  <a:lnTo>
                    <a:pt x="18920" y="9715"/>
                  </a:lnTo>
                  <a:lnTo>
                    <a:pt x="18268" y="8167"/>
                  </a:lnTo>
                  <a:lnTo>
                    <a:pt x="15335" y="1223"/>
                  </a:lnTo>
                  <a:lnTo>
                    <a:pt x="14826" y="1"/>
                  </a:ln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9"/>
            <p:cNvSpPr/>
            <p:nvPr/>
          </p:nvSpPr>
          <p:spPr>
            <a:xfrm>
              <a:off x="5862882" y="1225095"/>
              <a:ext cx="634867" cy="572996"/>
            </a:xfrm>
            <a:custGeom>
              <a:avLst/>
              <a:gdLst/>
              <a:ahLst/>
              <a:cxnLst/>
              <a:rect l="l" t="t" r="r" b="b"/>
              <a:pathLst>
                <a:path w="13360" h="12058" extrusionOk="0">
                  <a:moveTo>
                    <a:pt x="8269" y="1"/>
                  </a:moveTo>
                  <a:cubicBezTo>
                    <a:pt x="5906" y="429"/>
                    <a:pt x="3544" y="917"/>
                    <a:pt x="1181" y="1488"/>
                  </a:cubicBezTo>
                  <a:cubicBezTo>
                    <a:pt x="1141" y="1895"/>
                    <a:pt x="1080" y="2404"/>
                    <a:pt x="1018" y="2974"/>
                  </a:cubicBezTo>
                  <a:cubicBezTo>
                    <a:pt x="774" y="5113"/>
                    <a:pt x="448" y="8127"/>
                    <a:pt x="183" y="10367"/>
                  </a:cubicBezTo>
                  <a:cubicBezTo>
                    <a:pt x="122" y="11019"/>
                    <a:pt x="61" y="11589"/>
                    <a:pt x="0" y="12057"/>
                  </a:cubicBezTo>
                  <a:lnTo>
                    <a:pt x="13360" y="12057"/>
                  </a:lnTo>
                  <a:lnTo>
                    <a:pt x="12586" y="10224"/>
                  </a:lnTo>
                  <a:lnTo>
                    <a:pt x="11996" y="8819"/>
                  </a:lnTo>
                  <a:lnTo>
                    <a:pt x="11934" y="8697"/>
                  </a:lnTo>
                  <a:lnTo>
                    <a:pt x="11283" y="7149"/>
                  </a:lnTo>
                  <a:lnTo>
                    <a:pt x="8350" y="205"/>
                  </a:lnTo>
                  <a:lnTo>
                    <a:pt x="82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9"/>
            <p:cNvSpPr/>
            <p:nvPr/>
          </p:nvSpPr>
          <p:spPr>
            <a:xfrm>
              <a:off x="5946089" y="1559208"/>
              <a:ext cx="122982" cy="165322"/>
            </a:xfrm>
            <a:custGeom>
              <a:avLst/>
              <a:gdLst/>
              <a:ahLst/>
              <a:cxnLst/>
              <a:rect l="l" t="t" r="r" b="b"/>
              <a:pathLst>
                <a:path w="2588" h="3479" extrusionOk="0">
                  <a:moveTo>
                    <a:pt x="1211" y="1"/>
                  </a:moveTo>
                  <a:cubicBezTo>
                    <a:pt x="1094" y="1"/>
                    <a:pt x="974" y="19"/>
                    <a:pt x="856" y="57"/>
                  </a:cubicBezTo>
                  <a:lnTo>
                    <a:pt x="836" y="78"/>
                  </a:lnTo>
                  <a:cubicBezTo>
                    <a:pt x="326" y="240"/>
                    <a:pt x="1" y="750"/>
                    <a:pt x="62" y="1279"/>
                  </a:cubicBezTo>
                  <a:cubicBezTo>
                    <a:pt x="123" y="2012"/>
                    <a:pt x="204" y="2745"/>
                    <a:pt x="286" y="3479"/>
                  </a:cubicBezTo>
                  <a:lnTo>
                    <a:pt x="2587" y="3234"/>
                  </a:lnTo>
                  <a:cubicBezTo>
                    <a:pt x="2506" y="2501"/>
                    <a:pt x="2444" y="1768"/>
                    <a:pt x="2363" y="1035"/>
                  </a:cubicBezTo>
                  <a:cubicBezTo>
                    <a:pt x="2295" y="427"/>
                    <a:pt x="1780" y="1"/>
                    <a:pt x="1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9"/>
            <p:cNvSpPr/>
            <p:nvPr/>
          </p:nvSpPr>
          <p:spPr>
            <a:xfrm>
              <a:off x="6134791" y="1501947"/>
              <a:ext cx="127829" cy="203243"/>
            </a:xfrm>
            <a:custGeom>
              <a:avLst/>
              <a:gdLst/>
              <a:ahLst/>
              <a:cxnLst/>
              <a:rect l="l" t="t" r="r" b="b"/>
              <a:pathLst>
                <a:path w="2690" h="4277" extrusionOk="0">
                  <a:moveTo>
                    <a:pt x="1221" y="0"/>
                  </a:moveTo>
                  <a:cubicBezTo>
                    <a:pt x="1122" y="0"/>
                    <a:pt x="1020" y="13"/>
                    <a:pt x="917" y="40"/>
                  </a:cubicBezTo>
                  <a:cubicBezTo>
                    <a:pt x="917" y="40"/>
                    <a:pt x="897" y="40"/>
                    <a:pt x="897" y="61"/>
                  </a:cubicBezTo>
                  <a:cubicBezTo>
                    <a:pt x="347" y="203"/>
                    <a:pt x="1" y="733"/>
                    <a:pt x="62" y="1283"/>
                  </a:cubicBezTo>
                  <a:cubicBezTo>
                    <a:pt x="164" y="2280"/>
                    <a:pt x="266" y="3278"/>
                    <a:pt x="388" y="4276"/>
                  </a:cubicBezTo>
                  <a:lnTo>
                    <a:pt x="2689" y="4032"/>
                  </a:lnTo>
                  <a:cubicBezTo>
                    <a:pt x="2587" y="3034"/>
                    <a:pt x="2485" y="2036"/>
                    <a:pt x="2363" y="1018"/>
                  </a:cubicBezTo>
                  <a:cubicBezTo>
                    <a:pt x="2294" y="428"/>
                    <a:pt x="1796" y="0"/>
                    <a:pt x="12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9"/>
            <p:cNvSpPr/>
            <p:nvPr/>
          </p:nvSpPr>
          <p:spPr>
            <a:xfrm>
              <a:off x="6324491" y="1453904"/>
              <a:ext cx="129730" cy="205809"/>
            </a:xfrm>
            <a:custGeom>
              <a:avLst/>
              <a:gdLst/>
              <a:ahLst/>
              <a:cxnLst/>
              <a:rect l="l" t="t" r="r" b="b"/>
              <a:pathLst>
                <a:path w="2730" h="4331" extrusionOk="0">
                  <a:moveTo>
                    <a:pt x="1268" y="0"/>
                  </a:moveTo>
                  <a:cubicBezTo>
                    <a:pt x="1179" y="0"/>
                    <a:pt x="1089" y="11"/>
                    <a:pt x="998" y="33"/>
                  </a:cubicBezTo>
                  <a:lnTo>
                    <a:pt x="958" y="33"/>
                  </a:lnTo>
                  <a:cubicBezTo>
                    <a:pt x="387" y="176"/>
                    <a:pt x="1" y="705"/>
                    <a:pt x="62" y="1275"/>
                  </a:cubicBezTo>
                  <a:lnTo>
                    <a:pt x="408" y="4330"/>
                  </a:lnTo>
                  <a:lnTo>
                    <a:pt x="2730" y="4106"/>
                  </a:lnTo>
                  <a:cubicBezTo>
                    <a:pt x="2607" y="3088"/>
                    <a:pt x="2506" y="2049"/>
                    <a:pt x="2383" y="1031"/>
                  </a:cubicBezTo>
                  <a:cubicBezTo>
                    <a:pt x="2330" y="432"/>
                    <a:pt x="1836" y="0"/>
                    <a:pt x="1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9"/>
            <p:cNvSpPr/>
            <p:nvPr/>
          </p:nvSpPr>
          <p:spPr>
            <a:xfrm>
              <a:off x="6516092" y="1415128"/>
              <a:ext cx="131678" cy="225197"/>
            </a:xfrm>
            <a:custGeom>
              <a:avLst/>
              <a:gdLst/>
              <a:ahLst/>
              <a:cxnLst/>
              <a:rect l="l" t="t" r="r" b="b"/>
              <a:pathLst>
                <a:path w="2771" h="4739" extrusionOk="0">
                  <a:moveTo>
                    <a:pt x="1244" y="0"/>
                  </a:moveTo>
                  <a:cubicBezTo>
                    <a:pt x="1183" y="0"/>
                    <a:pt x="1122" y="5"/>
                    <a:pt x="1060" y="14"/>
                  </a:cubicBezTo>
                  <a:cubicBezTo>
                    <a:pt x="1060" y="14"/>
                    <a:pt x="1040" y="34"/>
                    <a:pt x="1019" y="34"/>
                  </a:cubicBezTo>
                  <a:cubicBezTo>
                    <a:pt x="429" y="136"/>
                    <a:pt x="1" y="686"/>
                    <a:pt x="82" y="1277"/>
                  </a:cubicBezTo>
                  <a:cubicBezTo>
                    <a:pt x="205" y="2437"/>
                    <a:pt x="327" y="3598"/>
                    <a:pt x="449" y="4739"/>
                  </a:cubicBezTo>
                  <a:lnTo>
                    <a:pt x="2771" y="4515"/>
                  </a:lnTo>
                  <a:lnTo>
                    <a:pt x="2404" y="1032"/>
                  </a:lnTo>
                  <a:cubicBezTo>
                    <a:pt x="2349" y="441"/>
                    <a:pt x="1840" y="0"/>
                    <a:pt x="12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9"/>
            <p:cNvSpPr/>
            <p:nvPr/>
          </p:nvSpPr>
          <p:spPr>
            <a:xfrm>
              <a:off x="5828002" y="1106533"/>
              <a:ext cx="811071" cy="262073"/>
            </a:xfrm>
            <a:custGeom>
              <a:avLst/>
              <a:gdLst/>
              <a:ahLst/>
              <a:cxnLst/>
              <a:rect l="l" t="t" r="r" b="b"/>
              <a:pathLst>
                <a:path w="17068" h="5515" extrusionOk="0">
                  <a:moveTo>
                    <a:pt x="15334" y="0"/>
                  </a:moveTo>
                  <a:cubicBezTo>
                    <a:pt x="15274" y="0"/>
                    <a:pt x="15214" y="4"/>
                    <a:pt x="15153" y="11"/>
                  </a:cubicBezTo>
                  <a:cubicBezTo>
                    <a:pt x="10571" y="622"/>
                    <a:pt x="5968" y="1457"/>
                    <a:pt x="1386" y="2557"/>
                  </a:cubicBezTo>
                  <a:cubicBezTo>
                    <a:pt x="571" y="2761"/>
                    <a:pt x="1" y="3555"/>
                    <a:pt x="103" y="4370"/>
                  </a:cubicBezTo>
                  <a:cubicBezTo>
                    <a:pt x="189" y="5045"/>
                    <a:pt x="733" y="5514"/>
                    <a:pt x="1394" y="5514"/>
                  </a:cubicBezTo>
                  <a:cubicBezTo>
                    <a:pt x="1511" y="5514"/>
                    <a:pt x="1631" y="5500"/>
                    <a:pt x="1752" y="5469"/>
                  </a:cubicBezTo>
                  <a:cubicBezTo>
                    <a:pt x="6314" y="4370"/>
                    <a:pt x="10917" y="3514"/>
                    <a:pt x="15520" y="2924"/>
                  </a:cubicBezTo>
                  <a:cubicBezTo>
                    <a:pt x="16497" y="2801"/>
                    <a:pt x="17067" y="1804"/>
                    <a:pt x="16701" y="907"/>
                  </a:cubicBezTo>
                  <a:cubicBezTo>
                    <a:pt x="16461" y="353"/>
                    <a:pt x="15919" y="0"/>
                    <a:pt x="15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p:cNvSpPr/>
            <p:nvPr/>
          </p:nvSpPr>
          <p:spPr>
            <a:xfrm>
              <a:off x="5801914" y="1644174"/>
              <a:ext cx="1258140" cy="699732"/>
            </a:xfrm>
            <a:custGeom>
              <a:avLst/>
              <a:gdLst/>
              <a:ahLst/>
              <a:cxnLst/>
              <a:rect l="l" t="t" r="r" b="b"/>
              <a:pathLst>
                <a:path w="26476" h="14725" extrusionOk="0">
                  <a:moveTo>
                    <a:pt x="20264" y="0"/>
                  </a:moveTo>
                  <a:cubicBezTo>
                    <a:pt x="18044" y="204"/>
                    <a:pt x="15824" y="489"/>
                    <a:pt x="13625" y="815"/>
                  </a:cubicBezTo>
                  <a:cubicBezTo>
                    <a:pt x="9552" y="1426"/>
                    <a:pt x="5478" y="2240"/>
                    <a:pt x="1426" y="3238"/>
                  </a:cubicBezTo>
                  <a:cubicBezTo>
                    <a:pt x="1385" y="3259"/>
                    <a:pt x="1324" y="3259"/>
                    <a:pt x="1283" y="3279"/>
                  </a:cubicBezTo>
                  <a:cubicBezTo>
                    <a:pt x="1222" y="3727"/>
                    <a:pt x="1161" y="4277"/>
                    <a:pt x="1100" y="4888"/>
                  </a:cubicBezTo>
                  <a:cubicBezTo>
                    <a:pt x="774" y="7861"/>
                    <a:pt x="265" y="12423"/>
                    <a:pt x="0" y="14725"/>
                  </a:cubicBezTo>
                  <a:lnTo>
                    <a:pt x="26475" y="14725"/>
                  </a:lnTo>
                  <a:lnTo>
                    <a:pt x="21628" y="3238"/>
                  </a:lnTo>
                  <a:lnTo>
                    <a:pt x="20855" y="1405"/>
                  </a:lnTo>
                  <a:lnTo>
                    <a:pt x="20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9"/>
            <p:cNvSpPr/>
            <p:nvPr/>
          </p:nvSpPr>
          <p:spPr>
            <a:xfrm>
              <a:off x="5801914" y="1644174"/>
              <a:ext cx="1258140" cy="699732"/>
            </a:xfrm>
            <a:custGeom>
              <a:avLst/>
              <a:gdLst/>
              <a:ahLst/>
              <a:cxnLst/>
              <a:rect l="l" t="t" r="r" b="b"/>
              <a:pathLst>
                <a:path w="26476" h="14725" extrusionOk="0">
                  <a:moveTo>
                    <a:pt x="20264" y="0"/>
                  </a:moveTo>
                  <a:cubicBezTo>
                    <a:pt x="18044" y="204"/>
                    <a:pt x="15824" y="489"/>
                    <a:pt x="13625" y="815"/>
                  </a:cubicBezTo>
                  <a:cubicBezTo>
                    <a:pt x="9552" y="1426"/>
                    <a:pt x="5478" y="2240"/>
                    <a:pt x="1426" y="3238"/>
                  </a:cubicBezTo>
                  <a:cubicBezTo>
                    <a:pt x="1385" y="3259"/>
                    <a:pt x="1324" y="3259"/>
                    <a:pt x="1283" y="3279"/>
                  </a:cubicBezTo>
                  <a:cubicBezTo>
                    <a:pt x="1222" y="3727"/>
                    <a:pt x="1161" y="4277"/>
                    <a:pt x="1100" y="4888"/>
                  </a:cubicBezTo>
                  <a:cubicBezTo>
                    <a:pt x="774" y="7861"/>
                    <a:pt x="265" y="12423"/>
                    <a:pt x="0" y="14725"/>
                  </a:cubicBezTo>
                  <a:lnTo>
                    <a:pt x="26475" y="14725"/>
                  </a:lnTo>
                  <a:lnTo>
                    <a:pt x="21628" y="3238"/>
                  </a:lnTo>
                  <a:lnTo>
                    <a:pt x="20855" y="1405"/>
                  </a:lnTo>
                  <a:lnTo>
                    <a:pt x="20264" y="0"/>
                  </a:ln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a:off x="5801914" y="1682855"/>
              <a:ext cx="926212" cy="661051"/>
            </a:xfrm>
            <a:custGeom>
              <a:avLst/>
              <a:gdLst/>
              <a:ahLst/>
              <a:cxnLst/>
              <a:rect l="l" t="t" r="r" b="b"/>
              <a:pathLst>
                <a:path w="19491" h="13911" extrusionOk="0">
                  <a:moveTo>
                    <a:pt x="13625" y="1"/>
                  </a:moveTo>
                  <a:cubicBezTo>
                    <a:pt x="9552" y="612"/>
                    <a:pt x="5478" y="1426"/>
                    <a:pt x="1426" y="2424"/>
                  </a:cubicBezTo>
                  <a:cubicBezTo>
                    <a:pt x="1385" y="2445"/>
                    <a:pt x="1324" y="2445"/>
                    <a:pt x="1283" y="2465"/>
                  </a:cubicBezTo>
                  <a:cubicBezTo>
                    <a:pt x="1222" y="2913"/>
                    <a:pt x="1161" y="3463"/>
                    <a:pt x="1100" y="4074"/>
                  </a:cubicBezTo>
                  <a:cubicBezTo>
                    <a:pt x="774" y="7047"/>
                    <a:pt x="265" y="11609"/>
                    <a:pt x="0" y="13911"/>
                  </a:cubicBezTo>
                  <a:lnTo>
                    <a:pt x="19490" y="13911"/>
                  </a:lnTo>
                  <a:lnTo>
                    <a:pt x="14643" y="2424"/>
                  </a:lnTo>
                  <a:lnTo>
                    <a:pt x="13869" y="591"/>
                  </a:lnTo>
                  <a:lnTo>
                    <a:pt x="136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9"/>
            <p:cNvSpPr/>
            <p:nvPr/>
          </p:nvSpPr>
          <p:spPr>
            <a:xfrm>
              <a:off x="5908359" y="2019867"/>
              <a:ext cx="122934" cy="165322"/>
            </a:xfrm>
            <a:custGeom>
              <a:avLst/>
              <a:gdLst/>
              <a:ahLst/>
              <a:cxnLst/>
              <a:rect l="l" t="t" r="r" b="b"/>
              <a:pathLst>
                <a:path w="2587" h="3479" extrusionOk="0">
                  <a:moveTo>
                    <a:pt x="1211" y="1"/>
                  </a:moveTo>
                  <a:cubicBezTo>
                    <a:pt x="1093" y="1"/>
                    <a:pt x="974" y="19"/>
                    <a:pt x="856" y="57"/>
                  </a:cubicBezTo>
                  <a:lnTo>
                    <a:pt x="835" y="78"/>
                  </a:lnTo>
                  <a:cubicBezTo>
                    <a:pt x="326" y="240"/>
                    <a:pt x="0" y="729"/>
                    <a:pt x="61" y="1279"/>
                  </a:cubicBezTo>
                  <a:cubicBezTo>
                    <a:pt x="123" y="2012"/>
                    <a:pt x="204" y="2745"/>
                    <a:pt x="265" y="3479"/>
                  </a:cubicBezTo>
                  <a:lnTo>
                    <a:pt x="2587" y="3234"/>
                  </a:lnTo>
                  <a:cubicBezTo>
                    <a:pt x="2505" y="2501"/>
                    <a:pt x="2424" y="1768"/>
                    <a:pt x="2363" y="1035"/>
                  </a:cubicBezTo>
                  <a:cubicBezTo>
                    <a:pt x="2295" y="427"/>
                    <a:pt x="1780" y="1"/>
                    <a:pt x="1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9"/>
            <p:cNvSpPr/>
            <p:nvPr/>
          </p:nvSpPr>
          <p:spPr>
            <a:xfrm>
              <a:off x="6096110" y="1962606"/>
              <a:ext cx="128732" cy="202245"/>
            </a:xfrm>
            <a:custGeom>
              <a:avLst/>
              <a:gdLst/>
              <a:ahLst/>
              <a:cxnLst/>
              <a:rect l="l" t="t" r="r" b="b"/>
              <a:pathLst>
                <a:path w="2709" h="4256" extrusionOk="0">
                  <a:moveTo>
                    <a:pt x="1234" y="0"/>
                  </a:moveTo>
                  <a:cubicBezTo>
                    <a:pt x="1136" y="0"/>
                    <a:pt x="1036" y="13"/>
                    <a:pt x="937" y="40"/>
                  </a:cubicBezTo>
                  <a:lnTo>
                    <a:pt x="896" y="40"/>
                  </a:lnTo>
                  <a:cubicBezTo>
                    <a:pt x="367" y="203"/>
                    <a:pt x="0" y="712"/>
                    <a:pt x="61" y="1283"/>
                  </a:cubicBezTo>
                  <a:cubicBezTo>
                    <a:pt x="184" y="2280"/>
                    <a:pt x="285" y="3278"/>
                    <a:pt x="387" y="4256"/>
                  </a:cubicBezTo>
                  <a:lnTo>
                    <a:pt x="2709" y="4032"/>
                  </a:lnTo>
                  <a:cubicBezTo>
                    <a:pt x="2607" y="3034"/>
                    <a:pt x="2485" y="2016"/>
                    <a:pt x="2383" y="1018"/>
                  </a:cubicBezTo>
                  <a:cubicBezTo>
                    <a:pt x="2314" y="428"/>
                    <a:pt x="1800"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9"/>
            <p:cNvSpPr/>
            <p:nvPr/>
          </p:nvSpPr>
          <p:spPr>
            <a:xfrm>
              <a:off x="6286760" y="1914563"/>
              <a:ext cx="129730" cy="205809"/>
            </a:xfrm>
            <a:custGeom>
              <a:avLst/>
              <a:gdLst/>
              <a:ahLst/>
              <a:cxnLst/>
              <a:rect l="l" t="t" r="r" b="b"/>
              <a:pathLst>
                <a:path w="2730" h="4331" extrusionOk="0">
                  <a:moveTo>
                    <a:pt x="1267" y="0"/>
                  </a:moveTo>
                  <a:cubicBezTo>
                    <a:pt x="1179" y="0"/>
                    <a:pt x="1089" y="11"/>
                    <a:pt x="998" y="33"/>
                  </a:cubicBezTo>
                  <a:lnTo>
                    <a:pt x="957" y="33"/>
                  </a:lnTo>
                  <a:cubicBezTo>
                    <a:pt x="387" y="155"/>
                    <a:pt x="0" y="705"/>
                    <a:pt x="61" y="1275"/>
                  </a:cubicBezTo>
                  <a:lnTo>
                    <a:pt x="408" y="4330"/>
                  </a:lnTo>
                  <a:lnTo>
                    <a:pt x="2729" y="4106"/>
                  </a:lnTo>
                  <a:cubicBezTo>
                    <a:pt x="2607" y="3067"/>
                    <a:pt x="2505" y="2049"/>
                    <a:pt x="2383" y="1010"/>
                  </a:cubicBezTo>
                  <a:cubicBezTo>
                    <a:pt x="2313" y="429"/>
                    <a:pt x="1831" y="0"/>
                    <a:pt x="1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9"/>
            <p:cNvSpPr/>
            <p:nvPr/>
          </p:nvSpPr>
          <p:spPr>
            <a:xfrm>
              <a:off x="6478361" y="1875739"/>
              <a:ext cx="131678" cy="225245"/>
            </a:xfrm>
            <a:custGeom>
              <a:avLst/>
              <a:gdLst/>
              <a:ahLst/>
              <a:cxnLst/>
              <a:rect l="l" t="t" r="r" b="b"/>
              <a:pathLst>
                <a:path w="2771" h="4740" extrusionOk="0">
                  <a:moveTo>
                    <a:pt x="1245" y="1"/>
                  </a:moveTo>
                  <a:cubicBezTo>
                    <a:pt x="1184" y="1"/>
                    <a:pt x="1122" y="5"/>
                    <a:pt x="1060" y="15"/>
                  </a:cubicBezTo>
                  <a:cubicBezTo>
                    <a:pt x="1039" y="15"/>
                    <a:pt x="1039" y="35"/>
                    <a:pt x="1019" y="35"/>
                  </a:cubicBezTo>
                  <a:cubicBezTo>
                    <a:pt x="408" y="137"/>
                    <a:pt x="1" y="687"/>
                    <a:pt x="62" y="1278"/>
                  </a:cubicBezTo>
                  <a:cubicBezTo>
                    <a:pt x="204" y="2438"/>
                    <a:pt x="327" y="3599"/>
                    <a:pt x="449" y="4740"/>
                  </a:cubicBezTo>
                  <a:lnTo>
                    <a:pt x="2770" y="4516"/>
                  </a:lnTo>
                  <a:lnTo>
                    <a:pt x="2404" y="1033"/>
                  </a:lnTo>
                  <a:cubicBezTo>
                    <a:pt x="2349" y="425"/>
                    <a:pt x="1827" y="1"/>
                    <a:pt x="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a:off x="6672908" y="1846942"/>
              <a:ext cx="131630" cy="234701"/>
            </a:xfrm>
            <a:custGeom>
              <a:avLst/>
              <a:gdLst/>
              <a:ahLst/>
              <a:cxnLst/>
              <a:rect l="l" t="t" r="r" b="b"/>
              <a:pathLst>
                <a:path w="2770" h="4939" extrusionOk="0">
                  <a:moveTo>
                    <a:pt x="1247" y="1"/>
                  </a:moveTo>
                  <a:cubicBezTo>
                    <a:pt x="1199" y="1"/>
                    <a:pt x="1150" y="4"/>
                    <a:pt x="1100" y="10"/>
                  </a:cubicBezTo>
                  <a:lnTo>
                    <a:pt x="1059" y="10"/>
                  </a:lnTo>
                  <a:cubicBezTo>
                    <a:pt x="428" y="91"/>
                    <a:pt x="0" y="641"/>
                    <a:pt x="61" y="1273"/>
                  </a:cubicBezTo>
                  <a:cubicBezTo>
                    <a:pt x="183" y="2495"/>
                    <a:pt x="306" y="3717"/>
                    <a:pt x="428" y="4938"/>
                  </a:cubicBezTo>
                  <a:lnTo>
                    <a:pt x="2770" y="4714"/>
                  </a:lnTo>
                  <a:cubicBezTo>
                    <a:pt x="2627" y="3472"/>
                    <a:pt x="2505" y="2250"/>
                    <a:pt x="2383" y="1028"/>
                  </a:cubicBezTo>
                  <a:cubicBezTo>
                    <a:pt x="2327" y="445"/>
                    <a:pt x="1835" y="1"/>
                    <a:pt x="1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a:off x="5768032" y="1569330"/>
              <a:ext cx="1069438" cy="309213"/>
            </a:xfrm>
            <a:custGeom>
              <a:avLst/>
              <a:gdLst/>
              <a:ahLst/>
              <a:cxnLst/>
              <a:rect l="l" t="t" r="r" b="b"/>
              <a:pathLst>
                <a:path w="22505" h="6507" extrusionOk="0">
                  <a:moveTo>
                    <a:pt x="20631" y="1"/>
                  </a:moveTo>
                  <a:cubicBezTo>
                    <a:pt x="20584" y="1"/>
                    <a:pt x="20536" y="3"/>
                    <a:pt x="20488" y="7"/>
                  </a:cubicBezTo>
                  <a:cubicBezTo>
                    <a:pt x="14399" y="618"/>
                    <a:pt x="8289" y="1657"/>
                    <a:pt x="2179" y="3123"/>
                  </a:cubicBezTo>
                  <a:cubicBezTo>
                    <a:pt x="1935" y="3184"/>
                    <a:pt x="1691" y="3245"/>
                    <a:pt x="1446" y="3306"/>
                  </a:cubicBezTo>
                  <a:cubicBezTo>
                    <a:pt x="611" y="3510"/>
                    <a:pt x="0" y="4386"/>
                    <a:pt x="102" y="5261"/>
                  </a:cubicBezTo>
                  <a:cubicBezTo>
                    <a:pt x="189" y="6011"/>
                    <a:pt x="753" y="6506"/>
                    <a:pt x="1450" y="6506"/>
                  </a:cubicBezTo>
                  <a:cubicBezTo>
                    <a:pt x="1568" y="6506"/>
                    <a:pt x="1689" y="6492"/>
                    <a:pt x="1813" y="6463"/>
                  </a:cubicBezTo>
                  <a:cubicBezTo>
                    <a:pt x="4277" y="5832"/>
                    <a:pt x="6762" y="5282"/>
                    <a:pt x="9246" y="4813"/>
                  </a:cubicBezTo>
                  <a:cubicBezTo>
                    <a:pt x="13075" y="4080"/>
                    <a:pt x="16924" y="3551"/>
                    <a:pt x="20773" y="3164"/>
                  </a:cubicBezTo>
                  <a:cubicBezTo>
                    <a:pt x="21853" y="3062"/>
                    <a:pt x="22504" y="1962"/>
                    <a:pt x="22097" y="985"/>
                  </a:cubicBezTo>
                  <a:cubicBezTo>
                    <a:pt x="21851" y="378"/>
                    <a:pt x="21269" y="1"/>
                    <a:pt x="20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9"/>
            <p:cNvSpPr/>
            <p:nvPr/>
          </p:nvSpPr>
          <p:spPr>
            <a:xfrm>
              <a:off x="5775778" y="2069478"/>
              <a:ext cx="3106572" cy="711850"/>
            </a:xfrm>
            <a:custGeom>
              <a:avLst/>
              <a:gdLst/>
              <a:ahLst/>
              <a:cxnLst/>
              <a:rect l="l" t="t" r="r" b="b"/>
              <a:pathLst>
                <a:path w="65374" h="14980" extrusionOk="0">
                  <a:moveTo>
                    <a:pt x="32687" y="1"/>
                  </a:moveTo>
                  <a:cubicBezTo>
                    <a:pt x="22046" y="1"/>
                    <a:pt x="11405" y="1274"/>
                    <a:pt x="876" y="3819"/>
                  </a:cubicBezTo>
                  <a:cubicBezTo>
                    <a:pt x="835" y="4308"/>
                    <a:pt x="795" y="4940"/>
                    <a:pt x="733" y="5632"/>
                  </a:cubicBezTo>
                  <a:cubicBezTo>
                    <a:pt x="509" y="8565"/>
                    <a:pt x="184" y="12821"/>
                    <a:pt x="0" y="14980"/>
                  </a:cubicBezTo>
                  <a:lnTo>
                    <a:pt x="65374" y="14980"/>
                  </a:lnTo>
                  <a:cubicBezTo>
                    <a:pt x="65150" y="12291"/>
                    <a:pt x="64702" y="6385"/>
                    <a:pt x="64498" y="3819"/>
                  </a:cubicBezTo>
                  <a:cubicBezTo>
                    <a:pt x="53969" y="1274"/>
                    <a:pt x="43328" y="1"/>
                    <a:pt x="32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9"/>
            <p:cNvSpPr/>
            <p:nvPr/>
          </p:nvSpPr>
          <p:spPr>
            <a:xfrm>
              <a:off x="5775778" y="2069478"/>
              <a:ext cx="3106572" cy="711850"/>
            </a:xfrm>
            <a:custGeom>
              <a:avLst/>
              <a:gdLst/>
              <a:ahLst/>
              <a:cxnLst/>
              <a:rect l="l" t="t" r="r" b="b"/>
              <a:pathLst>
                <a:path w="65374" h="14980" extrusionOk="0">
                  <a:moveTo>
                    <a:pt x="32687" y="1"/>
                  </a:moveTo>
                  <a:cubicBezTo>
                    <a:pt x="22046" y="1"/>
                    <a:pt x="11405" y="1274"/>
                    <a:pt x="876" y="3819"/>
                  </a:cubicBezTo>
                  <a:cubicBezTo>
                    <a:pt x="835" y="4308"/>
                    <a:pt x="795" y="4940"/>
                    <a:pt x="733" y="5632"/>
                  </a:cubicBezTo>
                  <a:cubicBezTo>
                    <a:pt x="509" y="8565"/>
                    <a:pt x="184" y="12821"/>
                    <a:pt x="0" y="14980"/>
                  </a:cubicBezTo>
                  <a:lnTo>
                    <a:pt x="65374" y="14980"/>
                  </a:lnTo>
                  <a:cubicBezTo>
                    <a:pt x="65150" y="12291"/>
                    <a:pt x="64702" y="6385"/>
                    <a:pt x="64498" y="3819"/>
                  </a:cubicBezTo>
                  <a:cubicBezTo>
                    <a:pt x="53969" y="1274"/>
                    <a:pt x="43328" y="1"/>
                    <a:pt x="32687" y="1"/>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9"/>
            <p:cNvSpPr/>
            <p:nvPr/>
          </p:nvSpPr>
          <p:spPr>
            <a:xfrm>
              <a:off x="5775778" y="2190512"/>
              <a:ext cx="2497841" cy="590816"/>
            </a:xfrm>
            <a:custGeom>
              <a:avLst/>
              <a:gdLst/>
              <a:ahLst/>
              <a:cxnLst/>
              <a:rect l="l" t="t" r="r" b="b"/>
              <a:pathLst>
                <a:path w="52564" h="12433" extrusionOk="0">
                  <a:moveTo>
                    <a:pt x="29338" y="0"/>
                  </a:moveTo>
                  <a:cubicBezTo>
                    <a:pt x="19726" y="0"/>
                    <a:pt x="10163" y="1031"/>
                    <a:pt x="733" y="3085"/>
                  </a:cubicBezTo>
                  <a:cubicBezTo>
                    <a:pt x="509" y="6018"/>
                    <a:pt x="184" y="10274"/>
                    <a:pt x="0" y="12433"/>
                  </a:cubicBezTo>
                  <a:lnTo>
                    <a:pt x="52564" y="12433"/>
                  </a:lnTo>
                  <a:cubicBezTo>
                    <a:pt x="52116" y="9643"/>
                    <a:pt x="51261" y="4164"/>
                    <a:pt x="50874" y="1720"/>
                  </a:cubicBezTo>
                  <a:cubicBezTo>
                    <a:pt x="43691" y="573"/>
                    <a:pt x="36501" y="0"/>
                    <a:pt x="29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9"/>
            <p:cNvSpPr/>
            <p:nvPr/>
          </p:nvSpPr>
          <p:spPr>
            <a:xfrm>
              <a:off x="5719657" y="1993541"/>
              <a:ext cx="3218862" cy="334873"/>
            </a:xfrm>
            <a:custGeom>
              <a:avLst/>
              <a:gdLst/>
              <a:ahLst/>
              <a:cxnLst/>
              <a:rect l="l" t="t" r="r" b="b"/>
              <a:pathLst>
                <a:path w="67737" h="7047" extrusionOk="0">
                  <a:moveTo>
                    <a:pt x="33868" y="0"/>
                  </a:moveTo>
                  <a:cubicBezTo>
                    <a:pt x="23074" y="0"/>
                    <a:pt x="12199" y="1304"/>
                    <a:pt x="1446" y="3870"/>
                  </a:cubicBezTo>
                  <a:cubicBezTo>
                    <a:pt x="591" y="4094"/>
                    <a:pt x="0" y="4949"/>
                    <a:pt x="122" y="5804"/>
                  </a:cubicBezTo>
                  <a:cubicBezTo>
                    <a:pt x="243" y="6544"/>
                    <a:pt x="843" y="7037"/>
                    <a:pt x="1542" y="7037"/>
                  </a:cubicBezTo>
                  <a:cubicBezTo>
                    <a:pt x="1670" y="7037"/>
                    <a:pt x="1802" y="7020"/>
                    <a:pt x="1935" y="6986"/>
                  </a:cubicBezTo>
                  <a:cubicBezTo>
                    <a:pt x="12454" y="4440"/>
                    <a:pt x="23161" y="3167"/>
                    <a:pt x="33868" y="3167"/>
                  </a:cubicBezTo>
                  <a:cubicBezTo>
                    <a:pt x="44575" y="3167"/>
                    <a:pt x="55283" y="4440"/>
                    <a:pt x="65801" y="6986"/>
                  </a:cubicBezTo>
                  <a:cubicBezTo>
                    <a:pt x="65924" y="7026"/>
                    <a:pt x="66046" y="7047"/>
                    <a:pt x="66168" y="7047"/>
                  </a:cubicBezTo>
                  <a:cubicBezTo>
                    <a:pt x="66881" y="7047"/>
                    <a:pt x="67492" y="6538"/>
                    <a:pt x="67614" y="5804"/>
                  </a:cubicBezTo>
                  <a:cubicBezTo>
                    <a:pt x="67736" y="4949"/>
                    <a:pt x="67145" y="4094"/>
                    <a:pt x="66290" y="3870"/>
                  </a:cubicBezTo>
                  <a:cubicBezTo>
                    <a:pt x="55537" y="1304"/>
                    <a:pt x="44662" y="0"/>
                    <a:pt x="33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9"/>
            <p:cNvSpPr/>
            <p:nvPr/>
          </p:nvSpPr>
          <p:spPr>
            <a:xfrm>
              <a:off x="5746743" y="2575899"/>
              <a:ext cx="3164642" cy="582880"/>
            </a:xfrm>
            <a:custGeom>
              <a:avLst/>
              <a:gdLst/>
              <a:ahLst/>
              <a:cxnLst/>
              <a:rect l="l" t="t" r="r" b="b"/>
              <a:pathLst>
                <a:path w="66596" h="12266" extrusionOk="0">
                  <a:moveTo>
                    <a:pt x="33296" y="0"/>
                  </a:moveTo>
                  <a:cubicBezTo>
                    <a:pt x="22372" y="0"/>
                    <a:pt x="11446" y="1339"/>
                    <a:pt x="632" y="4017"/>
                  </a:cubicBezTo>
                  <a:cubicBezTo>
                    <a:pt x="591" y="4750"/>
                    <a:pt x="530" y="5484"/>
                    <a:pt x="469" y="6217"/>
                  </a:cubicBezTo>
                  <a:cubicBezTo>
                    <a:pt x="306" y="8213"/>
                    <a:pt x="143" y="10229"/>
                    <a:pt x="0" y="12265"/>
                  </a:cubicBezTo>
                  <a:lnTo>
                    <a:pt x="66596" y="12265"/>
                  </a:lnTo>
                  <a:cubicBezTo>
                    <a:pt x="66392" y="9475"/>
                    <a:pt x="66168" y="6726"/>
                    <a:pt x="65944" y="4017"/>
                  </a:cubicBezTo>
                  <a:cubicBezTo>
                    <a:pt x="55140" y="1339"/>
                    <a:pt x="44219" y="0"/>
                    <a:pt x="3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a:off x="5746743" y="2575899"/>
              <a:ext cx="3164642" cy="582880"/>
            </a:xfrm>
            <a:custGeom>
              <a:avLst/>
              <a:gdLst/>
              <a:ahLst/>
              <a:cxnLst/>
              <a:rect l="l" t="t" r="r" b="b"/>
              <a:pathLst>
                <a:path w="66596" h="12266" extrusionOk="0">
                  <a:moveTo>
                    <a:pt x="33296" y="0"/>
                  </a:moveTo>
                  <a:cubicBezTo>
                    <a:pt x="22372" y="0"/>
                    <a:pt x="11446" y="1339"/>
                    <a:pt x="632" y="4017"/>
                  </a:cubicBezTo>
                  <a:cubicBezTo>
                    <a:pt x="591" y="4750"/>
                    <a:pt x="530" y="5484"/>
                    <a:pt x="469" y="6217"/>
                  </a:cubicBezTo>
                  <a:cubicBezTo>
                    <a:pt x="306" y="8213"/>
                    <a:pt x="143" y="10229"/>
                    <a:pt x="0" y="12265"/>
                  </a:cubicBezTo>
                  <a:lnTo>
                    <a:pt x="66596" y="12265"/>
                  </a:lnTo>
                  <a:cubicBezTo>
                    <a:pt x="66392" y="9475"/>
                    <a:pt x="66168" y="6726"/>
                    <a:pt x="65944" y="4017"/>
                  </a:cubicBezTo>
                  <a:cubicBezTo>
                    <a:pt x="55140" y="1339"/>
                    <a:pt x="44219" y="0"/>
                    <a:pt x="33296"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a:off x="5746743" y="2697170"/>
              <a:ext cx="2582047" cy="461609"/>
            </a:xfrm>
            <a:custGeom>
              <a:avLst/>
              <a:gdLst/>
              <a:ahLst/>
              <a:cxnLst/>
              <a:rect l="l" t="t" r="r" b="b"/>
              <a:pathLst>
                <a:path w="54336" h="9714" extrusionOk="0">
                  <a:moveTo>
                    <a:pt x="31624" y="0"/>
                  </a:moveTo>
                  <a:cubicBezTo>
                    <a:pt x="21135" y="0"/>
                    <a:pt x="10715" y="1225"/>
                    <a:pt x="469" y="3665"/>
                  </a:cubicBezTo>
                  <a:cubicBezTo>
                    <a:pt x="306" y="5661"/>
                    <a:pt x="143" y="7677"/>
                    <a:pt x="0" y="9713"/>
                  </a:cubicBezTo>
                  <a:lnTo>
                    <a:pt x="54336" y="9713"/>
                  </a:lnTo>
                  <a:cubicBezTo>
                    <a:pt x="53888" y="7005"/>
                    <a:pt x="53440" y="4337"/>
                    <a:pt x="53012" y="1689"/>
                  </a:cubicBezTo>
                  <a:cubicBezTo>
                    <a:pt x="45872" y="562"/>
                    <a:pt x="38732" y="0"/>
                    <a:pt x="31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p:nvPr/>
          </p:nvSpPr>
          <p:spPr>
            <a:xfrm>
              <a:off x="5804812" y="2902266"/>
              <a:ext cx="180053" cy="297143"/>
            </a:xfrm>
            <a:custGeom>
              <a:avLst/>
              <a:gdLst/>
              <a:ahLst/>
              <a:cxnLst/>
              <a:rect l="l" t="t" r="r" b="b"/>
              <a:pathLst>
                <a:path w="3789" h="6253" extrusionOk="0">
                  <a:moveTo>
                    <a:pt x="1900" y="0"/>
                  </a:moveTo>
                  <a:cubicBezTo>
                    <a:pt x="1771" y="0"/>
                    <a:pt x="1639" y="13"/>
                    <a:pt x="1507" y="41"/>
                  </a:cubicBezTo>
                  <a:lnTo>
                    <a:pt x="1467" y="62"/>
                  </a:lnTo>
                  <a:cubicBezTo>
                    <a:pt x="611" y="245"/>
                    <a:pt x="0" y="998"/>
                    <a:pt x="0" y="1874"/>
                  </a:cubicBezTo>
                  <a:lnTo>
                    <a:pt x="0" y="6253"/>
                  </a:lnTo>
                  <a:lnTo>
                    <a:pt x="3788" y="6253"/>
                  </a:lnTo>
                  <a:cubicBezTo>
                    <a:pt x="3788" y="4786"/>
                    <a:pt x="3788" y="3320"/>
                    <a:pt x="3768" y="1854"/>
                  </a:cubicBezTo>
                  <a:cubicBezTo>
                    <a:pt x="3768" y="807"/>
                    <a:pt x="2904" y="0"/>
                    <a:pt x="1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6119347" y="2839872"/>
              <a:ext cx="182952" cy="358586"/>
            </a:xfrm>
            <a:custGeom>
              <a:avLst/>
              <a:gdLst/>
              <a:ahLst/>
              <a:cxnLst/>
              <a:rect l="l" t="t" r="r" b="b"/>
              <a:pathLst>
                <a:path w="3850" h="7546" extrusionOk="0">
                  <a:moveTo>
                    <a:pt x="1935" y="1"/>
                  </a:moveTo>
                  <a:cubicBezTo>
                    <a:pt x="1828" y="1"/>
                    <a:pt x="1719" y="10"/>
                    <a:pt x="1609" y="30"/>
                  </a:cubicBezTo>
                  <a:lnTo>
                    <a:pt x="1548" y="30"/>
                  </a:lnTo>
                  <a:cubicBezTo>
                    <a:pt x="652" y="193"/>
                    <a:pt x="0" y="988"/>
                    <a:pt x="0" y="1884"/>
                  </a:cubicBezTo>
                  <a:cubicBezTo>
                    <a:pt x="20" y="3778"/>
                    <a:pt x="41" y="5672"/>
                    <a:pt x="41" y="7545"/>
                  </a:cubicBezTo>
                  <a:lnTo>
                    <a:pt x="3849" y="7545"/>
                  </a:lnTo>
                  <a:cubicBezTo>
                    <a:pt x="3808" y="5651"/>
                    <a:pt x="3808" y="3737"/>
                    <a:pt x="3788" y="1843"/>
                  </a:cubicBezTo>
                  <a:cubicBezTo>
                    <a:pt x="3770" y="814"/>
                    <a:pt x="2923" y="1"/>
                    <a:pt x="19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6434833" y="2793113"/>
              <a:ext cx="182952" cy="405346"/>
            </a:xfrm>
            <a:custGeom>
              <a:avLst/>
              <a:gdLst/>
              <a:ahLst/>
              <a:cxnLst/>
              <a:rect l="l" t="t" r="r" b="b"/>
              <a:pathLst>
                <a:path w="3850" h="8530" extrusionOk="0">
                  <a:moveTo>
                    <a:pt x="1951" y="1"/>
                  </a:moveTo>
                  <a:cubicBezTo>
                    <a:pt x="1872" y="1"/>
                    <a:pt x="1792" y="6"/>
                    <a:pt x="1711" y="17"/>
                  </a:cubicBezTo>
                  <a:lnTo>
                    <a:pt x="1629" y="17"/>
                  </a:lnTo>
                  <a:cubicBezTo>
                    <a:pt x="693" y="139"/>
                    <a:pt x="0" y="953"/>
                    <a:pt x="0" y="1890"/>
                  </a:cubicBezTo>
                  <a:lnTo>
                    <a:pt x="61" y="8529"/>
                  </a:lnTo>
                  <a:cubicBezTo>
                    <a:pt x="1324" y="8529"/>
                    <a:pt x="2587" y="8509"/>
                    <a:pt x="3849" y="8509"/>
                  </a:cubicBezTo>
                  <a:lnTo>
                    <a:pt x="3788" y="1849"/>
                  </a:lnTo>
                  <a:cubicBezTo>
                    <a:pt x="3788" y="812"/>
                    <a:pt x="2949" y="1"/>
                    <a:pt x="1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9"/>
            <p:cNvSpPr/>
            <p:nvPr/>
          </p:nvSpPr>
          <p:spPr>
            <a:xfrm>
              <a:off x="6751268" y="2761702"/>
              <a:ext cx="182952" cy="435758"/>
            </a:xfrm>
            <a:custGeom>
              <a:avLst/>
              <a:gdLst/>
              <a:ahLst/>
              <a:cxnLst/>
              <a:rect l="l" t="t" r="r" b="b"/>
              <a:pathLst>
                <a:path w="3850" h="9170" extrusionOk="0">
                  <a:moveTo>
                    <a:pt x="1956" y="0"/>
                  </a:moveTo>
                  <a:cubicBezTo>
                    <a:pt x="1908" y="0"/>
                    <a:pt x="1861" y="2"/>
                    <a:pt x="1813" y="5"/>
                  </a:cubicBezTo>
                  <a:lnTo>
                    <a:pt x="1732" y="5"/>
                  </a:lnTo>
                  <a:cubicBezTo>
                    <a:pt x="754" y="87"/>
                    <a:pt x="1" y="902"/>
                    <a:pt x="21" y="1899"/>
                  </a:cubicBezTo>
                  <a:cubicBezTo>
                    <a:pt x="42" y="4323"/>
                    <a:pt x="42" y="6746"/>
                    <a:pt x="62" y="9170"/>
                  </a:cubicBezTo>
                  <a:lnTo>
                    <a:pt x="3850" y="9170"/>
                  </a:lnTo>
                  <a:cubicBezTo>
                    <a:pt x="3850" y="6726"/>
                    <a:pt x="3830" y="4303"/>
                    <a:pt x="3830" y="1859"/>
                  </a:cubicBezTo>
                  <a:cubicBezTo>
                    <a:pt x="3810" y="827"/>
                    <a:pt x="2972" y="0"/>
                    <a:pt x="1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9"/>
            <p:cNvSpPr/>
            <p:nvPr/>
          </p:nvSpPr>
          <p:spPr>
            <a:xfrm>
              <a:off x="7069700" y="2746448"/>
              <a:ext cx="181004" cy="451012"/>
            </a:xfrm>
            <a:custGeom>
              <a:avLst/>
              <a:gdLst/>
              <a:ahLst/>
              <a:cxnLst/>
              <a:rect l="l" t="t" r="r" b="b"/>
              <a:pathLst>
                <a:path w="3809" h="9491" extrusionOk="0">
                  <a:moveTo>
                    <a:pt x="1932" y="0"/>
                  </a:moveTo>
                  <a:cubicBezTo>
                    <a:pt x="1919" y="0"/>
                    <a:pt x="1907" y="0"/>
                    <a:pt x="1894" y="1"/>
                  </a:cubicBezTo>
                  <a:lnTo>
                    <a:pt x="1813" y="1"/>
                  </a:lnTo>
                  <a:cubicBezTo>
                    <a:pt x="794" y="41"/>
                    <a:pt x="0" y="856"/>
                    <a:pt x="0" y="1874"/>
                  </a:cubicBezTo>
                  <a:cubicBezTo>
                    <a:pt x="0" y="4420"/>
                    <a:pt x="20" y="6945"/>
                    <a:pt x="20" y="9491"/>
                  </a:cubicBezTo>
                  <a:lnTo>
                    <a:pt x="3808" y="9491"/>
                  </a:lnTo>
                  <a:lnTo>
                    <a:pt x="3808" y="1854"/>
                  </a:lnTo>
                  <a:cubicBezTo>
                    <a:pt x="3808" y="828"/>
                    <a:pt x="2973" y="0"/>
                    <a:pt x="19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9"/>
            <p:cNvSpPr/>
            <p:nvPr/>
          </p:nvSpPr>
          <p:spPr>
            <a:xfrm>
              <a:off x="7387133" y="2746448"/>
              <a:ext cx="181954" cy="451012"/>
            </a:xfrm>
            <a:custGeom>
              <a:avLst/>
              <a:gdLst/>
              <a:ahLst/>
              <a:cxnLst/>
              <a:rect l="l" t="t" r="r" b="b"/>
              <a:pathLst>
                <a:path w="3829" h="9491" extrusionOk="0">
                  <a:moveTo>
                    <a:pt x="1877" y="0"/>
                  </a:moveTo>
                  <a:cubicBezTo>
                    <a:pt x="855" y="0"/>
                    <a:pt x="20" y="828"/>
                    <a:pt x="20" y="1874"/>
                  </a:cubicBezTo>
                  <a:lnTo>
                    <a:pt x="0" y="9491"/>
                  </a:lnTo>
                  <a:lnTo>
                    <a:pt x="3788" y="9491"/>
                  </a:lnTo>
                  <a:cubicBezTo>
                    <a:pt x="3808" y="6945"/>
                    <a:pt x="3808" y="4420"/>
                    <a:pt x="3829" y="1874"/>
                  </a:cubicBezTo>
                  <a:cubicBezTo>
                    <a:pt x="3829" y="856"/>
                    <a:pt x="3014" y="41"/>
                    <a:pt x="2016" y="1"/>
                  </a:cubicBezTo>
                  <a:lnTo>
                    <a:pt x="1914" y="1"/>
                  </a:lnTo>
                  <a:cubicBezTo>
                    <a:pt x="1902" y="0"/>
                    <a:pt x="1890" y="0"/>
                    <a:pt x="1877" y="0"/>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9"/>
            <p:cNvSpPr/>
            <p:nvPr/>
          </p:nvSpPr>
          <p:spPr>
            <a:xfrm>
              <a:off x="7703569" y="2761797"/>
              <a:ext cx="183950" cy="435663"/>
            </a:xfrm>
            <a:custGeom>
              <a:avLst/>
              <a:gdLst/>
              <a:ahLst/>
              <a:cxnLst/>
              <a:rect l="l" t="t" r="r" b="b"/>
              <a:pathLst>
                <a:path w="3871" h="9168" extrusionOk="0">
                  <a:moveTo>
                    <a:pt x="1928" y="0"/>
                  </a:moveTo>
                  <a:cubicBezTo>
                    <a:pt x="916" y="0"/>
                    <a:pt x="61" y="815"/>
                    <a:pt x="41" y="1857"/>
                  </a:cubicBezTo>
                  <a:cubicBezTo>
                    <a:pt x="41" y="4301"/>
                    <a:pt x="21" y="6724"/>
                    <a:pt x="1" y="9168"/>
                  </a:cubicBezTo>
                  <a:lnTo>
                    <a:pt x="3789" y="9168"/>
                  </a:lnTo>
                  <a:cubicBezTo>
                    <a:pt x="3809" y="6744"/>
                    <a:pt x="3829" y="4321"/>
                    <a:pt x="3850" y="1897"/>
                  </a:cubicBezTo>
                  <a:cubicBezTo>
                    <a:pt x="3870" y="900"/>
                    <a:pt x="3096" y="85"/>
                    <a:pt x="2119" y="24"/>
                  </a:cubicBezTo>
                  <a:cubicBezTo>
                    <a:pt x="2098" y="24"/>
                    <a:pt x="2078" y="3"/>
                    <a:pt x="2037" y="3"/>
                  </a:cubicBezTo>
                  <a:cubicBezTo>
                    <a:pt x="2001" y="1"/>
                    <a:pt x="1964" y="0"/>
                    <a:pt x="1928" y="0"/>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9"/>
            <p:cNvSpPr/>
            <p:nvPr/>
          </p:nvSpPr>
          <p:spPr>
            <a:xfrm>
              <a:off x="8020052" y="2793113"/>
              <a:ext cx="183902" cy="404348"/>
            </a:xfrm>
            <a:custGeom>
              <a:avLst/>
              <a:gdLst/>
              <a:ahLst/>
              <a:cxnLst/>
              <a:rect l="l" t="t" r="r" b="b"/>
              <a:pathLst>
                <a:path w="3870" h="8509" extrusionOk="0">
                  <a:moveTo>
                    <a:pt x="1919" y="1"/>
                  </a:moveTo>
                  <a:cubicBezTo>
                    <a:pt x="921" y="1"/>
                    <a:pt x="80" y="812"/>
                    <a:pt x="61" y="1849"/>
                  </a:cubicBezTo>
                  <a:lnTo>
                    <a:pt x="0" y="8509"/>
                  </a:lnTo>
                  <a:lnTo>
                    <a:pt x="3788" y="8509"/>
                  </a:lnTo>
                  <a:cubicBezTo>
                    <a:pt x="3808" y="6309"/>
                    <a:pt x="3829" y="4090"/>
                    <a:pt x="3870" y="1890"/>
                  </a:cubicBezTo>
                  <a:cubicBezTo>
                    <a:pt x="3870" y="953"/>
                    <a:pt x="3177" y="139"/>
                    <a:pt x="2220" y="17"/>
                  </a:cubicBezTo>
                  <a:lnTo>
                    <a:pt x="2159" y="17"/>
                  </a:lnTo>
                  <a:cubicBezTo>
                    <a:pt x="2078" y="6"/>
                    <a:pt x="1998" y="1"/>
                    <a:pt x="1919" y="1"/>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9"/>
            <p:cNvSpPr/>
            <p:nvPr/>
          </p:nvSpPr>
          <p:spPr>
            <a:xfrm>
              <a:off x="8336488" y="2839872"/>
              <a:ext cx="182952" cy="358586"/>
            </a:xfrm>
            <a:custGeom>
              <a:avLst/>
              <a:gdLst/>
              <a:ahLst/>
              <a:cxnLst/>
              <a:rect l="l" t="t" r="r" b="b"/>
              <a:pathLst>
                <a:path w="3850" h="7546" extrusionOk="0">
                  <a:moveTo>
                    <a:pt x="1910" y="1"/>
                  </a:moveTo>
                  <a:cubicBezTo>
                    <a:pt x="910" y="1"/>
                    <a:pt x="80" y="814"/>
                    <a:pt x="62" y="1843"/>
                  </a:cubicBezTo>
                  <a:cubicBezTo>
                    <a:pt x="41" y="3737"/>
                    <a:pt x="21" y="5651"/>
                    <a:pt x="1" y="7545"/>
                  </a:cubicBezTo>
                  <a:lnTo>
                    <a:pt x="3789" y="7545"/>
                  </a:lnTo>
                  <a:cubicBezTo>
                    <a:pt x="3809" y="5672"/>
                    <a:pt x="3829" y="3778"/>
                    <a:pt x="3850" y="1884"/>
                  </a:cubicBezTo>
                  <a:cubicBezTo>
                    <a:pt x="3850" y="988"/>
                    <a:pt x="3198" y="193"/>
                    <a:pt x="2302" y="30"/>
                  </a:cubicBezTo>
                  <a:lnTo>
                    <a:pt x="2241" y="30"/>
                  </a:lnTo>
                  <a:cubicBezTo>
                    <a:pt x="2129" y="10"/>
                    <a:pt x="2019" y="1"/>
                    <a:pt x="19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9"/>
            <p:cNvSpPr/>
            <p:nvPr/>
          </p:nvSpPr>
          <p:spPr>
            <a:xfrm>
              <a:off x="8652971" y="2902266"/>
              <a:ext cx="180053" cy="297143"/>
            </a:xfrm>
            <a:custGeom>
              <a:avLst/>
              <a:gdLst/>
              <a:ahLst/>
              <a:cxnLst/>
              <a:rect l="l" t="t" r="r" b="b"/>
              <a:pathLst>
                <a:path w="3789" h="6253" extrusionOk="0">
                  <a:moveTo>
                    <a:pt x="1909" y="0"/>
                  </a:moveTo>
                  <a:cubicBezTo>
                    <a:pt x="905" y="0"/>
                    <a:pt x="41" y="807"/>
                    <a:pt x="41" y="1854"/>
                  </a:cubicBezTo>
                  <a:cubicBezTo>
                    <a:pt x="21" y="3320"/>
                    <a:pt x="21" y="4786"/>
                    <a:pt x="0" y="6253"/>
                  </a:cubicBezTo>
                  <a:lnTo>
                    <a:pt x="3788" y="6253"/>
                  </a:lnTo>
                  <a:lnTo>
                    <a:pt x="3788" y="1874"/>
                  </a:lnTo>
                  <a:cubicBezTo>
                    <a:pt x="3788" y="998"/>
                    <a:pt x="3198" y="245"/>
                    <a:pt x="2342" y="62"/>
                  </a:cubicBezTo>
                  <a:lnTo>
                    <a:pt x="2302" y="41"/>
                  </a:lnTo>
                  <a:cubicBezTo>
                    <a:pt x="2169" y="13"/>
                    <a:pt x="2038" y="0"/>
                    <a:pt x="19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9"/>
            <p:cNvSpPr/>
            <p:nvPr/>
          </p:nvSpPr>
          <p:spPr>
            <a:xfrm>
              <a:off x="5804812" y="2424833"/>
              <a:ext cx="180053" cy="259744"/>
            </a:xfrm>
            <a:custGeom>
              <a:avLst/>
              <a:gdLst/>
              <a:ahLst/>
              <a:cxnLst/>
              <a:rect l="l" t="t" r="r" b="b"/>
              <a:pathLst>
                <a:path w="3789" h="5466" extrusionOk="0">
                  <a:moveTo>
                    <a:pt x="1925" y="1"/>
                  </a:moveTo>
                  <a:cubicBezTo>
                    <a:pt x="1788" y="1"/>
                    <a:pt x="1648" y="16"/>
                    <a:pt x="1507" y="48"/>
                  </a:cubicBezTo>
                  <a:lnTo>
                    <a:pt x="1467" y="48"/>
                  </a:lnTo>
                  <a:cubicBezTo>
                    <a:pt x="611" y="231"/>
                    <a:pt x="0" y="1005"/>
                    <a:pt x="0" y="1860"/>
                  </a:cubicBezTo>
                  <a:lnTo>
                    <a:pt x="0" y="5445"/>
                  </a:lnTo>
                  <a:lnTo>
                    <a:pt x="3788" y="5445"/>
                  </a:lnTo>
                  <a:lnTo>
                    <a:pt x="3768" y="1860"/>
                  </a:lnTo>
                  <a:cubicBezTo>
                    <a:pt x="3768" y="805"/>
                    <a:pt x="2919" y="1"/>
                    <a:pt x="1925" y="1"/>
                  </a:cubicBezTo>
                  <a:close/>
                  <a:moveTo>
                    <a:pt x="3788" y="5445"/>
                  </a:moveTo>
                  <a:lnTo>
                    <a:pt x="3788" y="5465"/>
                  </a:lnTo>
                  <a:lnTo>
                    <a:pt x="3788" y="544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9"/>
            <p:cNvSpPr/>
            <p:nvPr/>
          </p:nvSpPr>
          <p:spPr>
            <a:xfrm>
              <a:off x="6118349" y="2362059"/>
              <a:ext cx="182952" cy="322518"/>
            </a:xfrm>
            <a:custGeom>
              <a:avLst/>
              <a:gdLst/>
              <a:ahLst/>
              <a:cxnLst/>
              <a:rect l="l" t="t" r="r" b="b"/>
              <a:pathLst>
                <a:path w="3850" h="6787" extrusionOk="0">
                  <a:moveTo>
                    <a:pt x="1934" y="0"/>
                  </a:moveTo>
                  <a:cubicBezTo>
                    <a:pt x="1833" y="0"/>
                    <a:pt x="1732" y="8"/>
                    <a:pt x="1630" y="25"/>
                  </a:cubicBezTo>
                  <a:cubicBezTo>
                    <a:pt x="1610" y="25"/>
                    <a:pt x="1589" y="45"/>
                    <a:pt x="1569" y="45"/>
                  </a:cubicBezTo>
                  <a:cubicBezTo>
                    <a:pt x="673" y="188"/>
                    <a:pt x="1" y="982"/>
                    <a:pt x="21" y="1898"/>
                  </a:cubicBezTo>
                  <a:cubicBezTo>
                    <a:pt x="41" y="3528"/>
                    <a:pt x="41" y="5137"/>
                    <a:pt x="62" y="6786"/>
                  </a:cubicBezTo>
                  <a:lnTo>
                    <a:pt x="3850" y="6786"/>
                  </a:lnTo>
                  <a:cubicBezTo>
                    <a:pt x="3829" y="5137"/>
                    <a:pt x="3829" y="3487"/>
                    <a:pt x="3809" y="1858"/>
                  </a:cubicBezTo>
                  <a:cubicBezTo>
                    <a:pt x="3791" y="803"/>
                    <a:pt x="2931" y="0"/>
                    <a:pt x="1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a:off x="6434833" y="2315252"/>
              <a:ext cx="182952" cy="327698"/>
            </a:xfrm>
            <a:custGeom>
              <a:avLst/>
              <a:gdLst/>
              <a:ahLst/>
              <a:cxnLst/>
              <a:rect l="l" t="t" r="r" b="b"/>
              <a:pathLst>
                <a:path w="3850" h="6896" extrusionOk="0">
                  <a:moveTo>
                    <a:pt x="1920" y="0"/>
                  </a:moveTo>
                  <a:cubicBezTo>
                    <a:pt x="1851" y="0"/>
                    <a:pt x="1781" y="4"/>
                    <a:pt x="1711" y="12"/>
                  </a:cubicBezTo>
                  <a:cubicBezTo>
                    <a:pt x="1691" y="12"/>
                    <a:pt x="1670" y="12"/>
                    <a:pt x="1629" y="32"/>
                  </a:cubicBezTo>
                  <a:cubicBezTo>
                    <a:pt x="693" y="154"/>
                    <a:pt x="0" y="949"/>
                    <a:pt x="0" y="1906"/>
                  </a:cubicBezTo>
                  <a:lnTo>
                    <a:pt x="61" y="6895"/>
                  </a:lnTo>
                  <a:lnTo>
                    <a:pt x="3849" y="6895"/>
                  </a:lnTo>
                  <a:cubicBezTo>
                    <a:pt x="3829" y="5205"/>
                    <a:pt x="3809" y="3535"/>
                    <a:pt x="3809" y="1845"/>
                  </a:cubicBezTo>
                  <a:cubicBezTo>
                    <a:pt x="3790" y="816"/>
                    <a:pt x="2932" y="0"/>
                    <a:pt x="1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9"/>
            <p:cNvSpPr/>
            <p:nvPr/>
          </p:nvSpPr>
          <p:spPr>
            <a:xfrm>
              <a:off x="6751268" y="2284554"/>
              <a:ext cx="182952" cy="358396"/>
            </a:xfrm>
            <a:custGeom>
              <a:avLst/>
              <a:gdLst/>
              <a:ahLst/>
              <a:cxnLst/>
              <a:rect l="l" t="t" r="r" b="b"/>
              <a:pathLst>
                <a:path w="3850" h="7542" extrusionOk="0">
                  <a:moveTo>
                    <a:pt x="1956" y="1"/>
                  </a:moveTo>
                  <a:cubicBezTo>
                    <a:pt x="1909" y="1"/>
                    <a:pt x="1861" y="3"/>
                    <a:pt x="1813" y="6"/>
                  </a:cubicBezTo>
                  <a:lnTo>
                    <a:pt x="1732" y="6"/>
                  </a:lnTo>
                  <a:cubicBezTo>
                    <a:pt x="754" y="67"/>
                    <a:pt x="1" y="902"/>
                    <a:pt x="21" y="1880"/>
                  </a:cubicBezTo>
                  <a:cubicBezTo>
                    <a:pt x="21" y="3774"/>
                    <a:pt x="42" y="5647"/>
                    <a:pt x="62" y="7541"/>
                  </a:cubicBezTo>
                  <a:lnTo>
                    <a:pt x="3850" y="7541"/>
                  </a:lnTo>
                  <a:lnTo>
                    <a:pt x="3830" y="1839"/>
                  </a:lnTo>
                  <a:cubicBezTo>
                    <a:pt x="3810" y="827"/>
                    <a:pt x="2972" y="1"/>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a:off x="7069700" y="2268349"/>
              <a:ext cx="181004" cy="374600"/>
            </a:xfrm>
            <a:custGeom>
              <a:avLst/>
              <a:gdLst/>
              <a:ahLst/>
              <a:cxnLst/>
              <a:rect l="l" t="t" r="r" b="b"/>
              <a:pathLst>
                <a:path w="3809" h="7883" extrusionOk="0">
                  <a:moveTo>
                    <a:pt x="1952" y="1"/>
                  </a:moveTo>
                  <a:cubicBezTo>
                    <a:pt x="1939" y="1"/>
                    <a:pt x="1927" y="1"/>
                    <a:pt x="1914" y="1"/>
                  </a:cubicBezTo>
                  <a:cubicBezTo>
                    <a:pt x="1874" y="1"/>
                    <a:pt x="1853" y="21"/>
                    <a:pt x="1813" y="21"/>
                  </a:cubicBezTo>
                  <a:cubicBezTo>
                    <a:pt x="815" y="42"/>
                    <a:pt x="0" y="877"/>
                    <a:pt x="0" y="1875"/>
                  </a:cubicBezTo>
                  <a:cubicBezTo>
                    <a:pt x="0" y="3870"/>
                    <a:pt x="20" y="5887"/>
                    <a:pt x="20" y="7882"/>
                  </a:cubicBezTo>
                  <a:lnTo>
                    <a:pt x="3808" y="7882"/>
                  </a:lnTo>
                  <a:cubicBezTo>
                    <a:pt x="3808" y="5887"/>
                    <a:pt x="3808" y="3870"/>
                    <a:pt x="3808" y="1875"/>
                  </a:cubicBezTo>
                  <a:cubicBezTo>
                    <a:pt x="3808" y="828"/>
                    <a:pt x="2973" y="1"/>
                    <a:pt x="1952" y="1"/>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a:off x="7388084" y="2269252"/>
              <a:ext cx="181004" cy="373697"/>
            </a:xfrm>
            <a:custGeom>
              <a:avLst/>
              <a:gdLst/>
              <a:ahLst/>
              <a:cxnLst/>
              <a:rect l="l" t="t" r="r" b="b"/>
              <a:pathLst>
                <a:path w="3809" h="7864" extrusionOk="0">
                  <a:moveTo>
                    <a:pt x="1823" y="1"/>
                  </a:moveTo>
                  <a:cubicBezTo>
                    <a:pt x="817" y="1"/>
                    <a:pt x="0" y="841"/>
                    <a:pt x="0" y="1856"/>
                  </a:cubicBezTo>
                  <a:cubicBezTo>
                    <a:pt x="0" y="3851"/>
                    <a:pt x="0" y="5868"/>
                    <a:pt x="0" y="7863"/>
                  </a:cubicBezTo>
                  <a:lnTo>
                    <a:pt x="3788" y="7863"/>
                  </a:lnTo>
                  <a:cubicBezTo>
                    <a:pt x="3788" y="5868"/>
                    <a:pt x="3788" y="3872"/>
                    <a:pt x="3809" y="1856"/>
                  </a:cubicBezTo>
                  <a:cubicBezTo>
                    <a:pt x="3809" y="858"/>
                    <a:pt x="2994" y="23"/>
                    <a:pt x="1996" y="2"/>
                  </a:cubicBezTo>
                  <a:lnTo>
                    <a:pt x="1894" y="2"/>
                  </a:lnTo>
                  <a:cubicBezTo>
                    <a:pt x="1871" y="1"/>
                    <a:pt x="1847" y="1"/>
                    <a:pt x="1823" y="1"/>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a:off x="7704519" y="2284554"/>
              <a:ext cx="183000" cy="358396"/>
            </a:xfrm>
            <a:custGeom>
              <a:avLst/>
              <a:gdLst/>
              <a:ahLst/>
              <a:cxnLst/>
              <a:rect l="l" t="t" r="r" b="b"/>
              <a:pathLst>
                <a:path w="3851" h="7542" extrusionOk="0">
                  <a:moveTo>
                    <a:pt x="1877" y="1"/>
                  </a:moveTo>
                  <a:cubicBezTo>
                    <a:pt x="879" y="1"/>
                    <a:pt x="41" y="827"/>
                    <a:pt x="21" y="1839"/>
                  </a:cubicBezTo>
                  <a:lnTo>
                    <a:pt x="1" y="7541"/>
                  </a:lnTo>
                  <a:lnTo>
                    <a:pt x="3789" y="7541"/>
                  </a:lnTo>
                  <a:cubicBezTo>
                    <a:pt x="3809" y="5647"/>
                    <a:pt x="3809" y="3774"/>
                    <a:pt x="3830" y="1880"/>
                  </a:cubicBezTo>
                  <a:cubicBezTo>
                    <a:pt x="3850" y="902"/>
                    <a:pt x="3076" y="88"/>
                    <a:pt x="2099" y="6"/>
                  </a:cubicBezTo>
                  <a:lnTo>
                    <a:pt x="2017" y="6"/>
                  </a:lnTo>
                  <a:cubicBezTo>
                    <a:pt x="1970" y="3"/>
                    <a:pt x="1924" y="1"/>
                    <a:pt x="1877" y="1"/>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a:off x="8021003" y="2315252"/>
              <a:ext cx="182952" cy="327698"/>
            </a:xfrm>
            <a:custGeom>
              <a:avLst/>
              <a:gdLst/>
              <a:ahLst/>
              <a:cxnLst/>
              <a:rect l="l" t="t" r="r" b="b"/>
              <a:pathLst>
                <a:path w="3850" h="6896" extrusionOk="0">
                  <a:moveTo>
                    <a:pt x="1929" y="0"/>
                  </a:moveTo>
                  <a:cubicBezTo>
                    <a:pt x="918" y="0"/>
                    <a:pt x="60" y="816"/>
                    <a:pt x="41" y="1845"/>
                  </a:cubicBezTo>
                  <a:cubicBezTo>
                    <a:pt x="21" y="3535"/>
                    <a:pt x="21" y="5205"/>
                    <a:pt x="0" y="6895"/>
                  </a:cubicBezTo>
                  <a:lnTo>
                    <a:pt x="3788" y="6895"/>
                  </a:lnTo>
                  <a:cubicBezTo>
                    <a:pt x="3809" y="5225"/>
                    <a:pt x="3829" y="3556"/>
                    <a:pt x="3850" y="1906"/>
                  </a:cubicBezTo>
                  <a:cubicBezTo>
                    <a:pt x="3850" y="949"/>
                    <a:pt x="3157" y="154"/>
                    <a:pt x="2200" y="32"/>
                  </a:cubicBezTo>
                  <a:cubicBezTo>
                    <a:pt x="2180" y="32"/>
                    <a:pt x="2159" y="32"/>
                    <a:pt x="2139" y="12"/>
                  </a:cubicBezTo>
                  <a:cubicBezTo>
                    <a:pt x="2068" y="4"/>
                    <a:pt x="1999" y="0"/>
                    <a:pt x="1929" y="0"/>
                  </a:cubicBezTo>
                  <a:close/>
                </a:path>
              </a:pathLst>
            </a:custGeom>
            <a:solidFill>
              <a:srgbClr val="4D2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a:off x="8336488" y="2362059"/>
              <a:ext cx="182952" cy="322518"/>
            </a:xfrm>
            <a:custGeom>
              <a:avLst/>
              <a:gdLst/>
              <a:ahLst/>
              <a:cxnLst/>
              <a:rect l="l" t="t" r="r" b="b"/>
              <a:pathLst>
                <a:path w="3850" h="6787" extrusionOk="0">
                  <a:moveTo>
                    <a:pt x="1933" y="0"/>
                  </a:moveTo>
                  <a:cubicBezTo>
                    <a:pt x="923" y="0"/>
                    <a:pt x="80" y="803"/>
                    <a:pt x="62" y="1858"/>
                  </a:cubicBezTo>
                  <a:cubicBezTo>
                    <a:pt x="41" y="3487"/>
                    <a:pt x="21" y="5137"/>
                    <a:pt x="1" y="6786"/>
                  </a:cubicBezTo>
                  <a:lnTo>
                    <a:pt x="3809" y="6786"/>
                  </a:lnTo>
                  <a:cubicBezTo>
                    <a:pt x="3809" y="5157"/>
                    <a:pt x="3829" y="3528"/>
                    <a:pt x="3850" y="1898"/>
                  </a:cubicBezTo>
                  <a:cubicBezTo>
                    <a:pt x="3850" y="982"/>
                    <a:pt x="3198" y="188"/>
                    <a:pt x="2302" y="45"/>
                  </a:cubicBezTo>
                  <a:cubicBezTo>
                    <a:pt x="2282" y="45"/>
                    <a:pt x="2261" y="25"/>
                    <a:pt x="2241" y="25"/>
                  </a:cubicBezTo>
                  <a:cubicBezTo>
                    <a:pt x="2137" y="8"/>
                    <a:pt x="2034" y="0"/>
                    <a:pt x="19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9"/>
            <p:cNvSpPr/>
            <p:nvPr/>
          </p:nvSpPr>
          <p:spPr>
            <a:xfrm>
              <a:off x="8652971" y="2424833"/>
              <a:ext cx="180053" cy="259744"/>
            </a:xfrm>
            <a:custGeom>
              <a:avLst/>
              <a:gdLst/>
              <a:ahLst/>
              <a:cxnLst/>
              <a:rect l="l" t="t" r="r" b="b"/>
              <a:pathLst>
                <a:path w="3789" h="5466" extrusionOk="0">
                  <a:moveTo>
                    <a:pt x="1884" y="1"/>
                  </a:moveTo>
                  <a:cubicBezTo>
                    <a:pt x="890" y="1"/>
                    <a:pt x="41" y="805"/>
                    <a:pt x="41" y="1860"/>
                  </a:cubicBezTo>
                  <a:lnTo>
                    <a:pt x="0" y="5465"/>
                  </a:lnTo>
                  <a:lnTo>
                    <a:pt x="3788" y="5465"/>
                  </a:lnTo>
                  <a:lnTo>
                    <a:pt x="3788" y="1881"/>
                  </a:lnTo>
                  <a:cubicBezTo>
                    <a:pt x="3788" y="1005"/>
                    <a:pt x="3198" y="252"/>
                    <a:pt x="2342" y="48"/>
                  </a:cubicBezTo>
                  <a:lnTo>
                    <a:pt x="2302" y="48"/>
                  </a:lnTo>
                  <a:cubicBezTo>
                    <a:pt x="2161" y="16"/>
                    <a:pt x="2021" y="1"/>
                    <a:pt x="1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a:off x="5676081" y="2495780"/>
              <a:ext cx="3305966" cy="352693"/>
            </a:xfrm>
            <a:custGeom>
              <a:avLst/>
              <a:gdLst/>
              <a:ahLst/>
              <a:cxnLst/>
              <a:rect l="l" t="t" r="r" b="b"/>
              <a:pathLst>
                <a:path w="69570" h="7422" extrusionOk="0">
                  <a:moveTo>
                    <a:pt x="34785" y="1"/>
                  </a:moveTo>
                  <a:cubicBezTo>
                    <a:pt x="23686" y="1"/>
                    <a:pt x="12525" y="1365"/>
                    <a:pt x="1487" y="4094"/>
                  </a:cubicBezTo>
                  <a:cubicBezTo>
                    <a:pt x="612" y="4298"/>
                    <a:pt x="1" y="5214"/>
                    <a:pt x="143" y="6111"/>
                  </a:cubicBezTo>
                  <a:cubicBezTo>
                    <a:pt x="247" y="6892"/>
                    <a:pt x="870" y="7422"/>
                    <a:pt x="1607" y="7422"/>
                  </a:cubicBezTo>
                  <a:cubicBezTo>
                    <a:pt x="1734" y="7422"/>
                    <a:pt x="1865" y="7406"/>
                    <a:pt x="1996" y="7373"/>
                  </a:cubicBezTo>
                  <a:cubicBezTo>
                    <a:pt x="12800" y="4685"/>
                    <a:pt x="23793" y="3341"/>
                    <a:pt x="34785" y="3341"/>
                  </a:cubicBezTo>
                  <a:cubicBezTo>
                    <a:pt x="45777" y="3341"/>
                    <a:pt x="56770" y="4685"/>
                    <a:pt x="67574" y="7373"/>
                  </a:cubicBezTo>
                  <a:cubicBezTo>
                    <a:pt x="67696" y="7394"/>
                    <a:pt x="67838" y="7414"/>
                    <a:pt x="67961" y="7414"/>
                  </a:cubicBezTo>
                  <a:cubicBezTo>
                    <a:pt x="68694" y="7414"/>
                    <a:pt x="69305" y="6884"/>
                    <a:pt x="69427" y="6111"/>
                  </a:cubicBezTo>
                  <a:cubicBezTo>
                    <a:pt x="69570" y="5214"/>
                    <a:pt x="68959" y="4298"/>
                    <a:pt x="68062" y="4094"/>
                  </a:cubicBezTo>
                  <a:cubicBezTo>
                    <a:pt x="57045" y="1365"/>
                    <a:pt x="45864" y="1"/>
                    <a:pt x="34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a:off x="4064725" y="3025153"/>
              <a:ext cx="7794516" cy="2467904"/>
            </a:xfrm>
            <a:custGeom>
              <a:avLst/>
              <a:gdLst/>
              <a:ahLst/>
              <a:cxnLst/>
              <a:rect l="l" t="t" r="r" b="b"/>
              <a:pathLst>
                <a:path w="164026" h="51934" extrusionOk="0">
                  <a:moveTo>
                    <a:pt x="82013" y="1"/>
                  </a:moveTo>
                  <a:cubicBezTo>
                    <a:pt x="36720" y="1"/>
                    <a:pt x="1" y="11630"/>
                    <a:pt x="1" y="25967"/>
                  </a:cubicBezTo>
                  <a:cubicBezTo>
                    <a:pt x="1" y="40304"/>
                    <a:pt x="36720" y="51933"/>
                    <a:pt x="82013" y="51933"/>
                  </a:cubicBezTo>
                  <a:cubicBezTo>
                    <a:pt x="127306" y="51933"/>
                    <a:pt x="164026" y="40304"/>
                    <a:pt x="164026" y="25967"/>
                  </a:cubicBezTo>
                  <a:cubicBezTo>
                    <a:pt x="164026" y="11630"/>
                    <a:pt x="127306" y="1"/>
                    <a:pt x="8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a:off x="4060876" y="3094865"/>
              <a:ext cx="7794516" cy="2467856"/>
            </a:xfrm>
            <a:custGeom>
              <a:avLst/>
              <a:gdLst/>
              <a:ahLst/>
              <a:cxnLst/>
              <a:rect l="l" t="t" r="r" b="b"/>
              <a:pathLst>
                <a:path w="164026" h="51933" extrusionOk="0">
                  <a:moveTo>
                    <a:pt x="82013" y="0"/>
                  </a:moveTo>
                  <a:cubicBezTo>
                    <a:pt x="36720" y="0"/>
                    <a:pt x="0" y="11629"/>
                    <a:pt x="0" y="25966"/>
                  </a:cubicBezTo>
                  <a:cubicBezTo>
                    <a:pt x="0" y="40324"/>
                    <a:pt x="36720" y="51932"/>
                    <a:pt x="82013" y="51932"/>
                  </a:cubicBezTo>
                  <a:cubicBezTo>
                    <a:pt x="127306" y="51932"/>
                    <a:pt x="164025" y="40324"/>
                    <a:pt x="164025" y="25966"/>
                  </a:cubicBezTo>
                  <a:cubicBezTo>
                    <a:pt x="164025" y="11629"/>
                    <a:pt x="127306" y="0"/>
                    <a:pt x="82013"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a:off x="759804" y="3025153"/>
              <a:ext cx="7795466" cy="2467904"/>
            </a:xfrm>
            <a:custGeom>
              <a:avLst/>
              <a:gdLst/>
              <a:ahLst/>
              <a:cxnLst/>
              <a:rect l="l" t="t" r="r" b="b"/>
              <a:pathLst>
                <a:path w="164046" h="51934" extrusionOk="0">
                  <a:moveTo>
                    <a:pt x="82013" y="1"/>
                  </a:moveTo>
                  <a:cubicBezTo>
                    <a:pt x="36719" y="1"/>
                    <a:pt x="0" y="11630"/>
                    <a:pt x="0" y="25967"/>
                  </a:cubicBezTo>
                  <a:cubicBezTo>
                    <a:pt x="0" y="40304"/>
                    <a:pt x="36719" y="51933"/>
                    <a:pt x="82013" y="51933"/>
                  </a:cubicBezTo>
                  <a:cubicBezTo>
                    <a:pt x="127326" y="51933"/>
                    <a:pt x="164045" y="40304"/>
                    <a:pt x="164045" y="25967"/>
                  </a:cubicBezTo>
                  <a:cubicBezTo>
                    <a:pt x="164045" y="11630"/>
                    <a:pt x="127326" y="1"/>
                    <a:pt x="8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9"/>
            <p:cNvSpPr/>
            <p:nvPr/>
          </p:nvSpPr>
          <p:spPr>
            <a:xfrm>
              <a:off x="850757" y="3094865"/>
              <a:ext cx="7795466" cy="2467856"/>
            </a:xfrm>
            <a:custGeom>
              <a:avLst/>
              <a:gdLst/>
              <a:ahLst/>
              <a:cxnLst/>
              <a:rect l="l" t="t" r="r" b="b"/>
              <a:pathLst>
                <a:path w="164046" h="51933" extrusionOk="0">
                  <a:moveTo>
                    <a:pt x="82033" y="0"/>
                  </a:moveTo>
                  <a:cubicBezTo>
                    <a:pt x="36720" y="0"/>
                    <a:pt x="1" y="11629"/>
                    <a:pt x="1" y="25966"/>
                  </a:cubicBezTo>
                  <a:cubicBezTo>
                    <a:pt x="1" y="40324"/>
                    <a:pt x="36720" y="51932"/>
                    <a:pt x="82033" y="51932"/>
                  </a:cubicBezTo>
                  <a:cubicBezTo>
                    <a:pt x="127326" y="51932"/>
                    <a:pt x="164046" y="40324"/>
                    <a:pt x="164046" y="25966"/>
                  </a:cubicBezTo>
                  <a:cubicBezTo>
                    <a:pt x="164046" y="11629"/>
                    <a:pt x="127326" y="0"/>
                    <a:pt x="8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p:nvPr/>
          </p:nvSpPr>
          <p:spPr>
            <a:xfrm>
              <a:off x="850757" y="3094865"/>
              <a:ext cx="7795466" cy="2467856"/>
            </a:xfrm>
            <a:custGeom>
              <a:avLst/>
              <a:gdLst/>
              <a:ahLst/>
              <a:cxnLst/>
              <a:rect l="l" t="t" r="r" b="b"/>
              <a:pathLst>
                <a:path w="164046" h="51933" extrusionOk="0">
                  <a:moveTo>
                    <a:pt x="82033" y="0"/>
                  </a:moveTo>
                  <a:cubicBezTo>
                    <a:pt x="36720" y="0"/>
                    <a:pt x="1" y="11629"/>
                    <a:pt x="1" y="25966"/>
                  </a:cubicBezTo>
                  <a:cubicBezTo>
                    <a:pt x="1" y="40324"/>
                    <a:pt x="36720" y="51932"/>
                    <a:pt x="82033" y="51932"/>
                  </a:cubicBezTo>
                  <a:cubicBezTo>
                    <a:pt x="127326" y="51932"/>
                    <a:pt x="164046" y="40324"/>
                    <a:pt x="164046" y="25966"/>
                  </a:cubicBezTo>
                  <a:cubicBezTo>
                    <a:pt x="164046" y="11629"/>
                    <a:pt x="127326" y="0"/>
                    <a:pt x="82033"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a:off x="2691492" y="3431639"/>
              <a:ext cx="7794468" cy="2467856"/>
            </a:xfrm>
            <a:custGeom>
              <a:avLst/>
              <a:gdLst/>
              <a:ahLst/>
              <a:cxnLst/>
              <a:rect l="l" t="t" r="r" b="b"/>
              <a:pathLst>
                <a:path w="164025" h="51933" extrusionOk="0">
                  <a:moveTo>
                    <a:pt x="82012" y="0"/>
                  </a:moveTo>
                  <a:cubicBezTo>
                    <a:pt x="36719" y="0"/>
                    <a:pt x="0" y="11629"/>
                    <a:pt x="0" y="25966"/>
                  </a:cubicBezTo>
                  <a:cubicBezTo>
                    <a:pt x="0" y="40304"/>
                    <a:pt x="36719" y="51933"/>
                    <a:pt x="82012" y="51933"/>
                  </a:cubicBezTo>
                  <a:cubicBezTo>
                    <a:pt x="127306" y="51933"/>
                    <a:pt x="164025" y="40304"/>
                    <a:pt x="164025" y="25966"/>
                  </a:cubicBezTo>
                  <a:cubicBezTo>
                    <a:pt x="164025" y="11629"/>
                    <a:pt x="127306" y="0"/>
                    <a:pt x="82012"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a:off x="2496945" y="3516795"/>
              <a:ext cx="8092561" cy="2467856"/>
            </a:xfrm>
            <a:custGeom>
              <a:avLst/>
              <a:gdLst/>
              <a:ahLst/>
              <a:cxnLst/>
              <a:rect l="l" t="t" r="r" b="b"/>
              <a:pathLst>
                <a:path w="170298" h="51933" extrusionOk="0">
                  <a:moveTo>
                    <a:pt x="85149" y="1"/>
                  </a:moveTo>
                  <a:cubicBezTo>
                    <a:pt x="38125" y="1"/>
                    <a:pt x="1" y="11629"/>
                    <a:pt x="1" y="25967"/>
                  </a:cubicBezTo>
                  <a:cubicBezTo>
                    <a:pt x="1" y="40304"/>
                    <a:pt x="38125" y="51933"/>
                    <a:pt x="85149" y="51933"/>
                  </a:cubicBezTo>
                  <a:cubicBezTo>
                    <a:pt x="132173" y="51933"/>
                    <a:pt x="170298" y="40304"/>
                    <a:pt x="170298" y="25967"/>
                  </a:cubicBezTo>
                  <a:cubicBezTo>
                    <a:pt x="170298" y="11629"/>
                    <a:pt x="132173" y="1"/>
                    <a:pt x="85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a:off x="5676081" y="2495780"/>
              <a:ext cx="3305966" cy="352693"/>
            </a:xfrm>
            <a:custGeom>
              <a:avLst/>
              <a:gdLst/>
              <a:ahLst/>
              <a:cxnLst/>
              <a:rect l="l" t="t" r="r" b="b"/>
              <a:pathLst>
                <a:path w="69570" h="7422" extrusionOk="0">
                  <a:moveTo>
                    <a:pt x="34785" y="1"/>
                  </a:moveTo>
                  <a:cubicBezTo>
                    <a:pt x="23686" y="1"/>
                    <a:pt x="12525" y="1365"/>
                    <a:pt x="1487" y="4094"/>
                  </a:cubicBezTo>
                  <a:cubicBezTo>
                    <a:pt x="612" y="4298"/>
                    <a:pt x="1" y="5214"/>
                    <a:pt x="143" y="6111"/>
                  </a:cubicBezTo>
                  <a:cubicBezTo>
                    <a:pt x="247" y="6892"/>
                    <a:pt x="870" y="7422"/>
                    <a:pt x="1607" y="7422"/>
                  </a:cubicBezTo>
                  <a:cubicBezTo>
                    <a:pt x="1734" y="7422"/>
                    <a:pt x="1865" y="7406"/>
                    <a:pt x="1996" y="7373"/>
                  </a:cubicBezTo>
                  <a:cubicBezTo>
                    <a:pt x="12800" y="4685"/>
                    <a:pt x="23793" y="3341"/>
                    <a:pt x="34785" y="3341"/>
                  </a:cubicBezTo>
                  <a:cubicBezTo>
                    <a:pt x="45777" y="3341"/>
                    <a:pt x="56770" y="4685"/>
                    <a:pt x="67574" y="7373"/>
                  </a:cubicBezTo>
                  <a:cubicBezTo>
                    <a:pt x="67696" y="7394"/>
                    <a:pt x="67838" y="7414"/>
                    <a:pt x="67961" y="7414"/>
                  </a:cubicBezTo>
                  <a:cubicBezTo>
                    <a:pt x="68694" y="7414"/>
                    <a:pt x="69305" y="6884"/>
                    <a:pt x="69427" y="6111"/>
                  </a:cubicBezTo>
                  <a:cubicBezTo>
                    <a:pt x="69570" y="5214"/>
                    <a:pt x="68959" y="4298"/>
                    <a:pt x="68062" y="4094"/>
                  </a:cubicBezTo>
                  <a:cubicBezTo>
                    <a:pt x="57045" y="1365"/>
                    <a:pt x="45864" y="1"/>
                    <a:pt x="3478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9"/>
            <p:cNvSpPr/>
            <p:nvPr/>
          </p:nvSpPr>
          <p:spPr>
            <a:xfrm>
              <a:off x="3857249" y="4076861"/>
              <a:ext cx="1158395" cy="1071481"/>
            </a:xfrm>
            <a:custGeom>
              <a:avLst/>
              <a:gdLst/>
              <a:ahLst/>
              <a:cxnLst/>
              <a:rect l="l" t="t" r="r" b="b"/>
              <a:pathLst>
                <a:path w="24377" h="22548" extrusionOk="0">
                  <a:moveTo>
                    <a:pt x="13972" y="0"/>
                  </a:moveTo>
                  <a:cubicBezTo>
                    <a:pt x="13917" y="0"/>
                    <a:pt x="13862" y="1"/>
                    <a:pt x="13807" y="3"/>
                  </a:cubicBezTo>
                  <a:cubicBezTo>
                    <a:pt x="11913" y="84"/>
                    <a:pt x="10141" y="1225"/>
                    <a:pt x="9001" y="2752"/>
                  </a:cubicBezTo>
                  <a:cubicBezTo>
                    <a:pt x="8023" y="4056"/>
                    <a:pt x="7677" y="5624"/>
                    <a:pt x="7371" y="7233"/>
                  </a:cubicBezTo>
                  <a:cubicBezTo>
                    <a:pt x="7473" y="5420"/>
                    <a:pt x="6109" y="3526"/>
                    <a:pt x="4255" y="3241"/>
                  </a:cubicBezTo>
                  <a:cubicBezTo>
                    <a:pt x="4104" y="3219"/>
                    <a:pt x="3951" y="3208"/>
                    <a:pt x="3800" y="3208"/>
                  </a:cubicBezTo>
                  <a:cubicBezTo>
                    <a:pt x="1857" y="3208"/>
                    <a:pt x="0" y="4964"/>
                    <a:pt x="19" y="6948"/>
                  </a:cubicBezTo>
                  <a:cubicBezTo>
                    <a:pt x="1058" y="8047"/>
                    <a:pt x="1710" y="8638"/>
                    <a:pt x="1710" y="10145"/>
                  </a:cubicBezTo>
                  <a:cubicBezTo>
                    <a:pt x="1730" y="14137"/>
                    <a:pt x="1669" y="18495"/>
                    <a:pt x="1669" y="22548"/>
                  </a:cubicBezTo>
                  <a:lnTo>
                    <a:pt x="22157" y="22548"/>
                  </a:lnTo>
                  <a:cubicBezTo>
                    <a:pt x="22320" y="22446"/>
                    <a:pt x="22483" y="22324"/>
                    <a:pt x="22646" y="22201"/>
                  </a:cubicBezTo>
                  <a:cubicBezTo>
                    <a:pt x="23664" y="21387"/>
                    <a:pt x="24377" y="20124"/>
                    <a:pt x="24316" y="18821"/>
                  </a:cubicBezTo>
                  <a:cubicBezTo>
                    <a:pt x="24275" y="17517"/>
                    <a:pt x="23358" y="16234"/>
                    <a:pt x="22096" y="15949"/>
                  </a:cubicBezTo>
                  <a:cubicBezTo>
                    <a:pt x="21906" y="15906"/>
                    <a:pt x="21704" y="15886"/>
                    <a:pt x="21496" y="15886"/>
                  </a:cubicBezTo>
                  <a:cubicBezTo>
                    <a:pt x="20814" y="15886"/>
                    <a:pt x="20076" y="16109"/>
                    <a:pt x="19530" y="16499"/>
                  </a:cubicBezTo>
                  <a:cubicBezTo>
                    <a:pt x="19631" y="15929"/>
                    <a:pt x="19509" y="15297"/>
                    <a:pt x="19122" y="14849"/>
                  </a:cubicBezTo>
                  <a:cubicBezTo>
                    <a:pt x="18661" y="14277"/>
                    <a:pt x="17914" y="14006"/>
                    <a:pt x="17157" y="14006"/>
                  </a:cubicBezTo>
                  <a:cubicBezTo>
                    <a:pt x="17079" y="14006"/>
                    <a:pt x="17001" y="14009"/>
                    <a:pt x="16923" y="14014"/>
                  </a:cubicBezTo>
                  <a:cubicBezTo>
                    <a:pt x="17737" y="13139"/>
                    <a:pt x="18450" y="12181"/>
                    <a:pt x="18980" y="11102"/>
                  </a:cubicBezTo>
                  <a:cubicBezTo>
                    <a:pt x="20100" y="8903"/>
                    <a:pt x="20426" y="6235"/>
                    <a:pt x="19509" y="3954"/>
                  </a:cubicBezTo>
                  <a:cubicBezTo>
                    <a:pt x="18613" y="1724"/>
                    <a:pt x="16374" y="0"/>
                    <a:pt x="13972"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p:nvPr/>
          </p:nvSpPr>
          <p:spPr>
            <a:xfrm>
              <a:off x="3857249" y="4345114"/>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8367471" y="3833516"/>
              <a:ext cx="695883" cy="433335"/>
            </a:xfrm>
            <a:custGeom>
              <a:avLst/>
              <a:gdLst/>
              <a:ahLst/>
              <a:cxnLst/>
              <a:rect l="l" t="t" r="r" b="b"/>
              <a:pathLst>
                <a:path w="14644" h="9119" extrusionOk="0">
                  <a:moveTo>
                    <a:pt x="7694" y="1"/>
                  </a:moveTo>
                  <a:cubicBezTo>
                    <a:pt x="7621" y="1"/>
                    <a:pt x="7548" y="6"/>
                    <a:pt x="7475" y="15"/>
                  </a:cubicBezTo>
                  <a:cubicBezTo>
                    <a:pt x="6395" y="158"/>
                    <a:pt x="5703" y="1319"/>
                    <a:pt x="5703" y="2398"/>
                  </a:cubicBezTo>
                  <a:cubicBezTo>
                    <a:pt x="5703" y="3274"/>
                    <a:pt x="5968" y="4048"/>
                    <a:pt x="6334" y="4842"/>
                  </a:cubicBezTo>
                  <a:cubicBezTo>
                    <a:pt x="6125" y="4619"/>
                    <a:pt x="5831" y="4492"/>
                    <a:pt x="5542" y="4492"/>
                  </a:cubicBezTo>
                  <a:cubicBezTo>
                    <a:pt x="5408" y="4492"/>
                    <a:pt x="5275" y="4519"/>
                    <a:pt x="5153" y="4577"/>
                  </a:cubicBezTo>
                  <a:cubicBezTo>
                    <a:pt x="4762" y="5022"/>
                    <a:pt x="4572" y="5544"/>
                    <a:pt x="4693" y="6090"/>
                  </a:cubicBezTo>
                  <a:lnTo>
                    <a:pt x="4693" y="6090"/>
                  </a:lnTo>
                  <a:cubicBezTo>
                    <a:pt x="4412" y="5270"/>
                    <a:pt x="3834" y="4545"/>
                    <a:pt x="3035" y="4211"/>
                  </a:cubicBezTo>
                  <a:cubicBezTo>
                    <a:pt x="2758" y="4092"/>
                    <a:pt x="2454" y="4033"/>
                    <a:pt x="2150" y="4033"/>
                  </a:cubicBezTo>
                  <a:cubicBezTo>
                    <a:pt x="1513" y="4033"/>
                    <a:pt x="875" y="4291"/>
                    <a:pt x="489" y="4801"/>
                  </a:cubicBezTo>
                  <a:cubicBezTo>
                    <a:pt x="0" y="5453"/>
                    <a:pt x="0" y="6370"/>
                    <a:pt x="245" y="7164"/>
                  </a:cubicBezTo>
                  <a:cubicBezTo>
                    <a:pt x="469" y="7897"/>
                    <a:pt x="876" y="8569"/>
                    <a:pt x="1446" y="9119"/>
                  </a:cubicBezTo>
                  <a:lnTo>
                    <a:pt x="13951" y="9119"/>
                  </a:lnTo>
                  <a:cubicBezTo>
                    <a:pt x="14277" y="8426"/>
                    <a:pt x="14480" y="7693"/>
                    <a:pt x="14562" y="6940"/>
                  </a:cubicBezTo>
                  <a:cubicBezTo>
                    <a:pt x="14643" y="6308"/>
                    <a:pt x="14623" y="5616"/>
                    <a:pt x="14338" y="5046"/>
                  </a:cubicBezTo>
                  <a:cubicBezTo>
                    <a:pt x="14073" y="4455"/>
                    <a:pt x="13503" y="3987"/>
                    <a:pt x="12851" y="3966"/>
                  </a:cubicBezTo>
                  <a:cubicBezTo>
                    <a:pt x="12362" y="3966"/>
                    <a:pt x="11894" y="4272"/>
                    <a:pt x="11731" y="4720"/>
                  </a:cubicBezTo>
                  <a:cubicBezTo>
                    <a:pt x="11690" y="4211"/>
                    <a:pt x="11283" y="3722"/>
                    <a:pt x="10774" y="3661"/>
                  </a:cubicBezTo>
                  <a:cubicBezTo>
                    <a:pt x="10746" y="3658"/>
                    <a:pt x="10718" y="3657"/>
                    <a:pt x="10691" y="3657"/>
                  </a:cubicBezTo>
                  <a:cubicBezTo>
                    <a:pt x="10317" y="3657"/>
                    <a:pt x="9987" y="3909"/>
                    <a:pt x="9817" y="4231"/>
                  </a:cubicBezTo>
                  <a:cubicBezTo>
                    <a:pt x="9939" y="3417"/>
                    <a:pt x="10020" y="2602"/>
                    <a:pt x="9776" y="1808"/>
                  </a:cubicBezTo>
                  <a:cubicBezTo>
                    <a:pt x="9511" y="860"/>
                    <a:pt x="8663" y="1"/>
                    <a:pt x="7694" y="1"/>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8468118" y="3948752"/>
              <a:ext cx="540065" cy="318099"/>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9"/>
            <p:cNvSpPr/>
            <p:nvPr/>
          </p:nvSpPr>
          <p:spPr>
            <a:xfrm>
              <a:off x="4330885" y="-65025"/>
              <a:ext cx="2284952" cy="559120"/>
            </a:xfrm>
            <a:custGeom>
              <a:avLst/>
              <a:gdLst/>
              <a:ahLst/>
              <a:cxnLst/>
              <a:rect l="l" t="t" r="r" b="b"/>
              <a:pathLst>
                <a:path w="48084" h="11766" extrusionOk="0">
                  <a:moveTo>
                    <a:pt x="17438" y="0"/>
                  </a:moveTo>
                  <a:cubicBezTo>
                    <a:pt x="16533" y="0"/>
                    <a:pt x="15622" y="382"/>
                    <a:pt x="14969" y="1021"/>
                  </a:cubicBezTo>
                  <a:cubicBezTo>
                    <a:pt x="14032" y="1937"/>
                    <a:pt x="13645" y="3322"/>
                    <a:pt x="13808" y="4626"/>
                  </a:cubicBezTo>
                  <a:cubicBezTo>
                    <a:pt x="13523" y="3424"/>
                    <a:pt x="12159" y="2854"/>
                    <a:pt x="10916" y="2833"/>
                  </a:cubicBezTo>
                  <a:cubicBezTo>
                    <a:pt x="10889" y="2833"/>
                    <a:pt x="10862" y="2833"/>
                    <a:pt x="10834" y="2833"/>
                  </a:cubicBezTo>
                  <a:cubicBezTo>
                    <a:pt x="9621" y="2833"/>
                    <a:pt x="8446" y="3267"/>
                    <a:pt x="7271" y="3546"/>
                  </a:cubicBezTo>
                  <a:cubicBezTo>
                    <a:pt x="6280" y="3786"/>
                    <a:pt x="5246" y="3903"/>
                    <a:pt x="4209" y="3903"/>
                  </a:cubicBezTo>
                  <a:cubicBezTo>
                    <a:pt x="2775" y="3903"/>
                    <a:pt x="1336" y="3678"/>
                    <a:pt x="0" y="3241"/>
                  </a:cubicBezTo>
                  <a:lnTo>
                    <a:pt x="0" y="3241"/>
                  </a:lnTo>
                  <a:cubicBezTo>
                    <a:pt x="9603" y="8855"/>
                    <a:pt x="20744" y="11766"/>
                    <a:pt x="31876" y="11766"/>
                  </a:cubicBezTo>
                  <a:cubicBezTo>
                    <a:pt x="37342" y="11766"/>
                    <a:pt x="42805" y="11064"/>
                    <a:pt x="48084" y="9636"/>
                  </a:cubicBezTo>
                  <a:lnTo>
                    <a:pt x="48084" y="9636"/>
                  </a:lnTo>
                  <a:cubicBezTo>
                    <a:pt x="45061" y="9997"/>
                    <a:pt x="42265" y="10210"/>
                    <a:pt x="39786" y="10210"/>
                  </a:cubicBezTo>
                  <a:cubicBezTo>
                    <a:pt x="36402" y="10210"/>
                    <a:pt x="33612" y="9814"/>
                    <a:pt x="31649" y="8862"/>
                  </a:cubicBezTo>
                  <a:cubicBezTo>
                    <a:pt x="31628" y="7416"/>
                    <a:pt x="30590" y="6031"/>
                    <a:pt x="29205" y="5624"/>
                  </a:cubicBezTo>
                  <a:cubicBezTo>
                    <a:pt x="28802" y="5507"/>
                    <a:pt x="28353" y="5445"/>
                    <a:pt x="27900" y="5445"/>
                  </a:cubicBezTo>
                  <a:cubicBezTo>
                    <a:pt x="26773" y="5445"/>
                    <a:pt x="25617" y="5826"/>
                    <a:pt x="25050" y="6683"/>
                  </a:cubicBezTo>
                  <a:cubicBezTo>
                    <a:pt x="25417" y="5522"/>
                    <a:pt x="24969" y="4137"/>
                    <a:pt x="23971" y="3404"/>
                  </a:cubicBezTo>
                  <a:cubicBezTo>
                    <a:pt x="23475" y="3050"/>
                    <a:pt x="22869" y="2872"/>
                    <a:pt x="22263" y="2872"/>
                  </a:cubicBezTo>
                  <a:cubicBezTo>
                    <a:pt x="21647" y="2872"/>
                    <a:pt x="21031" y="3055"/>
                    <a:pt x="20529" y="3424"/>
                  </a:cubicBezTo>
                  <a:cubicBezTo>
                    <a:pt x="20875" y="2161"/>
                    <a:pt x="19796" y="736"/>
                    <a:pt x="18594" y="227"/>
                  </a:cubicBezTo>
                  <a:cubicBezTo>
                    <a:pt x="18224" y="72"/>
                    <a:pt x="17832" y="0"/>
                    <a:pt x="17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9"/>
            <p:cNvSpPr/>
            <p:nvPr/>
          </p:nvSpPr>
          <p:spPr>
            <a:xfrm>
              <a:off x="8063581" y="1264774"/>
              <a:ext cx="1492366" cy="358443"/>
            </a:xfrm>
            <a:custGeom>
              <a:avLst/>
              <a:gdLst/>
              <a:ahLst/>
              <a:cxnLst/>
              <a:rect l="l" t="t" r="r" b="b"/>
              <a:pathLst>
                <a:path w="31405" h="7543" extrusionOk="0">
                  <a:moveTo>
                    <a:pt x="31404" y="1"/>
                  </a:moveTo>
                  <a:cubicBezTo>
                    <a:pt x="27506" y="1960"/>
                    <a:pt x="24103" y="3252"/>
                    <a:pt x="21649" y="3252"/>
                  </a:cubicBezTo>
                  <a:cubicBezTo>
                    <a:pt x="21424" y="3252"/>
                    <a:pt x="21206" y="3241"/>
                    <a:pt x="20998" y="3219"/>
                  </a:cubicBezTo>
                  <a:cubicBezTo>
                    <a:pt x="20662" y="2351"/>
                    <a:pt x="19754" y="1750"/>
                    <a:pt x="18827" y="1750"/>
                  </a:cubicBezTo>
                  <a:cubicBezTo>
                    <a:pt x="18797" y="1750"/>
                    <a:pt x="18767" y="1751"/>
                    <a:pt x="18737" y="1752"/>
                  </a:cubicBezTo>
                  <a:cubicBezTo>
                    <a:pt x="17780" y="1813"/>
                    <a:pt x="16619" y="2424"/>
                    <a:pt x="16395" y="3361"/>
                  </a:cubicBezTo>
                  <a:cubicBezTo>
                    <a:pt x="16354" y="2547"/>
                    <a:pt x="15764" y="1793"/>
                    <a:pt x="14990" y="1569"/>
                  </a:cubicBezTo>
                  <a:cubicBezTo>
                    <a:pt x="14821" y="1522"/>
                    <a:pt x="14648" y="1499"/>
                    <a:pt x="14476" y="1499"/>
                  </a:cubicBezTo>
                  <a:cubicBezTo>
                    <a:pt x="13836" y="1499"/>
                    <a:pt x="13204" y="1813"/>
                    <a:pt x="12851" y="2343"/>
                  </a:cubicBezTo>
                  <a:cubicBezTo>
                    <a:pt x="12770" y="1488"/>
                    <a:pt x="11772" y="856"/>
                    <a:pt x="10917" y="795"/>
                  </a:cubicBezTo>
                  <a:cubicBezTo>
                    <a:pt x="10887" y="794"/>
                    <a:pt x="10858" y="793"/>
                    <a:pt x="10828" y="793"/>
                  </a:cubicBezTo>
                  <a:cubicBezTo>
                    <a:pt x="9985" y="793"/>
                    <a:pt x="9193" y="1351"/>
                    <a:pt x="8839" y="2099"/>
                  </a:cubicBezTo>
                  <a:cubicBezTo>
                    <a:pt x="8452" y="2893"/>
                    <a:pt x="8534" y="3850"/>
                    <a:pt x="8921" y="4624"/>
                  </a:cubicBezTo>
                  <a:cubicBezTo>
                    <a:pt x="8634" y="4181"/>
                    <a:pt x="8130" y="4004"/>
                    <a:pt x="7602" y="4004"/>
                  </a:cubicBezTo>
                  <a:cubicBezTo>
                    <a:pt x="7305" y="4004"/>
                    <a:pt x="7000" y="4060"/>
                    <a:pt x="6721" y="4156"/>
                  </a:cubicBezTo>
                  <a:cubicBezTo>
                    <a:pt x="5947" y="4420"/>
                    <a:pt x="5296" y="4970"/>
                    <a:pt x="4603" y="5418"/>
                  </a:cubicBezTo>
                  <a:cubicBezTo>
                    <a:pt x="3259" y="6314"/>
                    <a:pt x="1609" y="6823"/>
                    <a:pt x="1" y="6884"/>
                  </a:cubicBezTo>
                  <a:cubicBezTo>
                    <a:pt x="2420" y="7326"/>
                    <a:pt x="4876" y="7542"/>
                    <a:pt x="7331" y="7542"/>
                  </a:cubicBezTo>
                  <a:cubicBezTo>
                    <a:pt x="15873" y="7542"/>
                    <a:pt x="24413" y="4920"/>
                    <a:pt x="31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9"/>
            <p:cNvSpPr/>
            <p:nvPr/>
          </p:nvSpPr>
          <p:spPr>
            <a:xfrm>
              <a:off x="7084193" y="174903"/>
              <a:ext cx="2252068" cy="646462"/>
            </a:xfrm>
            <a:custGeom>
              <a:avLst/>
              <a:gdLst/>
              <a:ahLst/>
              <a:cxnLst/>
              <a:rect l="l" t="t" r="r" b="b"/>
              <a:pathLst>
                <a:path w="47392" h="13604" extrusionOk="0">
                  <a:moveTo>
                    <a:pt x="26223" y="0"/>
                  </a:moveTo>
                  <a:cubicBezTo>
                    <a:pt x="26029" y="0"/>
                    <a:pt x="25835" y="21"/>
                    <a:pt x="25641" y="65"/>
                  </a:cubicBezTo>
                  <a:cubicBezTo>
                    <a:pt x="24134" y="412"/>
                    <a:pt x="23197" y="2000"/>
                    <a:pt x="23136" y="3548"/>
                  </a:cubicBezTo>
                  <a:cubicBezTo>
                    <a:pt x="23075" y="5075"/>
                    <a:pt x="23523" y="6623"/>
                    <a:pt x="24154" y="8028"/>
                  </a:cubicBezTo>
                  <a:cubicBezTo>
                    <a:pt x="23544" y="6883"/>
                    <a:pt x="22249" y="6183"/>
                    <a:pt x="20968" y="6183"/>
                  </a:cubicBezTo>
                  <a:cubicBezTo>
                    <a:pt x="20496" y="6183"/>
                    <a:pt x="20026" y="6278"/>
                    <a:pt x="19592" y="6481"/>
                  </a:cubicBezTo>
                  <a:cubicBezTo>
                    <a:pt x="18900" y="6786"/>
                    <a:pt x="18350" y="7397"/>
                    <a:pt x="18004" y="8089"/>
                  </a:cubicBezTo>
                  <a:cubicBezTo>
                    <a:pt x="16904" y="10269"/>
                    <a:pt x="14847" y="11816"/>
                    <a:pt x="12424" y="12122"/>
                  </a:cubicBezTo>
                  <a:cubicBezTo>
                    <a:pt x="10716" y="12332"/>
                    <a:pt x="8995" y="12445"/>
                    <a:pt x="7276" y="12445"/>
                  </a:cubicBezTo>
                  <a:cubicBezTo>
                    <a:pt x="4832" y="12445"/>
                    <a:pt x="2392" y="12217"/>
                    <a:pt x="1" y="11715"/>
                  </a:cubicBezTo>
                  <a:lnTo>
                    <a:pt x="1" y="11715"/>
                  </a:lnTo>
                  <a:cubicBezTo>
                    <a:pt x="4666" y="12983"/>
                    <a:pt x="9494" y="13603"/>
                    <a:pt x="14326" y="13603"/>
                  </a:cubicBezTo>
                  <a:cubicBezTo>
                    <a:pt x="26091" y="13603"/>
                    <a:pt x="37877" y="9928"/>
                    <a:pt x="47391" y="2998"/>
                  </a:cubicBezTo>
                  <a:lnTo>
                    <a:pt x="47391" y="2998"/>
                  </a:lnTo>
                  <a:cubicBezTo>
                    <a:pt x="44601" y="3080"/>
                    <a:pt x="42341" y="3466"/>
                    <a:pt x="39551" y="3548"/>
                  </a:cubicBezTo>
                  <a:cubicBezTo>
                    <a:pt x="38573" y="3589"/>
                    <a:pt x="37555" y="3609"/>
                    <a:pt x="36679" y="4057"/>
                  </a:cubicBezTo>
                  <a:cubicBezTo>
                    <a:pt x="36007" y="4383"/>
                    <a:pt x="35315" y="5014"/>
                    <a:pt x="35111" y="5727"/>
                  </a:cubicBezTo>
                  <a:cubicBezTo>
                    <a:pt x="35009" y="4648"/>
                    <a:pt x="34072" y="3650"/>
                    <a:pt x="32973" y="3568"/>
                  </a:cubicBezTo>
                  <a:cubicBezTo>
                    <a:pt x="32926" y="3565"/>
                    <a:pt x="32879" y="3563"/>
                    <a:pt x="32832" y="3563"/>
                  </a:cubicBezTo>
                  <a:cubicBezTo>
                    <a:pt x="31564" y="3563"/>
                    <a:pt x="30430" y="4878"/>
                    <a:pt x="30508" y="6155"/>
                  </a:cubicBezTo>
                  <a:cubicBezTo>
                    <a:pt x="30305" y="4688"/>
                    <a:pt x="30101" y="3181"/>
                    <a:pt x="29327" y="1939"/>
                  </a:cubicBezTo>
                  <a:cubicBezTo>
                    <a:pt x="28658" y="848"/>
                    <a:pt x="27457" y="0"/>
                    <a:pt x="26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a:off x="4177015" y="1203569"/>
              <a:ext cx="870044" cy="225672"/>
            </a:xfrm>
            <a:custGeom>
              <a:avLst/>
              <a:gdLst/>
              <a:ahLst/>
              <a:cxnLst/>
              <a:rect l="l" t="t" r="r" b="b"/>
              <a:pathLst>
                <a:path w="18309" h="4749" extrusionOk="0">
                  <a:moveTo>
                    <a:pt x="10690" y="1"/>
                  </a:moveTo>
                  <a:cubicBezTo>
                    <a:pt x="10142" y="1"/>
                    <a:pt x="9661" y="446"/>
                    <a:pt x="9450" y="963"/>
                  </a:cubicBezTo>
                  <a:cubicBezTo>
                    <a:pt x="9226" y="1493"/>
                    <a:pt x="9185" y="2124"/>
                    <a:pt x="9226" y="2715"/>
                  </a:cubicBezTo>
                  <a:cubicBezTo>
                    <a:pt x="9149" y="2077"/>
                    <a:pt x="8521" y="1549"/>
                    <a:pt x="7883" y="1549"/>
                  </a:cubicBezTo>
                  <a:cubicBezTo>
                    <a:pt x="7849" y="1549"/>
                    <a:pt x="7814" y="1551"/>
                    <a:pt x="7780" y="1554"/>
                  </a:cubicBezTo>
                  <a:cubicBezTo>
                    <a:pt x="7495" y="1594"/>
                    <a:pt x="7210" y="1737"/>
                    <a:pt x="6986" y="1941"/>
                  </a:cubicBezTo>
                  <a:cubicBezTo>
                    <a:pt x="6457" y="2453"/>
                    <a:pt x="5753" y="2739"/>
                    <a:pt x="5031" y="2739"/>
                  </a:cubicBezTo>
                  <a:cubicBezTo>
                    <a:pt x="4834" y="2739"/>
                    <a:pt x="4636" y="2717"/>
                    <a:pt x="4440" y="2674"/>
                  </a:cubicBezTo>
                  <a:cubicBezTo>
                    <a:pt x="2872" y="2328"/>
                    <a:pt x="1365" y="1778"/>
                    <a:pt x="0" y="943"/>
                  </a:cubicBezTo>
                  <a:lnTo>
                    <a:pt x="0" y="943"/>
                  </a:lnTo>
                  <a:cubicBezTo>
                    <a:pt x="3594" y="3436"/>
                    <a:pt x="7970" y="4748"/>
                    <a:pt x="12338" y="4748"/>
                  </a:cubicBezTo>
                  <a:cubicBezTo>
                    <a:pt x="14356" y="4748"/>
                    <a:pt x="16372" y="4468"/>
                    <a:pt x="18309" y="3896"/>
                  </a:cubicBezTo>
                  <a:cubicBezTo>
                    <a:pt x="17291" y="3550"/>
                    <a:pt x="16415" y="3407"/>
                    <a:pt x="15397" y="3081"/>
                  </a:cubicBezTo>
                  <a:cubicBezTo>
                    <a:pt x="15079" y="2975"/>
                    <a:pt x="14762" y="2869"/>
                    <a:pt x="14444" y="2869"/>
                  </a:cubicBezTo>
                  <a:cubicBezTo>
                    <a:pt x="14395" y="2869"/>
                    <a:pt x="14346" y="2872"/>
                    <a:pt x="14297" y="2877"/>
                  </a:cubicBezTo>
                  <a:cubicBezTo>
                    <a:pt x="14012" y="2918"/>
                    <a:pt x="13666" y="3061"/>
                    <a:pt x="13503" y="3285"/>
                  </a:cubicBezTo>
                  <a:cubicBezTo>
                    <a:pt x="13604" y="2877"/>
                    <a:pt x="13401" y="2409"/>
                    <a:pt x="13014" y="2226"/>
                  </a:cubicBezTo>
                  <a:cubicBezTo>
                    <a:pt x="12920" y="2185"/>
                    <a:pt x="12820" y="2166"/>
                    <a:pt x="12719" y="2166"/>
                  </a:cubicBezTo>
                  <a:cubicBezTo>
                    <a:pt x="12313" y="2166"/>
                    <a:pt x="11890" y="2466"/>
                    <a:pt x="11792" y="2857"/>
                  </a:cubicBezTo>
                  <a:cubicBezTo>
                    <a:pt x="11894" y="2307"/>
                    <a:pt x="12016" y="1717"/>
                    <a:pt x="11894" y="1167"/>
                  </a:cubicBezTo>
                  <a:cubicBezTo>
                    <a:pt x="11772" y="617"/>
                    <a:pt x="11364" y="87"/>
                    <a:pt x="10794" y="6"/>
                  </a:cubicBezTo>
                  <a:cubicBezTo>
                    <a:pt x="10759" y="2"/>
                    <a:pt x="10724" y="1"/>
                    <a:pt x="10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a:off x="7067751" y="4435214"/>
              <a:ext cx="1549437" cy="187799"/>
            </a:xfrm>
            <a:custGeom>
              <a:avLst/>
              <a:gdLst/>
              <a:ahLst/>
              <a:cxnLst/>
              <a:rect l="l" t="t" r="r" b="b"/>
              <a:pathLst>
                <a:path w="32606" h="3952" extrusionOk="0">
                  <a:moveTo>
                    <a:pt x="16293" y="0"/>
                  </a:moveTo>
                  <a:cubicBezTo>
                    <a:pt x="7291" y="0"/>
                    <a:pt x="0" y="897"/>
                    <a:pt x="0" y="1976"/>
                  </a:cubicBezTo>
                  <a:cubicBezTo>
                    <a:pt x="0" y="3055"/>
                    <a:pt x="7291" y="3951"/>
                    <a:pt x="16293" y="3951"/>
                  </a:cubicBezTo>
                  <a:cubicBezTo>
                    <a:pt x="25294" y="3951"/>
                    <a:pt x="32606" y="3055"/>
                    <a:pt x="32606" y="1976"/>
                  </a:cubicBezTo>
                  <a:cubicBezTo>
                    <a:pt x="32606" y="897"/>
                    <a:pt x="25294" y="0"/>
                    <a:pt x="16293"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9"/>
            <p:cNvSpPr/>
            <p:nvPr/>
          </p:nvSpPr>
          <p:spPr>
            <a:xfrm>
              <a:off x="7427763" y="1353399"/>
              <a:ext cx="286498" cy="238550"/>
            </a:xfrm>
            <a:custGeom>
              <a:avLst/>
              <a:gdLst/>
              <a:ahLst/>
              <a:cxnLst/>
              <a:rect l="l" t="t" r="r" b="b"/>
              <a:pathLst>
                <a:path w="6029" h="5020" extrusionOk="0">
                  <a:moveTo>
                    <a:pt x="3238" y="0"/>
                  </a:moveTo>
                  <a:cubicBezTo>
                    <a:pt x="2321" y="0"/>
                    <a:pt x="1219" y="227"/>
                    <a:pt x="0" y="926"/>
                  </a:cubicBezTo>
                  <a:lnTo>
                    <a:pt x="611" y="4286"/>
                  </a:lnTo>
                  <a:lnTo>
                    <a:pt x="1141" y="5019"/>
                  </a:lnTo>
                  <a:lnTo>
                    <a:pt x="5010" y="5019"/>
                  </a:lnTo>
                  <a:cubicBezTo>
                    <a:pt x="5010" y="5019"/>
                    <a:pt x="5013" y="5020"/>
                    <a:pt x="5017" y="5020"/>
                  </a:cubicBezTo>
                  <a:cubicBezTo>
                    <a:pt x="5105" y="5020"/>
                    <a:pt x="5989" y="4983"/>
                    <a:pt x="6008" y="3492"/>
                  </a:cubicBezTo>
                  <a:cubicBezTo>
                    <a:pt x="6029" y="1904"/>
                    <a:pt x="6008" y="783"/>
                    <a:pt x="6008" y="783"/>
                  </a:cubicBezTo>
                  <a:cubicBezTo>
                    <a:pt x="6008" y="783"/>
                    <a:pt x="4941" y="0"/>
                    <a:pt x="3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a:off x="7032919" y="2426116"/>
              <a:ext cx="270056" cy="668796"/>
            </a:xfrm>
            <a:custGeom>
              <a:avLst/>
              <a:gdLst/>
              <a:ahLst/>
              <a:cxnLst/>
              <a:rect l="l" t="t" r="r" b="b"/>
              <a:pathLst>
                <a:path w="5683" h="14074" extrusionOk="0">
                  <a:moveTo>
                    <a:pt x="102" y="1"/>
                  </a:moveTo>
                  <a:cubicBezTo>
                    <a:pt x="41" y="754"/>
                    <a:pt x="0" y="1508"/>
                    <a:pt x="21" y="2282"/>
                  </a:cubicBezTo>
                  <a:cubicBezTo>
                    <a:pt x="61" y="5601"/>
                    <a:pt x="469" y="11385"/>
                    <a:pt x="2424" y="14073"/>
                  </a:cubicBezTo>
                  <a:lnTo>
                    <a:pt x="5682" y="2200"/>
                  </a:lnTo>
                  <a:cubicBezTo>
                    <a:pt x="3035" y="1589"/>
                    <a:pt x="1242" y="713"/>
                    <a:pt x="102" y="1"/>
                  </a:cubicBezTo>
                  <a:close/>
                </a:path>
              </a:pathLst>
            </a:custGeom>
            <a:solidFill>
              <a:srgbClr val="E89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a:off x="5719657" y="1993541"/>
              <a:ext cx="3218862" cy="334873"/>
            </a:xfrm>
            <a:custGeom>
              <a:avLst/>
              <a:gdLst/>
              <a:ahLst/>
              <a:cxnLst/>
              <a:rect l="l" t="t" r="r" b="b"/>
              <a:pathLst>
                <a:path w="67737" h="7047" extrusionOk="0">
                  <a:moveTo>
                    <a:pt x="33868" y="0"/>
                  </a:moveTo>
                  <a:cubicBezTo>
                    <a:pt x="23074" y="0"/>
                    <a:pt x="12199" y="1304"/>
                    <a:pt x="1446" y="3870"/>
                  </a:cubicBezTo>
                  <a:cubicBezTo>
                    <a:pt x="591" y="4094"/>
                    <a:pt x="0" y="4949"/>
                    <a:pt x="122" y="5804"/>
                  </a:cubicBezTo>
                  <a:cubicBezTo>
                    <a:pt x="243" y="6544"/>
                    <a:pt x="843" y="7037"/>
                    <a:pt x="1542" y="7037"/>
                  </a:cubicBezTo>
                  <a:cubicBezTo>
                    <a:pt x="1670" y="7037"/>
                    <a:pt x="1802" y="7020"/>
                    <a:pt x="1935" y="6986"/>
                  </a:cubicBezTo>
                  <a:cubicBezTo>
                    <a:pt x="12454" y="4440"/>
                    <a:pt x="23161" y="3167"/>
                    <a:pt x="33868" y="3167"/>
                  </a:cubicBezTo>
                  <a:cubicBezTo>
                    <a:pt x="44575" y="3167"/>
                    <a:pt x="55283" y="4440"/>
                    <a:pt x="65801" y="6986"/>
                  </a:cubicBezTo>
                  <a:cubicBezTo>
                    <a:pt x="65924" y="7026"/>
                    <a:pt x="66046" y="7047"/>
                    <a:pt x="66168" y="7047"/>
                  </a:cubicBezTo>
                  <a:cubicBezTo>
                    <a:pt x="66881" y="7047"/>
                    <a:pt x="67492" y="6538"/>
                    <a:pt x="67614" y="5804"/>
                  </a:cubicBezTo>
                  <a:cubicBezTo>
                    <a:pt x="67736" y="4949"/>
                    <a:pt x="67145" y="4094"/>
                    <a:pt x="66290" y="3870"/>
                  </a:cubicBezTo>
                  <a:cubicBezTo>
                    <a:pt x="55537" y="1304"/>
                    <a:pt x="44662" y="0"/>
                    <a:pt x="3386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7037766" y="1752567"/>
              <a:ext cx="478099" cy="778140"/>
            </a:xfrm>
            <a:custGeom>
              <a:avLst/>
              <a:gdLst/>
              <a:ahLst/>
              <a:cxnLst/>
              <a:rect l="l" t="t" r="r" b="b"/>
              <a:pathLst>
                <a:path w="10061" h="16375" extrusionOk="0">
                  <a:moveTo>
                    <a:pt x="10061" y="0"/>
                  </a:moveTo>
                  <a:lnTo>
                    <a:pt x="10061" y="0"/>
                  </a:lnTo>
                  <a:lnTo>
                    <a:pt x="10061" y="0"/>
                  </a:lnTo>
                  <a:cubicBezTo>
                    <a:pt x="10061" y="0"/>
                    <a:pt x="10061" y="0"/>
                    <a:pt x="10061" y="0"/>
                  </a:cubicBezTo>
                  <a:close/>
                  <a:moveTo>
                    <a:pt x="10061" y="0"/>
                  </a:moveTo>
                  <a:cubicBezTo>
                    <a:pt x="10036" y="15"/>
                    <a:pt x="4265" y="1901"/>
                    <a:pt x="1324" y="8900"/>
                  </a:cubicBezTo>
                  <a:cubicBezTo>
                    <a:pt x="631" y="10570"/>
                    <a:pt x="183" y="12362"/>
                    <a:pt x="0" y="14175"/>
                  </a:cubicBezTo>
                  <a:cubicBezTo>
                    <a:pt x="1140" y="14887"/>
                    <a:pt x="2933" y="15763"/>
                    <a:pt x="5580" y="16374"/>
                  </a:cubicBezTo>
                  <a:lnTo>
                    <a:pt x="10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9"/>
            <p:cNvSpPr/>
            <p:nvPr/>
          </p:nvSpPr>
          <p:spPr>
            <a:xfrm>
              <a:off x="7037766" y="1752567"/>
              <a:ext cx="478099" cy="778140"/>
            </a:xfrm>
            <a:custGeom>
              <a:avLst/>
              <a:gdLst/>
              <a:ahLst/>
              <a:cxnLst/>
              <a:rect l="l" t="t" r="r" b="b"/>
              <a:pathLst>
                <a:path w="10061" h="16375" extrusionOk="0">
                  <a:moveTo>
                    <a:pt x="10061" y="0"/>
                  </a:moveTo>
                  <a:lnTo>
                    <a:pt x="10061" y="0"/>
                  </a:lnTo>
                  <a:lnTo>
                    <a:pt x="10061" y="0"/>
                  </a:lnTo>
                  <a:cubicBezTo>
                    <a:pt x="10061" y="0"/>
                    <a:pt x="10061" y="0"/>
                    <a:pt x="10061" y="0"/>
                  </a:cubicBezTo>
                  <a:close/>
                  <a:moveTo>
                    <a:pt x="10061" y="0"/>
                  </a:moveTo>
                  <a:cubicBezTo>
                    <a:pt x="10036" y="15"/>
                    <a:pt x="4265" y="1901"/>
                    <a:pt x="1324" y="8900"/>
                  </a:cubicBezTo>
                  <a:cubicBezTo>
                    <a:pt x="631" y="10570"/>
                    <a:pt x="183" y="12362"/>
                    <a:pt x="0" y="14175"/>
                  </a:cubicBezTo>
                  <a:cubicBezTo>
                    <a:pt x="1140" y="14887"/>
                    <a:pt x="2933" y="15763"/>
                    <a:pt x="5580" y="16374"/>
                  </a:cubicBezTo>
                  <a:lnTo>
                    <a:pt x="1006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7246759" y="3541980"/>
              <a:ext cx="464603" cy="947454"/>
            </a:xfrm>
            <a:custGeom>
              <a:avLst/>
              <a:gdLst/>
              <a:ahLst/>
              <a:cxnLst/>
              <a:rect l="l" t="t" r="r" b="b"/>
              <a:pathLst>
                <a:path w="9777" h="19938" extrusionOk="0">
                  <a:moveTo>
                    <a:pt x="551" y="0"/>
                  </a:moveTo>
                  <a:lnTo>
                    <a:pt x="1" y="1874"/>
                  </a:lnTo>
                  <a:cubicBezTo>
                    <a:pt x="1447" y="12362"/>
                    <a:pt x="5052" y="19368"/>
                    <a:pt x="5052" y="19368"/>
                  </a:cubicBezTo>
                  <a:lnTo>
                    <a:pt x="4237" y="19938"/>
                  </a:lnTo>
                  <a:lnTo>
                    <a:pt x="9206" y="19938"/>
                  </a:lnTo>
                  <a:lnTo>
                    <a:pt x="9206" y="19755"/>
                  </a:lnTo>
                  <a:lnTo>
                    <a:pt x="9776" y="428"/>
                  </a:lnTo>
                  <a:lnTo>
                    <a:pt x="551" y="0"/>
                  </a:lnTo>
                  <a:close/>
                </a:path>
              </a:pathLst>
            </a:custGeom>
            <a:solidFill>
              <a:srgbClr val="E89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9"/>
            <p:cNvSpPr/>
            <p:nvPr/>
          </p:nvSpPr>
          <p:spPr>
            <a:xfrm>
              <a:off x="7389034" y="4462300"/>
              <a:ext cx="295242" cy="66813"/>
            </a:xfrm>
            <a:custGeom>
              <a:avLst/>
              <a:gdLst/>
              <a:ahLst/>
              <a:cxnLst/>
              <a:rect l="l" t="t" r="r" b="b"/>
              <a:pathLst>
                <a:path w="6213" h="1406" extrusionOk="0">
                  <a:moveTo>
                    <a:pt x="2078" y="1"/>
                  </a:moveTo>
                  <a:lnTo>
                    <a:pt x="1" y="1406"/>
                  </a:lnTo>
                  <a:lnTo>
                    <a:pt x="6172" y="1406"/>
                  </a:lnTo>
                  <a:lnTo>
                    <a:pt x="6212" y="388"/>
                  </a:lnTo>
                  <a:lnTo>
                    <a:pt x="20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p:nvPr/>
          </p:nvSpPr>
          <p:spPr>
            <a:xfrm>
              <a:off x="7117077" y="2922605"/>
              <a:ext cx="561401" cy="721306"/>
            </a:xfrm>
            <a:custGeom>
              <a:avLst/>
              <a:gdLst/>
              <a:ahLst/>
              <a:cxnLst/>
              <a:rect l="l" t="t" r="r" b="b"/>
              <a:pathLst>
                <a:path w="11814" h="15179" extrusionOk="0">
                  <a:moveTo>
                    <a:pt x="1976" y="0"/>
                  </a:moveTo>
                  <a:lnTo>
                    <a:pt x="1" y="1120"/>
                  </a:lnTo>
                  <a:cubicBezTo>
                    <a:pt x="327" y="5377"/>
                    <a:pt x="1019" y="9877"/>
                    <a:pt x="2404" y="14826"/>
                  </a:cubicBezTo>
                  <a:cubicBezTo>
                    <a:pt x="2404" y="14826"/>
                    <a:pt x="4652" y="15179"/>
                    <a:pt x="7422" y="15179"/>
                  </a:cubicBezTo>
                  <a:cubicBezTo>
                    <a:pt x="8417" y="15179"/>
                    <a:pt x="9480" y="15133"/>
                    <a:pt x="10530" y="15010"/>
                  </a:cubicBezTo>
                  <a:cubicBezTo>
                    <a:pt x="10958" y="14969"/>
                    <a:pt x="11406" y="14908"/>
                    <a:pt x="11813" y="14826"/>
                  </a:cubicBezTo>
                  <a:lnTo>
                    <a:pt x="8677" y="1120"/>
                  </a:lnTo>
                  <a:lnTo>
                    <a:pt x="7781" y="957"/>
                  </a:lnTo>
                  <a:lnTo>
                    <a:pt x="19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7651297" y="3541980"/>
              <a:ext cx="465553" cy="956197"/>
            </a:xfrm>
            <a:custGeom>
              <a:avLst/>
              <a:gdLst/>
              <a:ahLst/>
              <a:cxnLst/>
              <a:rect l="l" t="t" r="r" b="b"/>
              <a:pathLst>
                <a:path w="9797" h="20122" extrusionOk="0">
                  <a:moveTo>
                    <a:pt x="571" y="0"/>
                  </a:moveTo>
                  <a:lnTo>
                    <a:pt x="1" y="1874"/>
                  </a:lnTo>
                  <a:cubicBezTo>
                    <a:pt x="1467" y="12362"/>
                    <a:pt x="5072" y="19368"/>
                    <a:pt x="5072" y="19368"/>
                  </a:cubicBezTo>
                  <a:lnTo>
                    <a:pt x="3972" y="20121"/>
                  </a:lnTo>
                  <a:lnTo>
                    <a:pt x="9206" y="20121"/>
                  </a:lnTo>
                  <a:lnTo>
                    <a:pt x="9206" y="19755"/>
                  </a:lnTo>
                  <a:lnTo>
                    <a:pt x="9797" y="428"/>
                  </a:lnTo>
                  <a:lnTo>
                    <a:pt x="571" y="0"/>
                  </a:lnTo>
                  <a:close/>
                </a:path>
              </a:pathLst>
            </a:custGeom>
            <a:solidFill>
              <a:srgbClr val="F0A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a:off x="7793572" y="4462300"/>
              <a:ext cx="296192" cy="66813"/>
            </a:xfrm>
            <a:custGeom>
              <a:avLst/>
              <a:gdLst/>
              <a:ahLst/>
              <a:cxnLst/>
              <a:rect l="l" t="t" r="r" b="b"/>
              <a:pathLst>
                <a:path w="6233" h="1406" extrusionOk="0">
                  <a:moveTo>
                    <a:pt x="2078" y="1"/>
                  </a:moveTo>
                  <a:lnTo>
                    <a:pt x="1" y="1406"/>
                  </a:lnTo>
                  <a:lnTo>
                    <a:pt x="6192" y="1406"/>
                  </a:lnTo>
                  <a:lnTo>
                    <a:pt x="6232" y="388"/>
                  </a:lnTo>
                  <a:lnTo>
                    <a:pt x="20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a:off x="7335812" y="2968081"/>
              <a:ext cx="342667" cy="667799"/>
            </a:xfrm>
            <a:custGeom>
              <a:avLst/>
              <a:gdLst/>
              <a:ahLst/>
              <a:cxnLst/>
              <a:rect l="l" t="t" r="r" b="b"/>
              <a:pathLst>
                <a:path w="7211" h="14053" extrusionOk="0">
                  <a:moveTo>
                    <a:pt x="3178" y="0"/>
                  </a:moveTo>
                  <a:lnTo>
                    <a:pt x="225" y="387"/>
                  </a:lnTo>
                  <a:lnTo>
                    <a:pt x="164" y="957"/>
                  </a:lnTo>
                  <a:cubicBezTo>
                    <a:pt x="1" y="2505"/>
                    <a:pt x="632" y="5601"/>
                    <a:pt x="4155" y="6538"/>
                  </a:cubicBezTo>
                  <a:lnTo>
                    <a:pt x="5927" y="14053"/>
                  </a:lnTo>
                  <a:cubicBezTo>
                    <a:pt x="6355" y="14012"/>
                    <a:pt x="6803" y="13951"/>
                    <a:pt x="7210" y="13869"/>
                  </a:cubicBezTo>
                  <a:lnTo>
                    <a:pt x="4074" y="143"/>
                  </a:lnTo>
                  <a:lnTo>
                    <a:pt x="3178"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a:off x="7357101" y="2910012"/>
              <a:ext cx="853649" cy="746872"/>
            </a:xfrm>
            <a:custGeom>
              <a:avLst/>
              <a:gdLst/>
              <a:ahLst/>
              <a:cxnLst/>
              <a:rect l="l" t="t" r="r" b="b"/>
              <a:pathLst>
                <a:path w="17964" h="15717" extrusionOk="0">
                  <a:moveTo>
                    <a:pt x="17963" y="0"/>
                  </a:moveTo>
                  <a:lnTo>
                    <a:pt x="428" y="2241"/>
                  </a:lnTo>
                  <a:cubicBezTo>
                    <a:pt x="428" y="2241"/>
                    <a:pt x="1" y="6293"/>
                    <a:pt x="4318" y="7149"/>
                  </a:cubicBezTo>
                  <a:lnTo>
                    <a:pt x="6212" y="15173"/>
                  </a:lnTo>
                  <a:cubicBezTo>
                    <a:pt x="6212" y="15173"/>
                    <a:pt x="8628" y="15717"/>
                    <a:pt x="11479" y="15717"/>
                  </a:cubicBezTo>
                  <a:cubicBezTo>
                    <a:pt x="13178" y="15717"/>
                    <a:pt x="15030" y="15524"/>
                    <a:pt x="16619" y="14908"/>
                  </a:cubicBezTo>
                  <a:lnTo>
                    <a:pt x="179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a:off x="7117077" y="1723532"/>
              <a:ext cx="1310459" cy="1359357"/>
            </a:xfrm>
            <a:custGeom>
              <a:avLst/>
              <a:gdLst/>
              <a:ahLst/>
              <a:cxnLst/>
              <a:rect l="l" t="t" r="r" b="b"/>
              <a:pathLst>
                <a:path w="27577" h="28606" extrusionOk="0">
                  <a:moveTo>
                    <a:pt x="13402" y="0"/>
                  </a:moveTo>
                  <a:lnTo>
                    <a:pt x="10632" y="1731"/>
                  </a:lnTo>
                  <a:lnTo>
                    <a:pt x="9186" y="1568"/>
                  </a:lnTo>
                  <a:lnTo>
                    <a:pt x="8412" y="611"/>
                  </a:lnTo>
                  <a:cubicBezTo>
                    <a:pt x="8412" y="611"/>
                    <a:pt x="4156" y="876"/>
                    <a:pt x="1427" y="14765"/>
                  </a:cubicBezTo>
                  <a:cubicBezTo>
                    <a:pt x="42" y="20529"/>
                    <a:pt x="1" y="26353"/>
                    <a:pt x="1" y="26353"/>
                  </a:cubicBezTo>
                  <a:cubicBezTo>
                    <a:pt x="1" y="26353"/>
                    <a:pt x="5150" y="28605"/>
                    <a:pt x="11710" y="28605"/>
                  </a:cubicBezTo>
                  <a:cubicBezTo>
                    <a:pt x="13794" y="28605"/>
                    <a:pt x="16020" y="28378"/>
                    <a:pt x="18269" y="27779"/>
                  </a:cubicBezTo>
                  <a:cubicBezTo>
                    <a:pt x="19165" y="27555"/>
                    <a:pt x="20061" y="27249"/>
                    <a:pt x="20957" y="26883"/>
                  </a:cubicBezTo>
                  <a:cubicBezTo>
                    <a:pt x="22077" y="26435"/>
                    <a:pt x="23177" y="25885"/>
                    <a:pt x="24256" y="25213"/>
                  </a:cubicBezTo>
                  <a:cubicBezTo>
                    <a:pt x="24256" y="25213"/>
                    <a:pt x="27576" y="8208"/>
                    <a:pt x="13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a:off x="7783878" y="1980948"/>
              <a:ext cx="397837" cy="1062642"/>
            </a:xfrm>
            <a:custGeom>
              <a:avLst/>
              <a:gdLst/>
              <a:ahLst/>
              <a:cxnLst/>
              <a:rect l="l" t="t" r="r" b="b"/>
              <a:pathLst>
                <a:path w="8372" h="22362" extrusionOk="0">
                  <a:moveTo>
                    <a:pt x="1" y="0"/>
                  </a:moveTo>
                  <a:cubicBezTo>
                    <a:pt x="1" y="1"/>
                    <a:pt x="5948" y="10346"/>
                    <a:pt x="4176" y="22280"/>
                  </a:cubicBezTo>
                  <a:lnTo>
                    <a:pt x="4237" y="22362"/>
                  </a:lnTo>
                  <a:cubicBezTo>
                    <a:pt x="5133" y="22138"/>
                    <a:pt x="6029" y="21832"/>
                    <a:pt x="6925" y="21466"/>
                  </a:cubicBezTo>
                  <a:lnTo>
                    <a:pt x="8371" y="12729"/>
                  </a:lnTo>
                  <a:lnTo>
                    <a:pt x="5011" y="3381"/>
                  </a:lnTo>
                  <a:lnTo>
                    <a:pt x="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p:nvPr/>
          </p:nvSpPr>
          <p:spPr>
            <a:xfrm>
              <a:off x="8238739" y="4455552"/>
              <a:ext cx="109439" cy="109391"/>
            </a:xfrm>
            <a:custGeom>
              <a:avLst/>
              <a:gdLst/>
              <a:ahLst/>
              <a:cxnLst/>
              <a:rect l="l" t="t" r="r" b="b"/>
              <a:pathLst>
                <a:path w="2303" h="2302" extrusionOk="0">
                  <a:moveTo>
                    <a:pt x="1162" y="0"/>
                  </a:moveTo>
                  <a:cubicBezTo>
                    <a:pt x="530" y="0"/>
                    <a:pt x="1" y="509"/>
                    <a:pt x="1" y="1161"/>
                  </a:cubicBezTo>
                  <a:cubicBezTo>
                    <a:pt x="1" y="1792"/>
                    <a:pt x="530" y="2301"/>
                    <a:pt x="1162" y="2301"/>
                  </a:cubicBezTo>
                  <a:cubicBezTo>
                    <a:pt x="1793" y="2301"/>
                    <a:pt x="2302" y="1792"/>
                    <a:pt x="2302" y="1161"/>
                  </a:cubicBezTo>
                  <a:cubicBezTo>
                    <a:pt x="2302" y="509"/>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9"/>
            <p:cNvSpPr/>
            <p:nvPr/>
          </p:nvSpPr>
          <p:spPr>
            <a:xfrm>
              <a:off x="7787775" y="4455552"/>
              <a:ext cx="109391" cy="109391"/>
            </a:xfrm>
            <a:custGeom>
              <a:avLst/>
              <a:gdLst/>
              <a:ahLst/>
              <a:cxnLst/>
              <a:rect l="l" t="t" r="r" b="b"/>
              <a:pathLst>
                <a:path w="2302" h="2302" extrusionOk="0">
                  <a:moveTo>
                    <a:pt x="1141" y="0"/>
                  </a:moveTo>
                  <a:cubicBezTo>
                    <a:pt x="510" y="0"/>
                    <a:pt x="0" y="509"/>
                    <a:pt x="0" y="1161"/>
                  </a:cubicBezTo>
                  <a:cubicBezTo>
                    <a:pt x="0" y="1792"/>
                    <a:pt x="510" y="2301"/>
                    <a:pt x="1141" y="2301"/>
                  </a:cubicBezTo>
                  <a:cubicBezTo>
                    <a:pt x="1772" y="2301"/>
                    <a:pt x="2302" y="1792"/>
                    <a:pt x="2302" y="1161"/>
                  </a:cubicBezTo>
                  <a:cubicBezTo>
                    <a:pt x="2302" y="509"/>
                    <a:pt x="1772" y="0"/>
                    <a:pt x="1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8108107" y="4477792"/>
              <a:ext cx="88102" cy="92949"/>
            </a:xfrm>
            <a:custGeom>
              <a:avLst/>
              <a:gdLst/>
              <a:ahLst/>
              <a:cxnLst/>
              <a:rect l="l" t="t" r="r" b="b"/>
              <a:pathLst>
                <a:path w="1854" h="1956" extrusionOk="0">
                  <a:moveTo>
                    <a:pt x="0" y="1"/>
                  </a:moveTo>
                  <a:lnTo>
                    <a:pt x="326" y="1956"/>
                  </a:lnTo>
                  <a:lnTo>
                    <a:pt x="1507" y="1956"/>
                  </a:lnTo>
                  <a:lnTo>
                    <a:pt x="18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9"/>
            <p:cNvSpPr/>
            <p:nvPr/>
          </p:nvSpPr>
          <p:spPr>
            <a:xfrm>
              <a:off x="7671636" y="4477792"/>
              <a:ext cx="87152" cy="92949"/>
            </a:xfrm>
            <a:custGeom>
              <a:avLst/>
              <a:gdLst/>
              <a:ahLst/>
              <a:cxnLst/>
              <a:rect l="l" t="t" r="r" b="b"/>
              <a:pathLst>
                <a:path w="1834" h="1956" extrusionOk="0">
                  <a:moveTo>
                    <a:pt x="0" y="1"/>
                  </a:moveTo>
                  <a:lnTo>
                    <a:pt x="326" y="1956"/>
                  </a:lnTo>
                  <a:lnTo>
                    <a:pt x="1508" y="1956"/>
                  </a:lnTo>
                  <a:lnTo>
                    <a:pt x="18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9"/>
            <p:cNvSpPr/>
            <p:nvPr/>
          </p:nvSpPr>
          <p:spPr>
            <a:xfrm>
              <a:off x="7905814" y="3107410"/>
              <a:ext cx="293293" cy="309735"/>
            </a:xfrm>
            <a:custGeom>
              <a:avLst/>
              <a:gdLst/>
              <a:ahLst/>
              <a:cxnLst/>
              <a:rect l="l" t="t" r="r" b="b"/>
              <a:pathLst>
                <a:path w="6172" h="6518" extrusionOk="0">
                  <a:moveTo>
                    <a:pt x="5622" y="530"/>
                  </a:moveTo>
                  <a:lnTo>
                    <a:pt x="5622" y="5968"/>
                  </a:lnTo>
                  <a:lnTo>
                    <a:pt x="551" y="5968"/>
                  </a:lnTo>
                  <a:lnTo>
                    <a:pt x="551" y="530"/>
                  </a:lnTo>
                  <a:close/>
                  <a:moveTo>
                    <a:pt x="266" y="1"/>
                  </a:moveTo>
                  <a:cubicBezTo>
                    <a:pt x="123" y="1"/>
                    <a:pt x="1" y="123"/>
                    <a:pt x="1" y="266"/>
                  </a:cubicBezTo>
                  <a:lnTo>
                    <a:pt x="1" y="6253"/>
                  </a:lnTo>
                  <a:cubicBezTo>
                    <a:pt x="1" y="6396"/>
                    <a:pt x="123" y="6518"/>
                    <a:pt x="266" y="6518"/>
                  </a:cubicBezTo>
                  <a:lnTo>
                    <a:pt x="5887" y="6518"/>
                  </a:lnTo>
                  <a:cubicBezTo>
                    <a:pt x="6050" y="6518"/>
                    <a:pt x="6172" y="6396"/>
                    <a:pt x="6172" y="6253"/>
                  </a:cubicBezTo>
                  <a:lnTo>
                    <a:pt x="6172" y="266"/>
                  </a:lnTo>
                  <a:cubicBezTo>
                    <a:pt x="6172" y="123"/>
                    <a:pt x="6050" y="1"/>
                    <a:pt x="5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9"/>
            <p:cNvSpPr/>
            <p:nvPr/>
          </p:nvSpPr>
          <p:spPr>
            <a:xfrm>
              <a:off x="7747145" y="3358078"/>
              <a:ext cx="721971" cy="1133304"/>
            </a:xfrm>
            <a:custGeom>
              <a:avLst/>
              <a:gdLst/>
              <a:ahLst/>
              <a:cxnLst/>
              <a:rect l="l" t="t" r="r" b="b"/>
              <a:pathLst>
                <a:path w="15193" h="23849" extrusionOk="0">
                  <a:moveTo>
                    <a:pt x="2749" y="1"/>
                  </a:moveTo>
                  <a:cubicBezTo>
                    <a:pt x="1222" y="1"/>
                    <a:pt x="0" y="1243"/>
                    <a:pt x="0" y="2750"/>
                  </a:cubicBezTo>
                  <a:lnTo>
                    <a:pt x="0" y="21079"/>
                  </a:lnTo>
                  <a:cubicBezTo>
                    <a:pt x="0" y="22606"/>
                    <a:pt x="1222" y="23849"/>
                    <a:pt x="2749" y="23849"/>
                  </a:cubicBezTo>
                  <a:lnTo>
                    <a:pt x="12423" y="23849"/>
                  </a:lnTo>
                  <a:cubicBezTo>
                    <a:pt x="13950" y="23849"/>
                    <a:pt x="15193" y="22606"/>
                    <a:pt x="15193" y="21079"/>
                  </a:cubicBezTo>
                  <a:lnTo>
                    <a:pt x="15193" y="2750"/>
                  </a:lnTo>
                  <a:cubicBezTo>
                    <a:pt x="15193" y="1243"/>
                    <a:pt x="13950" y="1"/>
                    <a:pt x="12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9"/>
            <p:cNvSpPr/>
            <p:nvPr/>
          </p:nvSpPr>
          <p:spPr>
            <a:xfrm>
              <a:off x="7747145" y="3358078"/>
              <a:ext cx="721971" cy="1133304"/>
            </a:xfrm>
            <a:custGeom>
              <a:avLst/>
              <a:gdLst/>
              <a:ahLst/>
              <a:cxnLst/>
              <a:rect l="l" t="t" r="r" b="b"/>
              <a:pathLst>
                <a:path w="15193" h="23849" extrusionOk="0">
                  <a:moveTo>
                    <a:pt x="2749" y="1"/>
                  </a:moveTo>
                  <a:cubicBezTo>
                    <a:pt x="1222" y="1"/>
                    <a:pt x="0" y="1243"/>
                    <a:pt x="0" y="2750"/>
                  </a:cubicBezTo>
                  <a:lnTo>
                    <a:pt x="0" y="21079"/>
                  </a:lnTo>
                  <a:cubicBezTo>
                    <a:pt x="0" y="22606"/>
                    <a:pt x="1222" y="23849"/>
                    <a:pt x="2749" y="23849"/>
                  </a:cubicBezTo>
                  <a:lnTo>
                    <a:pt x="12423" y="23849"/>
                  </a:lnTo>
                  <a:cubicBezTo>
                    <a:pt x="13950" y="23849"/>
                    <a:pt x="15193" y="22606"/>
                    <a:pt x="15193" y="21079"/>
                  </a:cubicBezTo>
                  <a:lnTo>
                    <a:pt x="15193" y="2750"/>
                  </a:lnTo>
                  <a:cubicBezTo>
                    <a:pt x="15193" y="1243"/>
                    <a:pt x="13950" y="1"/>
                    <a:pt x="12423" y="1"/>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9"/>
            <p:cNvSpPr/>
            <p:nvPr/>
          </p:nvSpPr>
          <p:spPr>
            <a:xfrm>
              <a:off x="7571939" y="3358078"/>
              <a:ext cx="722019" cy="1133304"/>
            </a:xfrm>
            <a:custGeom>
              <a:avLst/>
              <a:gdLst/>
              <a:ahLst/>
              <a:cxnLst/>
              <a:rect l="l" t="t" r="r" b="b"/>
              <a:pathLst>
                <a:path w="15194" h="23849" extrusionOk="0">
                  <a:moveTo>
                    <a:pt x="2750" y="1"/>
                  </a:moveTo>
                  <a:cubicBezTo>
                    <a:pt x="1243" y="1"/>
                    <a:pt x="1" y="1243"/>
                    <a:pt x="1" y="2750"/>
                  </a:cubicBezTo>
                  <a:lnTo>
                    <a:pt x="1" y="21079"/>
                  </a:lnTo>
                  <a:cubicBezTo>
                    <a:pt x="1" y="21486"/>
                    <a:pt x="82" y="21873"/>
                    <a:pt x="245" y="22199"/>
                  </a:cubicBezTo>
                  <a:cubicBezTo>
                    <a:pt x="673" y="23177"/>
                    <a:pt x="1630" y="23849"/>
                    <a:pt x="2750" y="23849"/>
                  </a:cubicBezTo>
                  <a:lnTo>
                    <a:pt x="12444" y="23849"/>
                  </a:lnTo>
                  <a:cubicBezTo>
                    <a:pt x="13951" y="23849"/>
                    <a:pt x="15194" y="22606"/>
                    <a:pt x="15194" y="21079"/>
                  </a:cubicBezTo>
                  <a:lnTo>
                    <a:pt x="15194" y="2750"/>
                  </a:lnTo>
                  <a:cubicBezTo>
                    <a:pt x="15194" y="1447"/>
                    <a:pt x="14277" y="347"/>
                    <a:pt x="13035" y="62"/>
                  </a:cubicBezTo>
                  <a:cubicBezTo>
                    <a:pt x="12852" y="21"/>
                    <a:pt x="12648" y="1"/>
                    <a:pt x="12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9"/>
            <p:cNvSpPr/>
            <p:nvPr/>
          </p:nvSpPr>
          <p:spPr>
            <a:xfrm>
              <a:off x="7571939" y="3358078"/>
              <a:ext cx="722019" cy="1133304"/>
            </a:xfrm>
            <a:custGeom>
              <a:avLst/>
              <a:gdLst/>
              <a:ahLst/>
              <a:cxnLst/>
              <a:rect l="l" t="t" r="r" b="b"/>
              <a:pathLst>
                <a:path w="15194" h="23849" extrusionOk="0">
                  <a:moveTo>
                    <a:pt x="2750" y="1"/>
                  </a:moveTo>
                  <a:cubicBezTo>
                    <a:pt x="1243" y="1"/>
                    <a:pt x="1" y="1243"/>
                    <a:pt x="1" y="2750"/>
                  </a:cubicBezTo>
                  <a:lnTo>
                    <a:pt x="1" y="21079"/>
                  </a:lnTo>
                  <a:cubicBezTo>
                    <a:pt x="1" y="21486"/>
                    <a:pt x="82" y="21873"/>
                    <a:pt x="245" y="22199"/>
                  </a:cubicBezTo>
                  <a:cubicBezTo>
                    <a:pt x="673" y="23177"/>
                    <a:pt x="1630" y="23849"/>
                    <a:pt x="2750" y="23849"/>
                  </a:cubicBezTo>
                  <a:lnTo>
                    <a:pt x="12444" y="23849"/>
                  </a:lnTo>
                  <a:cubicBezTo>
                    <a:pt x="13951" y="23849"/>
                    <a:pt x="15194" y="22606"/>
                    <a:pt x="15194" y="21079"/>
                  </a:cubicBezTo>
                  <a:lnTo>
                    <a:pt x="15194" y="2750"/>
                  </a:lnTo>
                  <a:cubicBezTo>
                    <a:pt x="15194" y="1447"/>
                    <a:pt x="14277" y="347"/>
                    <a:pt x="13035" y="62"/>
                  </a:cubicBezTo>
                  <a:cubicBezTo>
                    <a:pt x="12852" y="21"/>
                    <a:pt x="12648" y="1"/>
                    <a:pt x="12444" y="1"/>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9"/>
            <p:cNvSpPr/>
            <p:nvPr/>
          </p:nvSpPr>
          <p:spPr>
            <a:xfrm>
              <a:off x="7571939" y="3358078"/>
              <a:ext cx="631066" cy="1058793"/>
            </a:xfrm>
            <a:custGeom>
              <a:avLst/>
              <a:gdLst/>
              <a:ahLst/>
              <a:cxnLst/>
              <a:rect l="l" t="t" r="r" b="b"/>
              <a:pathLst>
                <a:path w="13280" h="22281" extrusionOk="0">
                  <a:moveTo>
                    <a:pt x="2750" y="1"/>
                  </a:moveTo>
                  <a:cubicBezTo>
                    <a:pt x="1243" y="1"/>
                    <a:pt x="1" y="1243"/>
                    <a:pt x="1" y="2750"/>
                  </a:cubicBezTo>
                  <a:lnTo>
                    <a:pt x="1" y="21079"/>
                  </a:lnTo>
                  <a:cubicBezTo>
                    <a:pt x="1" y="21486"/>
                    <a:pt x="82" y="21873"/>
                    <a:pt x="245" y="22199"/>
                  </a:cubicBezTo>
                  <a:cubicBezTo>
                    <a:pt x="429" y="22240"/>
                    <a:pt x="632" y="22281"/>
                    <a:pt x="836" y="22281"/>
                  </a:cubicBezTo>
                  <a:lnTo>
                    <a:pt x="10530" y="22281"/>
                  </a:lnTo>
                  <a:cubicBezTo>
                    <a:pt x="12037" y="22281"/>
                    <a:pt x="13279" y="21038"/>
                    <a:pt x="13279" y="19511"/>
                  </a:cubicBezTo>
                  <a:lnTo>
                    <a:pt x="13279" y="1182"/>
                  </a:lnTo>
                  <a:cubicBezTo>
                    <a:pt x="13279" y="795"/>
                    <a:pt x="13198" y="408"/>
                    <a:pt x="13035" y="62"/>
                  </a:cubicBezTo>
                  <a:cubicBezTo>
                    <a:pt x="12852" y="21"/>
                    <a:pt x="12648" y="1"/>
                    <a:pt x="1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9"/>
            <p:cNvSpPr/>
            <p:nvPr/>
          </p:nvSpPr>
          <p:spPr>
            <a:xfrm>
              <a:off x="7951338" y="3077425"/>
              <a:ext cx="210989" cy="77458"/>
            </a:xfrm>
            <a:custGeom>
              <a:avLst/>
              <a:gdLst/>
              <a:ahLst/>
              <a:cxnLst/>
              <a:rect l="l" t="t" r="r" b="b"/>
              <a:pathLst>
                <a:path w="4440" h="1630" extrusionOk="0">
                  <a:moveTo>
                    <a:pt x="815" y="1"/>
                  </a:moveTo>
                  <a:cubicBezTo>
                    <a:pt x="367" y="1"/>
                    <a:pt x="0" y="367"/>
                    <a:pt x="0" y="815"/>
                  </a:cubicBezTo>
                  <a:cubicBezTo>
                    <a:pt x="0" y="1263"/>
                    <a:pt x="367" y="1630"/>
                    <a:pt x="815" y="1630"/>
                  </a:cubicBezTo>
                  <a:lnTo>
                    <a:pt x="3646" y="1630"/>
                  </a:lnTo>
                  <a:cubicBezTo>
                    <a:pt x="4094" y="1630"/>
                    <a:pt x="4440" y="1263"/>
                    <a:pt x="4440" y="815"/>
                  </a:cubicBezTo>
                  <a:cubicBezTo>
                    <a:pt x="4440" y="367"/>
                    <a:pt x="4094"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9"/>
            <p:cNvSpPr/>
            <p:nvPr/>
          </p:nvSpPr>
          <p:spPr>
            <a:xfrm>
              <a:off x="7982274" y="2229668"/>
              <a:ext cx="437517" cy="986183"/>
            </a:xfrm>
            <a:custGeom>
              <a:avLst/>
              <a:gdLst/>
              <a:ahLst/>
              <a:cxnLst/>
              <a:rect l="l" t="t" r="r" b="b"/>
              <a:pathLst>
                <a:path w="9207" h="20753" extrusionOk="0">
                  <a:moveTo>
                    <a:pt x="8391" y="0"/>
                  </a:moveTo>
                  <a:cubicBezTo>
                    <a:pt x="6090" y="2057"/>
                    <a:pt x="3096" y="3340"/>
                    <a:pt x="1" y="3564"/>
                  </a:cubicBezTo>
                  <a:cubicBezTo>
                    <a:pt x="2709" y="11690"/>
                    <a:pt x="1162" y="16822"/>
                    <a:pt x="1101" y="17046"/>
                  </a:cubicBezTo>
                  <a:lnTo>
                    <a:pt x="1080" y="17046"/>
                  </a:lnTo>
                  <a:cubicBezTo>
                    <a:pt x="1080" y="17046"/>
                    <a:pt x="123" y="17433"/>
                    <a:pt x="62" y="17963"/>
                  </a:cubicBezTo>
                  <a:cubicBezTo>
                    <a:pt x="1" y="18472"/>
                    <a:pt x="490" y="18777"/>
                    <a:pt x="490" y="18777"/>
                  </a:cubicBezTo>
                  <a:lnTo>
                    <a:pt x="143" y="20040"/>
                  </a:lnTo>
                  <a:lnTo>
                    <a:pt x="2974" y="20753"/>
                  </a:lnTo>
                  <a:lnTo>
                    <a:pt x="3707" y="18839"/>
                  </a:lnTo>
                  <a:cubicBezTo>
                    <a:pt x="3707" y="18839"/>
                    <a:pt x="9206" y="10733"/>
                    <a:pt x="8677" y="1772"/>
                  </a:cubicBezTo>
                  <a:cubicBezTo>
                    <a:pt x="8616" y="1141"/>
                    <a:pt x="8514" y="550"/>
                    <a:pt x="8391" y="0"/>
                  </a:cubicBezTo>
                  <a:close/>
                </a:path>
              </a:pathLst>
            </a:custGeom>
            <a:solidFill>
              <a:srgbClr val="F0A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9"/>
            <p:cNvSpPr/>
            <p:nvPr/>
          </p:nvSpPr>
          <p:spPr>
            <a:xfrm>
              <a:off x="7663890" y="1723532"/>
              <a:ext cx="717172" cy="675544"/>
            </a:xfrm>
            <a:custGeom>
              <a:avLst/>
              <a:gdLst/>
              <a:ahLst/>
              <a:cxnLst/>
              <a:rect l="l" t="t" r="r" b="b"/>
              <a:pathLst>
                <a:path w="15092" h="14216" extrusionOk="0">
                  <a:moveTo>
                    <a:pt x="1915" y="0"/>
                  </a:moveTo>
                  <a:lnTo>
                    <a:pt x="1" y="1385"/>
                  </a:lnTo>
                  <a:lnTo>
                    <a:pt x="388" y="2179"/>
                  </a:lnTo>
                  <a:cubicBezTo>
                    <a:pt x="3585" y="6639"/>
                    <a:pt x="5540" y="10712"/>
                    <a:pt x="6701" y="14215"/>
                  </a:cubicBezTo>
                  <a:cubicBezTo>
                    <a:pt x="9796" y="13991"/>
                    <a:pt x="12790" y="12708"/>
                    <a:pt x="15091" y="10651"/>
                  </a:cubicBezTo>
                  <a:cubicBezTo>
                    <a:pt x="12953" y="1487"/>
                    <a:pt x="1915" y="0"/>
                    <a:pt x="1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9"/>
            <p:cNvSpPr/>
            <p:nvPr/>
          </p:nvSpPr>
          <p:spPr>
            <a:xfrm>
              <a:off x="7469391" y="1545428"/>
              <a:ext cx="285500" cy="332973"/>
            </a:xfrm>
            <a:custGeom>
              <a:avLst/>
              <a:gdLst/>
              <a:ahLst/>
              <a:cxnLst/>
              <a:rect l="l" t="t" r="r" b="b"/>
              <a:pathLst>
                <a:path w="6008" h="7007" extrusionOk="0">
                  <a:moveTo>
                    <a:pt x="4440" y="1"/>
                  </a:moveTo>
                  <a:lnTo>
                    <a:pt x="4318" y="62"/>
                  </a:lnTo>
                  <a:lnTo>
                    <a:pt x="1670" y="1630"/>
                  </a:lnTo>
                  <a:lnTo>
                    <a:pt x="1894" y="3504"/>
                  </a:lnTo>
                  <a:lnTo>
                    <a:pt x="1976" y="4094"/>
                  </a:lnTo>
                  <a:lnTo>
                    <a:pt x="998" y="4359"/>
                  </a:lnTo>
                  <a:cubicBezTo>
                    <a:pt x="306" y="5235"/>
                    <a:pt x="0" y="7007"/>
                    <a:pt x="1833" y="7007"/>
                  </a:cubicBezTo>
                  <a:cubicBezTo>
                    <a:pt x="4745" y="6986"/>
                    <a:pt x="6008" y="3748"/>
                    <a:pt x="6008" y="3748"/>
                  </a:cubicBezTo>
                  <a:lnTo>
                    <a:pt x="6008" y="3748"/>
                  </a:lnTo>
                  <a:lnTo>
                    <a:pt x="4603" y="3911"/>
                  </a:lnTo>
                  <a:lnTo>
                    <a:pt x="4542" y="2465"/>
                  </a:lnTo>
                  <a:lnTo>
                    <a:pt x="4460" y="510"/>
                  </a:lnTo>
                  <a:lnTo>
                    <a:pt x="4440" y="1"/>
                  </a:lnTo>
                  <a:close/>
                </a:path>
              </a:pathLst>
            </a:custGeom>
            <a:solidFill>
              <a:srgbClr val="F0A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9"/>
            <p:cNvSpPr/>
            <p:nvPr/>
          </p:nvSpPr>
          <p:spPr>
            <a:xfrm>
              <a:off x="7548749" y="1548374"/>
              <a:ext cx="136477" cy="169409"/>
            </a:xfrm>
            <a:custGeom>
              <a:avLst/>
              <a:gdLst/>
              <a:ahLst/>
              <a:cxnLst/>
              <a:rect l="l" t="t" r="r" b="b"/>
              <a:pathLst>
                <a:path w="2872" h="3565" extrusionOk="0">
                  <a:moveTo>
                    <a:pt x="2648" y="0"/>
                  </a:moveTo>
                  <a:lnTo>
                    <a:pt x="0" y="1568"/>
                  </a:lnTo>
                  <a:lnTo>
                    <a:pt x="224" y="3442"/>
                  </a:lnTo>
                  <a:cubicBezTo>
                    <a:pt x="448" y="3523"/>
                    <a:pt x="692" y="3564"/>
                    <a:pt x="937" y="3564"/>
                  </a:cubicBezTo>
                  <a:cubicBezTo>
                    <a:pt x="1079" y="3564"/>
                    <a:pt x="1202" y="3564"/>
                    <a:pt x="1324" y="3544"/>
                  </a:cubicBezTo>
                  <a:cubicBezTo>
                    <a:pt x="1996" y="3421"/>
                    <a:pt x="2566" y="2994"/>
                    <a:pt x="2872" y="2424"/>
                  </a:cubicBezTo>
                  <a:lnTo>
                    <a:pt x="2790" y="448"/>
                  </a:lnTo>
                  <a:cubicBezTo>
                    <a:pt x="2709" y="407"/>
                    <a:pt x="2648" y="326"/>
                    <a:pt x="2648" y="224"/>
                  </a:cubicBezTo>
                  <a:lnTo>
                    <a:pt x="2648"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9"/>
            <p:cNvSpPr/>
            <p:nvPr/>
          </p:nvSpPr>
          <p:spPr>
            <a:xfrm>
              <a:off x="7426765" y="1524139"/>
              <a:ext cx="52320" cy="64485"/>
            </a:xfrm>
            <a:custGeom>
              <a:avLst/>
              <a:gdLst/>
              <a:ahLst/>
              <a:cxnLst/>
              <a:rect l="l" t="t" r="r" b="b"/>
              <a:pathLst>
                <a:path w="1101" h="1357" extrusionOk="0">
                  <a:moveTo>
                    <a:pt x="368" y="1"/>
                  </a:moveTo>
                  <a:cubicBezTo>
                    <a:pt x="184" y="21"/>
                    <a:pt x="62" y="205"/>
                    <a:pt x="42" y="388"/>
                  </a:cubicBezTo>
                  <a:cubicBezTo>
                    <a:pt x="1" y="673"/>
                    <a:pt x="103" y="958"/>
                    <a:pt x="306" y="1141"/>
                  </a:cubicBezTo>
                  <a:cubicBezTo>
                    <a:pt x="472" y="1276"/>
                    <a:pt x="681" y="1356"/>
                    <a:pt x="886" y="1356"/>
                  </a:cubicBezTo>
                  <a:cubicBezTo>
                    <a:pt x="959" y="1356"/>
                    <a:pt x="1031" y="1346"/>
                    <a:pt x="1101" y="1325"/>
                  </a:cubicBezTo>
                  <a:cubicBezTo>
                    <a:pt x="1080" y="958"/>
                    <a:pt x="958" y="592"/>
                    <a:pt x="734" y="266"/>
                  </a:cubicBezTo>
                  <a:cubicBezTo>
                    <a:pt x="653" y="143"/>
                    <a:pt x="530" y="1"/>
                    <a:pt x="368" y="1"/>
                  </a:cubicBezTo>
                  <a:close/>
                </a:path>
              </a:pathLst>
            </a:custGeom>
            <a:solidFill>
              <a:srgbClr val="E89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9"/>
            <p:cNvSpPr/>
            <p:nvPr/>
          </p:nvSpPr>
          <p:spPr>
            <a:xfrm>
              <a:off x="7455800" y="1423491"/>
              <a:ext cx="263308" cy="265874"/>
            </a:xfrm>
            <a:custGeom>
              <a:avLst/>
              <a:gdLst/>
              <a:ahLst/>
              <a:cxnLst/>
              <a:rect l="l" t="t" r="r" b="b"/>
              <a:pathLst>
                <a:path w="5541" h="5595" extrusionOk="0">
                  <a:moveTo>
                    <a:pt x="3280" y="1"/>
                  </a:moveTo>
                  <a:lnTo>
                    <a:pt x="1" y="551"/>
                  </a:lnTo>
                  <a:lnTo>
                    <a:pt x="205" y="1426"/>
                  </a:lnTo>
                  <a:cubicBezTo>
                    <a:pt x="225" y="1589"/>
                    <a:pt x="205" y="1752"/>
                    <a:pt x="123" y="1895"/>
                  </a:cubicBezTo>
                  <a:cubicBezTo>
                    <a:pt x="62" y="1997"/>
                    <a:pt x="42" y="2119"/>
                    <a:pt x="62" y="2241"/>
                  </a:cubicBezTo>
                  <a:lnTo>
                    <a:pt x="225" y="2771"/>
                  </a:lnTo>
                  <a:lnTo>
                    <a:pt x="21" y="2811"/>
                  </a:lnTo>
                  <a:lnTo>
                    <a:pt x="286" y="3911"/>
                  </a:lnTo>
                  <a:cubicBezTo>
                    <a:pt x="521" y="4905"/>
                    <a:pt x="1414" y="5595"/>
                    <a:pt x="2395" y="5595"/>
                  </a:cubicBezTo>
                  <a:cubicBezTo>
                    <a:pt x="2519" y="5595"/>
                    <a:pt x="2645" y="5584"/>
                    <a:pt x="2771" y="5561"/>
                  </a:cubicBezTo>
                  <a:cubicBezTo>
                    <a:pt x="3667" y="5398"/>
                    <a:pt x="4380" y="4726"/>
                    <a:pt x="4542" y="3830"/>
                  </a:cubicBezTo>
                  <a:lnTo>
                    <a:pt x="4705" y="3015"/>
                  </a:lnTo>
                  <a:cubicBezTo>
                    <a:pt x="4705" y="3015"/>
                    <a:pt x="5540" y="2689"/>
                    <a:pt x="5418" y="2017"/>
                  </a:cubicBezTo>
                  <a:cubicBezTo>
                    <a:pt x="5335" y="1546"/>
                    <a:pt x="4998" y="1471"/>
                    <a:pt x="4790" y="1471"/>
                  </a:cubicBezTo>
                  <a:cubicBezTo>
                    <a:pt x="4693" y="1471"/>
                    <a:pt x="4624" y="1488"/>
                    <a:pt x="4624" y="1488"/>
                  </a:cubicBezTo>
                  <a:lnTo>
                    <a:pt x="4624" y="2241"/>
                  </a:lnTo>
                  <a:cubicBezTo>
                    <a:pt x="4624" y="2384"/>
                    <a:pt x="4502" y="2506"/>
                    <a:pt x="4359" y="2506"/>
                  </a:cubicBezTo>
                  <a:cubicBezTo>
                    <a:pt x="4217" y="2506"/>
                    <a:pt x="4115" y="2384"/>
                    <a:pt x="4115" y="2241"/>
                  </a:cubicBezTo>
                  <a:lnTo>
                    <a:pt x="4115" y="1976"/>
                  </a:lnTo>
                  <a:cubicBezTo>
                    <a:pt x="4115" y="1854"/>
                    <a:pt x="4074" y="1773"/>
                    <a:pt x="3993" y="1691"/>
                  </a:cubicBezTo>
                  <a:lnTo>
                    <a:pt x="3646" y="1365"/>
                  </a:lnTo>
                  <a:cubicBezTo>
                    <a:pt x="3565" y="1284"/>
                    <a:pt x="3504" y="1162"/>
                    <a:pt x="3483" y="1040"/>
                  </a:cubicBezTo>
                  <a:lnTo>
                    <a:pt x="3280" y="1"/>
                  </a:lnTo>
                  <a:close/>
                </a:path>
              </a:pathLst>
            </a:custGeom>
            <a:solidFill>
              <a:srgbClr val="F0A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9"/>
            <p:cNvSpPr/>
            <p:nvPr/>
          </p:nvSpPr>
          <p:spPr>
            <a:xfrm>
              <a:off x="7982274" y="2229668"/>
              <a:ext cx="398788" cy="810073"/>
            </a:xfrm>
            <a:custGeom>
              <a:avLst/>
              <a:gdLst/>
              <a:ahLst/>
              <a:cxnLst/>
              <a:rect l="l" t="t" r="r" b="b"/>
              <a:pathLst>
                <a:path w="8392" h="17047" extrusionOk="0">
                  <a:moveTo>
                    <a:pt x="8391" y="0"/>
                  </a:moveTo>
                  <a:cubicBezTo>
                    <a:pt x="6090" y="2057"/>
                    <a:pt x="3076" y="3340"/>
                    <a:pt x="1" y="3564"/>
                  </a:cubicBezTo>
                  <a:cubicBezTo>
                    <a:pt x="2709" y="11690"/>
                    <a:pt x="1162" y="16822"/>
                    <a:pt x="1080" y="17046"/>
                  </a:cubicBezTo>
                  <a:cubicBezTo>
                    <a:pt x="3259" y="11548"/>
                    <a:pt x="1243" y="4012"/>
                    <a:pt x="1243" y="4012"/>
                  </a:cubicBezTo>
                  <a:cubicBezTo>
                    <a:pt x="6518" y="3055"/>
                    <a:pt x="8330" y="102"/>
                    <a:pt x="839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9"/>
            <p:cNvSpPr/>
            <p:nvPr/>
          </p:nvSpPr>
          <p:spPr>
            <a:xfrm>
              <a:off x="3857249" y="4337128"/>
              <a:ext cx="901930" cy="811214"/>
            </a:xfrm>
            <a:custGeom>
              <a:avLst/>
              <a:gdLst/>
              <a:ahLst/>
              <a:cxnLst/>
              <a:rect l="l" t="t" r="r" b="b"/>
              <a:pathLst>
                <a:path w="18980" h="17071" extrusionOk="0">
                  <a:moveTo>
                    <a:pt x="10913" y="1"/>
                  </a:moveTo>
                  <a:cubicBezTo>
                    <a:pt x="10860" y="1"/>
                    <a:pt x="10806" y="2"/>
                    <a:pt x="10752" y="4"/>
                  </a:cubicBezTo>
                  <a:cubicBezTo>
                    <a:pt x="9265" y="65"/>
                    <a:pt x="7901" y="961"/>
                    <a:pt x="7005" y="2143"/>
                  </a:cubicBezTo>
                  <a:cubicBezTo>
                    <a:pt x="6251" y="3161"/>
                    <a:pt x="5966" y="4383"/>
                    <a:pt x="5742" y="5625"/>
                  </a:cubicBezTo>
                  <a:cubicBezTo>
                    <a:pt x="5824" y="4199"/>
                    <a:pt x="4744" y="2733"/>
                    <a:pt x="3319" y="2530"/>
                  </a:cubicBezTo>
                  <a:cubicBezTo>
                    <a:pt x="3198" y="2511"/>
                    <a:pt x="3078" y="2503"/>
                    <a:pt x="2957" y="2503"/>
                  </a:cubicBezTo>
                  <a:cubicBezTo>
                    <a:pt x="1449" y="2503"/>
                    <a:pt x="1" y="3873"/>
                    <a:pt x="19" y="5401"/>
                  </a:cubicBezTo>
                  <a:cubicBezTo>
                    <a:pt x="834" y="6256"/>
                    <a:pt x="1323" y="6725"/>
                    <a:pt x="1343" y="7886"/>
                  </a:cubicBezTo>
                  <a:cubicBezTo>
                    <a:pt x="1364" y="10839"/>
                    <a:pt x="1303" y="14056"/>
                    <a:pt x="1303" y="17071"/>
                  </a:cubicBezTo>
                  <a:lnTo>
                    <a:pt x="17860" y="17071"/>
                  </a:lnTo>
                  <a:cubicBezTo>
                    <a:pt x="18532" y="16439"/>
                    <a:pt x="18980" y="15563"/>
                    <a:pt x="18939" y="14647"/>
                  </a:cubicBezTo>
                  <a:cubicBezTo>
                    <a:pt x="18898" y="13629"/>
                    <a:pt x="18186" y="12631"/>
                    <a:pt x="17188" y="12407"/>
                  </a:cubicBezTo>
                  <a:cubicBezTo>
                    <a:pt x="17042" y="12373"/>
                    <a:pt x="16883" y="12356"/>
                    <a:pt x="16718" y="12356"/>
                  </a:cubicBezTo>
                  <a:cubicBezTo>
                    <a:pt x="16194" y="12356"/>
                    <a:pt x="15610" y="12525"/>
                    <a:pt x="15192" y="12834"/>
                  </a:cubicBezTo>
                  <a:cubicBezTo>
                    <a:pt x="15273" y="12386"/>
                    <a:pt x="15192" y="11898"/>
                    <a:pt x="14886" y="11551"/>
                  </a:cubicBezTo>
                  <a:cubicBezTo>
                    <a:pt x="14513" y="11103"/>
                    <a:pt x="13934" y="10895"/>
                    <a:pt x="13337" y="10895"/>
                  </a:cubicBezTo>
                  <a:cubicBezTo>
                    <a:pt x="13284" y="10895"/>
                    <a:pt x="13230" y="10896"/>
                    <a:pt x="13176" y="10900"/>
                  </a:cubicBezTo>
                  <a:cubicBezTo>
                    <a:pt x="13807" y="10228"/>
                    <a:pt x="14357" y="9474"/>
                    <a:pt x="14785" y="8639"/>
                  </a:cubicBezTo>
                  <a:cubicBezTo>
                    <a:pt x="15640" y="6928"/>
                    <a:pt x="15905" y="4851"/>
                    <a:pt x="15192" y="3079"/>
                  </a:cubicBezTo>
                  <a:cubicBezTo>
                    <a:pt x="14499" y="1357"/>
                    <a:pt x="12767" y="1"/>
                    <a:pt x="1091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9"/>
            <p:cNvSpPr/>
            <p:nvPr/>
          </p:nvSpPr>
          <p:spPr>
            <a:xfrm>
              <a:off x="8468118" y="3948752"/>
              <a:ext cx="540065" cy="318099"/>
            </a:xfrm>
            <a:custGeom>
              <a:avLst/>
              <a:gdLst/>
              <a:ahLst/>
              <a:cxnLst/>
              <a:rect l="l" t="t" r="r" b="b"/>
              <a:pathLst>
                <a:path w="11365" h="6694" extrusionOk="0">
                  <a:moveTo>
                    <a:pt x="5988" y="0"/>
                  </a:moveTo>
                  <a:cubicBezTo>
                    <a:pt x="5928" y="0"/>
                    <a:pt x="5866" y="5"/>
                    <a:pt x="5805" y="14"/>
                  </a:cubicBezTo>
                  <a:cubicBezTo>
                    <a:pt x="4970" y="116"/>
                    <a:pt x="4440" y="1012"/>
                    <a:pt x="4440" y="1847"/>
                  </a:cubicBezTo>
                  <a:cubicBezTo>
                    <a:pt x="4440" y="2539"/>
                    <a:pt x="4644" y="3130"/>
                    <a:pt x="4929" y="3741"/>
                  </a:cubicBezTo>
                  <a:cubicBezTo>
                    <a:pt x="4766" y="3578"/>
                    <a:pt x="4549" y="3478"/>
                    <a:pt x="4331" y="3478"/>
                  </a:cubicBezTo>
                  <a:cubicBezTo>
                    <a:pt x="4223" y="3478"/>
                    <a:pt x="4114" y="3503"/>
                    <a:pt x="4012" y="3558"/>
                  </a:cubicBezTo>
                  <a:cubicBezTo>
                    <a:pt x="3700" y="3907"/>
                    <a:pt x="3553" y="4323"/>
                    <a:pt x="3663" y="4760"/>
                  </a:cubicBezTo>
                  <a:lnTo>
                    <a:pt x="3663" y="4760"/>
                  </a:lnTo>
                  <a:cubicBezTo>
                    <a:pt x="3440" y="4104"/>
                    <a:pt x="2990" y="3518"/>
                    <a:pt x="2363" y="3252"/>
                  </a:cubicBezTo>
                  <a:cubicBezTo>
                    <a:pt x="2147" y="3161"/>
                    <a:pt x="1913" y="3115"/>
                    <a:pt x="1680" y="3115"/>
                  </a:cubicBezTo>
                  <a:cubicBezTo>
                    <a:pt x="1184" y="3115"/>
                    <a:pt x="692" y="3319"/>
                    <a:pt x="387" y="3720"/>
                  </a:cubicBezTo>
                  <a:cubicBezTo>
                    <a:pt x="0" y="4230"/>
                    <a:pt x="21" y="4942"/>
                    <a:pt x="204" y="5553"/>
                  </a:cubicBezTo>
                  <a:cubicBezTo>
                    <a:pt x="326" y="5961"/>
                    <a:pt x="530" y="6348"/>
                    <a:pt x="795" y="6694"/>
                  </a:cubicBezTo>
                  <a:lnTo>
                    <a:pt x="10977" y="6694"/>
                  </a:lnTo>
                  <a:cubicBezTo>
                    <a:pt x="11140" y="6266"/>
                    <a:pt x="11242" y="5818"/>
                    <a:pt x="11303" y="5370"/>
                  </a:cubicBezTo>
                  <a:cubicBezTo>
                    <a:pt x="11364" y="4881"/>
                    <a:pt x="11344" y="4352"/>
                    <a:pt x="11140" y="3904"/>
                  </a:cubicBezTo>
                  <a:cubicBezTo>
                    <a:pt x="10916" y="3456"/>
                    <a:pt x="10468" y="3069"/>
                    <a:pt x="9980" y="3069"/>
                  </a:cubicBezTo>
                  <a:cubicBezTo>
                    <a:pt x="9593" y="3069"/>
                    <a:pt x="9226" y="3313"/>
                    <a:pt x="9104" y="3659"/>
                  </a:cubicBezTo>
                  <a:cubicBezTo>
                    <a:pt x="9063" y="3272"/>
                    <a:pt x="8758" y="2886"/>
                    <a:pt x="8371" y="2845"/>
                  </a:cubicBezTo>
                  <a:cubicBezTo>
                    <a:pt x="8343" y="2841"/>
                    <a:pt x="8315" y="2840"/>
                    <a:pt x="8287" y="2840"/>
                  </a:cubicBezTo>
                  <a:cubicBezTo>
                    <a:pt x="7997" y="2840"/>
                    <a:pt x="7747" y="3031"/>
                    <a:pt x="7617" y="3272"/>
                  </a:cubicBezTo>
                  <a:cubicBezTo>
                    <a:pt x="7719" y="2641"/>
                    <a:pt x="7780" y="2010"/>
                    <a:pt x="7597" y="1399"/>
                  </a:cubicBezTo>
                  <a:cubicBezTo>
                    <a:pt x="7390" y="665"/>
                    <a:pt x="6730" y="0"/>
                    <a:pt x="5988"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9"/>
            <p:cNvSpPr/>
            <p:nvPr/>
          </p:nvSpPr>
          <p:spPr>
            <a:xfrm>
              <a:off x="8736179" y="3306566"/>
              <a:ext cx="274903" cy="42055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9"/>
            <p:cNvSpPr/>
            <p:nvPr/>
          </p:nvSpPr>
          <p:spPr>
            <a:xfrm>
              <a:off x="8732004" y="3306566"/>
              <a:ext cx="274903" cy="420552"/>
            </a:xfrm>
            <a:custGeom>
              <a:avLst/>
              <a:gdLst/>
              <a:ahLst/>
              <a:cxnLst/>
              <a:rect l="l" t="t" r="r" b="b"/>
              <a:pathLst>
                <a:path w="5785" h="8850" extrusionOk="0">
                  <a:moveTo>
                    <a:pt x="2235" y="1"/>
                  </a:moveTo>
                  <a:cubicBezTo>
                    <a:pt x="1660" y="1"/>
                    <a:pt x="1158" y="565"/>
                    <a:pt x="1080" y="1166"/>
                  </a:cubicBezTo>
                  <a:cubicBezTo>
                    <a:pt x="978" y="1777"/>
                    <a:pt x="1223" y="2408"/>
                    <a:pt x="1447" y="2979"/>
                  </a:cubicBezTo>
                  <a:cubicBezTo>
                    <a:pt x="1691" y="3671"/>
                    <a:pt x="1854" y="4404"/>
                    <a:pt x="2058" y="5117"/>
                  </a:cubicBezTo>
                  <a:cubicBezTo>
                    <a:pt x="1853" y="4856"/>
                    <a:pt x="1563" y="4664"/>
                    <a:pt x="1235" y="4664"/>
                  </a:cubicBezTo>
                  <a:cubicBezTo>
                    <a:pt x="1204" y="4664"/>
                    <a:pt x="1173" y="4665"/>
                    <a:pt x="1141" y="4669"/>
                  </a:cubicBezTo>
                  <a:cubicBezTo>
                    <a:pt x="571" y="4710"/>
                    <a:pt x="123" y="5239"/>
                    <a:pt x="62" y="5809"/>
                  </a:cubicBezTo>
                  <a:cubicBezTo>
                    <a:pt x="1" y="6380"/>
                    <a:pt x="265" y="6930"/>
                    <a:pt x="652" y="7357"/>
                  </a:cubicBezTo>
                  <a:cubicBezTo>
                    <a:pt x="1019" y="7785"/>
                    <a:pt x="1508" y="8090"/>
                    <a:pt x="1997" y="8396"/>
                  </a:cubicBezTo>
                  <a:cubicBezTo>
                    <a:pt x="1874" y="8722"/>
                    <a:pt x="2526" y="8803"/>
                    <a:pt x="2893" y="8844"/>
                  </a:cubicBezTo>
                  <a:cubicBezTo>
                    <a:pt x="2923" y="8847"/>
                    <a:pt x="2953" y="8849"/>
                    <a:pt x="2983" y="8849"/>
                  </a:cubicBezTo>
                  <a:cubicBezTo>
                    <a:pt x="3295" y="8849"/>
                    <a:pt x="3590" y="8663"/>
                    <a:pt x="3850" y="8477"/>
                  </a:cubicBezTo>
                  <a:cubicBezTo>
                    <a:pt x="5275" y="7357"/>
                    <a:pt x="5785" y="5260"/>
                    <a:pt x="5051" y="3610"/>
                  </a:cubicBezTo>
                  <a:cubicBezTo>
                    <a:pt x="4931" y="3557"/>
                    <a:pt x="4802" y="3533"/>
                    <a:pt x="4674" y="3533"/>
                  </a:cubicBezTo>
                  <a:cubicBezTo>
                    <a:pt x="4257" y="3533"/>
                    <a:pt x="3846" y="3791"/>
                    <a:pt x="3768" y="4180"/>
                  </a:cubicBezTo>
                  <a:cubicBezTo>
                    <a:pt x="3809" y="3304"/>
                    <a:pt x="3728" y="2408"/>
                    <a:pt x="3544" y="1533"/>
                  </a:cubicBezTo>
                  <a:cubicBezTo>
                    <a:pt x="3381" y="861"/>
                    <a:pt x="3015" y="66"/>
                    <a:pt x="2322" y="5"/>
                  </a:cubicBezTo>
                  <a:cubicBezTo>
                    <a:pt x="2293" y="2"/>
                    <a:pt x="2264" y="1"/>
                    <a:pt x="223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9"/>
            <p:cNvSpPr/>
            <p:nvPr/>
          </p:nvSpPr>
          <p:spPr>
            <a:xfrm>
              <a:off x="5768032" y="1569330"/>
              <a:ext cx="1069438" cy="309213"/>
            </a:xfrm>
            <a:custGeom>
              <a:avLst/>
              <a:gdLst/>
              <a:ahLst/>
              <a:cxnLst/>
              <a:rect l="l" t="t" r="r" b="b"/>
              <a:pathLst>
                <a:path w="22505" h="6507" extrusionOk="0">
                  <a:moveTo>
                    <a:pt x="20631" y="1"/>
                  </a:moveTo>
                  <a:cubicBezTo>
                    <a:pt x="20584" y="1"/>
                    <a:pt x="20536" y="3"/>
                    <a:pt x="20488" y="7"/>
                  </a:cubicBezTo>
                  <a:cubicBezTo>
                    <a:pt x="14399" y="618"/>
                    <a:pt x="8289" y="1657"/>
                    <a:pt x="2179" y="3123"/>
                  </a:cubicBezTo>
                  <a:cubicBezTo>
                    <a:pt x="1935" y="3184"/>
                    <a:pt x="1691" y="3245"/>
                    <a:pt x="1446" y="3306"/>
                  </a:cubicBezTo>
                  <a:cubicBezTo>
                    <a:pt x="611" y="3510"/>
                    <a:pt x="0" y="4386"/>
                    <a:pt x="102" y="5261"/>
                  </a:cubicBezTo>
                  <a:cubicBezTo>
                    <a:pt x="189" y="6011"/>
                    <a:pt x="753" y="6506"/>
                    <a:pt x="1450" y="6506"/>
                  </a:cubicBezTo>
                  <a:cubicBezTo>
                    <a:pt x="1568" y="6506"/>
                    <a:pt x="1689" y="6492"/>
                    <a:pt x="1813" y="6463"/>
                  </a:cubicBezTo>
                  <a:cubicBezTo>
                    <a:pt x="4277" y="5832"/>
                    <a:pt x="6762" y="5282"/>
                    <a:pt x="9246" y="4813"/>
                  </a:cubicBezTo>
                  <a:cubicBezTo>
                    <a:pt x="13075" y="4080"/>
                    <a:pt x="16924" y="3551"/>
                    <a:pt x="20773" y="3164"/>
                  </a:cubicBezTo>
                  <a:cubicBezTo>
                    <a:pt x="21853" y="3062"/>
                    <a:pt x="22504" y="1962"/>
                    <a:pt x="22097" y="985"/>
                  </a:cubicBezTo>
                  <a:cubicBezTo>
                    <a:pt x="21851" y="378"/>
                    <a:pt x="21269" y="1"/>
                    <a:pt x="20631"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9"/>
            <p:cNvSpPr/>
            <p:nvPr/>
          </p:nvSpPr>
          <p:spPr>
            <a:xfrm>
              <a:off x="5828002" y="1106533"/>
              <a:ext cx="811071" cy="262073"/>
            </a:xfrm>
            <a:custGeom>
              <a:avLst/>
              <a:gdLst/>
              <a:ahLst/>
              <a:cxnLst/>
              <a:rect l="l" t="t" r="r" b="b"/>
              <a:pathLst>
                <a:path w="17068" h="5515" extrusionOk="0">
                  <a:moveTo>
                    <a:pt x="15334" y="0"/>
                  </a:moveTo>
                  <a:cubicBezTo>
                    <a:pt x="15274" y="0"/>
                    <a:pt x="15214" y="4"/>
                    <a:pt x="15153" y="11"/>
                  </a:cubicBezTo>
                  <a:cubicBezTo>
                    <a:pt x="10571" y="622"/>
                    <a:pt x="5968" y="1457"/>
                    <a:pt x="1386" y="2557"/>
                  </a:cubicBezTo>
                  <a:cubicBezTo>
                    <a:pt x="571" y="2761"/>
                    <a:pt x="1" y="3555"/>
                    <a:pt x="103" y="4370"/>
                  </a:cubicBezTo>
                  <a:cubicBezTo>
                    <a:pt x="189" y="5045"/>
                    <a:pt x="733" y="5514"/>
                    <a:pt x="1394" y="5514"/>
                  </a:cubicBezTo>
                  <a:cubicBezTo>
                    <a:pt x="1511" y="5514"/>
                    <a:pt x="1631" y="5500"/>
                    <a:pt x="1752" y="5469"/>
                  </a:cubicBezTo>
                  <a:cubicBezTo>
                    <a:pt x="6314" y="4370"/>
                    <a:pt x="10917" y="3514"/>
                    <a:pt x="15520" y="2924"/>
                  </a:cubicBezTo>
                  <a:cubicBezTo>
                    <a:pt x="16497" y="2801"/>
                    <a:pt x="17067" y="1804"/>
                    <a:pt x="16701" y="907"/>
                  </a:cubicBezTo>
                  <a:cubicBezTo>
                    <a:pt x="16461" y="353"/>
                    <a:pt x="15919" y="0"/>
                    <a:pt x="15334"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39"/>
          <p:cNvSpPr/>
          <p:nvPr/>
        </p:nvSpPr>
        <p:spPr>
          <a:xfrm>
            <a:off x="-355647" y="-148"/>
            <a:ext cx="6084000" cy="5143648"/>
          </a:xfrm>
          <a:custGeom>
            <a:avLst/>
            <a:gdLst/>
            <a:ahLst/>
            <a:cxnLst/>
            <a:rect l="l" t="t" r="r" b="b"/>
            <a:pathLst>
              <a:path w="195313" h="162273" extrusionOk="0">
                <a:moveTo>
                  <a:pt x="0" y="0"/>
                </a:moveTo>
                <a:lnTo>
                  <a:pt x="0" y="162273"/>
                </a:lnTo>
                <a:lnTo>
                  <a:pt x="150306" y="162273"/>
                </a:lnTo>
                <a:cubicBezTo>
                  <a:pt x="142859" y="155379"/>
                  <a:pt x="137656" y="145623"/>
                  <a:pt x="138078" y="135444"/>
                </a:cubicBezTo>
                <a:cubicBezTo>
                  <a:pt x="138534" y="124745"/>
                  <a:pt x="146306" y="114209"/>
                  <a:pt x="156907" y="112550"/>
                </a:cubicBezTo>
                <a:cubicBezTo>
                  <a:pt x="162078" y="111737"/>
                  <a:pt x="168192" y="112745"/>
                  <a:pt x="171866" y="109006"/>
                </a:cubicBezTo>
                <a:cubicBezTo>
                  <a:pt x="177330" y="103510"/>
                  <a:pt x="172126" y="93949"/>
                  <a:pt x="174370" y="86535"/>
                </a:cubicBezTo>
                <a:cubicBezTo>
                  <a:pt x="176874" y="78307"/>
                  <a:pt x="187573" y="75315"/>
                  <a:pt x="191573" y="67673"/>
                </a:cubicBezTo>
                <a:cubicBezTo>
                  <a:pt x="195313" y="60584"/>
                  <a:pt x="191931" y="51511"/>
                  <a:pt x="186240" y="45853"/>
                </a:cubicBezTo>
                <a:cubicBezTo>
                  <a:pt x="180516" y="40194"/>
                  <a:pt x="172939" y="36975"/>
                  <a:pt x="166013" y="32942"/>
                </a:cubicBezTo>
                <a:cubicBezTo>
                  <a:pt x="159054" y="28942"/>
                  <a:pt x="152224" y="23479"/>
                  <a:pt x="149981" y="15772"/>
                </a:cubicBezTo>
                <a:cubicBezTo>
                  <a:pt x="148420" y="10504"/>
                  <a:pt x="149363" y="4943"/>
                  <a:pt x="151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9"/>
          <p:cNvSpPr txBox="1">
            <a:spLocks noGrp="1"/>
          </p:cNvSpPr>
          <p:nvPr>
            <p:ph type="ctrTitle"/>
          </p:nvPr>
        </p:nvSpPr>
        <p:spPr>
          <a:xfrm>
            <a:off x="293115" y="398502"/>
            <a:ext cx="4558576" cy="26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Unit 9 </a:t>
            </a:r>
            <a:br>
              <a:rPr lang="en" dirty="0"/>
            </a:br>
            <a:r>
              <a:rPr lang="en" sz="4500" dirty="0">
                <a:solidFill>
                  <a:schemeClr val="accent2"/>
                </a:solidFill>
              </a:rPr>
              <a:t>Cities around the world</a:t>
            </a:r>
            <a:endParaRPr sz="4500" dirty="0"/>
          </a:p>
        </p:txBody>
      </p:sp>
      <p:sp>
        <p:nvSpPr>
          <p:cNvPr id="4" name="Rounded Rectangle 3">
            <a:extLst>
              <a:ext uri="{FF2B5EF4-FFF2-40B4-BE49-F238E27FC236}">
                <a16:creationId xmlns:a16="http://schemas.microsoft.com/office/drawing/2014/main" id="{B81220D6-B7A8-6E29-C7DB-B0C7AB17CC50}"/>
              </a:ext>
            </a:extLst>
          </p:cNvPr>
          <p:cNvSpPr/>
          <p:nvPr/>
        </p:nvSpPr>
        <p:spPr>
          <a:xfrm>
            <a:off x="429801" y="3280969"/>
            <a:ext cx="3439477" cy="79840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113" name="Google Shape;583;p39">
            <a:extLst>
              <a:ext uri="{FF2B5EF4-FFF2-40B4-BE49-F238E27FC236}">
                <a16:creationId xmlns:a16="http://schemas.microsoft.com/office/drawing/2014/main" id="{5434DC24-9E34-9D8E-0417-386E2DD85690}"/>
              </a:ext>
            </a:extLst>
          </p:cNvPr>
          <p:cNvSpPr txBox="1">
            <a:spLocks/>
          </p:cNvSpPr>
          <p:nvPr/>
        </p:nvSpPr>
        <p:spPr>
          <a:xfrm>
            <a:off x="471526" y="3369847"/>
            <a:ext cx="3380309" cy="67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1pPr>
            <a:lvl2pPr marL="914400" marR="0" lvl="1"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2pPr>
            <a:lvl3pPr marL="1371600" marR="0" lvl="2"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3pPr>
            <a:lvl4pPr marL="1828800" marR="0" lvl="3"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4pPr>
            <a:lvl5pPr marL="2286000" marR="0" lvl="4"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5pPr>
            <a:lvl6pPr marL="2743200" marR="0" lvl="5"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6pPr>
            <a:lvl7pPr marL="3200400" marR="0" lvl="6"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7pPr>
            <a:lvl8pPr marL="3657600" marR="0" lvl="7"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8pPr>
            <a:lvl9pPr marL="4114800" marR="0" lvl="8" indent="-317500" algn="l" rtl="0">
              <a:lnSpc>
                <a:spcPct val="100000"/>
              </a:lnSpc>
              <a:spcBef>
                <a:spcPts val="0"/>
              </a:spcBef>
              <a:spcAft>
                <a:spcPts val="0"/>
              </a:spcAft>
              <a:buClr>
                <a:schemeClr val="accent4"/>
              </a:buClr>
              <a:buSzPts val="1900"/>
              <a:buFont typeface="Titillium Web"/>
              <a:buNone/>
              <a:defRPr sz="1900" b="0" i="0" u="none" strike="noStrike" cap="none">
                <a:solidFill>
                  <a:schemeClr val="accent4"/>
                </a:solidFill>
                <a:latin typeface="Titillium Web"/>
                <a:ea typeface="Titillium Web"/>
                <a:cs typeface="Titillium Web"/>
                <a:sym typeface="Titillium Web"/>
              </a:defRPr>
            </a:lvl9pPr>
          </a:lstStyle>
          <a:p>
            <a:pPr marL="0" indent="0" algn="ctr"/>
            <a:r>
              <a:rPr lang="en-US" sz="3000" b="1" dirty="0">
                <a:solidFill>
                  <a:schemeClr val="bg1"/>
                </a:solidFill>
              </a:rPr>
              <a:t>Lesson 6 – Skills 2</a:t>
            </a:r>
          </a:p>
        </p:txBody>
      </p:sp>
      <mc:AlternateContent xmlns:mc="http://schemas.openxmlformats.org/markup-compatibility/2006" xmlns:psez="http://schemas.microsoft.com/office/powerpoint/2016/sectionzoom">
        <mc:Choice Requires="psez">
          <p:graphicFrame>
            <p:nvGraphicFramePr>
              <p:cNvPr id="114" name="Section Zoom 113">
                <a:extLst>
                  <a:ext uri="{FF2B5EF4-FFF2-40B4-BE49-F238E27FC236}">
                    <a16:creationId xmlns:a16="http://schemas.microsoft.com/office/drawing/2014/main" id="{0DBD717D-9E04-FC2E-C9C1-8A79B7F2490C}"/>
                  </a:ext>
                </a:extLst>
              </p:cNvPr>
              <p:cNvGraphicFramePr>
                <a:graphicFrameLocks noChangeAspect="1"/>
              </p:cNvGraphicFramePr>
              <p:nvPr>
                <p:extLst>
                  <p:ext uri="{D42A27DB-BD31-4B8C-83A1-F6EECF244321}">
                    <p14:modId xmlns:p14="http://schemas.microsoft.com/office/powerpoint/2010/main" val="2486810929"/>
                  </p:ext>
                </p:extLst>
              </p:nvPr>
            </p:nvGraphicFramePr>
            <p:xfrm>
              <a:off x="-118477" y="4307728"/>
              <a:ext cx="1271879" cy="715432"/>
            </p:xfrm>
            <a:graphic>
              <a:graphicData uri="http://schemas.microsoft.com/office/powerpoint/2016/sectionzoom">
                <psez:sectionZm>
                  <psez:sectionZmObj sectionId="{CE08F938-F11C-D146-A50D-FAD9EC5871DE}">
                    <psez:zmPr id="{0F333737-A22E-1047-8190-47D0B109DEB3}" transitionDur="1000">
                      <p166:blipFill xmlns:p166="http://schemas.microsoft.com/office/powerpoint/2016/6/main">
                        <a:blip r:embed="rId3"/>
                        <a:stretch>
                          <a:fillRect/>
                        </a:stretch>
                      </p166:blipFill>
                      <p166:spPr xmlns:p166="http://schemas.microsoft.com/office/powerpoint/2016/6/main">
                        <a:xfrm>
                          <a:off x="0" y="0"/>
                          <a:ext cx="1271879" cy="715432"/>
                        </a:xfrm>
                        <a:prstGeom prst="rect">
                          <a:avLst/>
                        </a:prstGeom>
                        <a:ln w="3175">
                          <a:noFill/>
                        </a:ln>
                      </p166:spPr>
                    </psez:zmPr>
                  </psez:sectionZmObj>
                </psez:sectionZm>
              </a:graphicData>
            </a:graphic>
          </p:graphicFrame>
        </mc:Choice>
        <mc:Fallback xmlns="">
          <p:pic>
            <p:nvPicPr>
              <p:cNvPr id="114" name="Section Zoom 113">
                <a:hlinkClick r:id="rId4" action="ppaction://hlinksldjump"/>
                <a:extLst>
                  <a:ext uri="{FF2B5EF4-FFF2-40B4-BE49-F238E27FC236}">
                    <a16:creationId xmlns:a16="http://schemas.microsoft.com/office/drawing/2014/main" id="{0DBD717D-9E04-FC2E-C9C1-8A79B7F2490C}"/>
                  </a:ext>
                </a:extLst>
              </p:cNvPr>
              <p:cNvPicPr>
                <a:picLocks noGrp="1" noRot="1" noChangeAspect="1" noMove="1" noResize="1" noEditPoints="1" noAdjustHandles="1" noChangeArrowheads="1" noChangeShapeType="1"/>
              </p:cNvPicPr>
              <p:nvPr/>
            </p:nvPicPr>
            <p:blipFill>
              <a:blip r:embed="rId5"/>
              <a:stretch>
                <a:fillRect/>
              </a:stretch>
            </p:blipFill>
            <p:spPr>
              <a:xfrm>
                <a:off x="-118477" y="4307728"/>
                <a:ext cx="1271879" cy="715432"/>
              </a:xfrm>
              <a:prstGeom prst="rect">
                <a:avLst/>
              </a:prstGeom>
              <a:ln w="3175">
                <a:noFill/>
              </a:ln>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Read and underline key words.</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nvGraphicFramePr>
        <p:xfrm>
          <a:off x="333067" y="838580"/>
          <a:ext cx="8264523" cy="401220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dirty="0">
                          <a:solidFill>
                            <a:schemeClr val="bg1"/>
                          </a:solidFill>
                          <a:latin typeface="Arial"/>
                          <a:cs typeface="Arial"/>
                          <a:sym typeface="Arial"/>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200" b="1" dirty="0"/>
                        <a:t>1. </a:t>
                      </a:r>
                      <a:r>
                        <a:rPr lang="en-US" sz="2200" dirty="0"/>
                        <a:t>Bangkok</a:t>
                      </a:r>
                      <a:r>
                        <a:rPr lang="en-US" sz="2200" baseline="0" dirty="0"/>
                        <a:t> is famous for palace.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r h="802440">
                <a:tc>
                  <a:txBody>
                    <a:bodyPr/>
                    <a:lstStyle/>
                    <a:p>
                      <a:pPr algn="l">
                        <a:lnSpc>
                          <a:spcPct val="150000"/>
                        </a:lnSpc>
                      </a:pPr>
                      <a:r>
                        <a:rPr lang="en-US" sz="2200" b="1" dirty="0"/>
                        <a:t>2</a:t>
                      </a:r>
                      <a:r>
                        <a:rPr lang="en-US" sz="2200" dirty="0"/>
                        <a:t>. Things at </a:t>
                      </a:r>
                      <a:r>
                        <a:rPr lang="en-US" sz="2200" dirty="0" err="1"/>
                        <a:t>Chatuchak</a:t>
                      </a:r>
                      <a:r>
                        <a:rPr lang="en-US" sz="2200" baseline="0" dirty="0"/>
                        <a:t> market are expensive.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4035519039"/>
                  </a:ext>
                </a:extLst>
              </a:tr>
              <a:tr h="802440">
                <a:tc>
                  <a:txBody>
                    <a:bodyPr/>
                    <a:lstStyle/>
                    <a:p>
                      <a:pPr algn="l">
                        <a:lnSpc>
                          <a:spcPct val="150000"/>
                        </a:lnSpc>
                      </a:pPr>
                      <a:r>
                        <a:rPr lang="en-US" sz="2200" b="1" dirty="0"/>
                        <a:t>3</a:t>
                      </a:r>
                      <a:r>
                        <a:rPr lang="en-US" sz="2200" dirty="0"/>
                        <a:t>. The floating market</a:t>
                      </a:r>
                      <a:r>
                        <a:rPr lang="en-US" sz="2200" baseline="0" dirty="0"/>
                        <a:t> is on the sea.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679158862"/>
                  </a:ext>
                </a:extLst>
              </a:tr>
              <a:tr h="802440">
                <a:tc>
                  <a:txBody>
                    <a:bodyPr/>
                    <a:lstStyle/>
                    <a:p>
                      <a:pPr algn="l">
                        <a:lnSpc>
                          <a:spcPct val="150000"/>
                        </a:lnSpc>
                      </a:pPr>
                      <a:r>
                        <a:rPr lang="en-US" sz="2200" b="1" dirty="0"/>
                        <a:t>4</a:t>
                      </a:r>
                      <a:r>
                        <a:rPr lang="en-US" sz="2200" dirty="0"/>
                        <a:t>. You can find food stalls all around</a:t>
                      </a:r>
                      <a:r>
                        <a:rPr lang="en-US" sz="2200" baseline="0" dirty="0"/>
                        <a:t> Bangkok.</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367357950"/>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p:nvPr/>
        </p:nvCxnSpPr>
        <p:spPr>
          <a:xfrm>
            <a:off x="2211977" y="2151017"/>
            <a:ext cx="21684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FB1BD-8ED8-F845-572E-A67F69480A72}"/>
              </a:ext>
            </a:extLst>
          </p:cNvPr>
          <p:cNvCxnSpPr>
            <a:cxnSpLocks/>
          </p:cNvCxnSpPr>
          <p:nvPr/>
        </p:nvCxnSpPr>
        <p:spPr>
          <a:xfrm>
            <a:off x="766354" y="2952206"/>
            <a:ext cx="82731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CF8B2D-C3E2-B0FC-F696-0A029E48101D}"/>
              </a:ext>
            </a:extLst>
          </p:cNvPr>
          <p:cNvCxnSpPr>
            <a:cxnSpLocks/>
          </p:cNvCxnSpPr>
          <p:nvPr/>
        </p:nvCxnSpPr>
        <p:spPr>
          <a:xfrm>
            <a:off x="1985553" y="2952206"/>
            <a:ext cx="222939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BA0AC4-E841-3DBA-6684-DC3243082867}"/>
              </a:ext>
            </a:extLst>
          </p:cNvPr>
          <p:cNvCxnSpPr>
            <a:cxnSpLocks/>
          </p:cNvCxnSpPr>
          <p:nvPr/>
        </p:nvCxnSpPr>
        <p:spPr>
          <a:xfrm>
            <a:off x="1280159" y="3770812"/>
            <a:ext cx="18375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79E0EB-348D-3CB9-1590-9744AAF2AB54}"/>
              </a:ext>
            </a:extLst>
          </p:cNvPr>
          <p:cNvCxnSpPr>
            <a:cxnSpLocks/>
          </p:cNvCxnSpPr>
          <p:nvPr/>
        </p:nvCxnSpPr>
        <p:spPr>
          <a:xfrm>
            <a:off x="4306388" y="3766458"/>
            <a:ext cx="5094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96E7D9-3DB2-7F8A-A8EC-6B97544979D3}"/>
              </a:ext>
            </a:extLst>
          </p:cNvPr>
          <p:cNvCxnSpPr>
            <a:cxnSpLocks/>
          </p:cNvCxnSpPr>
          <p:nvPr/>
        </p:nvCxnSpPr>
        <p:spPr>
          <a:xfrm>
            <a:off x="1833154" y="4550229"/>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C36C58-A33D-6EA5-5DEC-8BE412FA2833}"/>
              </a:ext>
            </a:extLst>
          </p:cNvPr>
          <p:cNvCxnSpPr>
            <a:cxnSpLocks/>
          </p:cNvCxnSpPr>
          <p:nvPr/>
        </p:nvCxnSpPr>
        <p:spPr>
          <a:xfrm>
            <a:off x="2390503" y="4550229"/>
            <a:ext cx="121484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7900CD-C7B8-039B-7A8D-789CB8377812}"/>
              </a:ext>
            </a:extLst>
          </p:cNvPr>
          <p:cNvCxnSpPr>
            <a:cxnSpLocks/>
          </p:cNvCxnSpPr>
          <p:nvPr/>
        </p:nvCxnSpPr>
        <p:spPr>
          <a:xfrm>
            <a:off x="4049486" y="4550229"/>
            <a:ext cx="210747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F8782D-0501-61FB-3BA1-C8CE68272A32}"/>
              </a:ext>
            </a:extLst>
          </p:cNvPr>
          <p:cNvCxnSpPr>
            <a:cxnSpLocks/>
          </p:cNvCxnSpPr>
          <p:nvPr/>
        </p:nvCxnSpPr>
        <p:spPr>
          <a:xfrm>
            <a:off x="4786942" y="2960519"/>
            <a:ext cx="13700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706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strips(downLeft)">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Listen and tick True or False</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nvGraphicFramePr>
        <p:xfrm>
          <a:off x="333067" y="838580"/>
          <a:ext cx="8264523" cy="401220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dirty="0">
                          <a:solidFill>
                            <a:schemeClr val="bg1"/>
                          </a:solidFill>
                          <a:latin typeface="Arial"/>
                          <a:cs typeface="Arial"/>
                          <a:sym typeface="Arial"/>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200" b="1" dirty="0"/>
                        <a:t>1. </a:t>
                      </a:r>
                      <a:r>
                        <a:rPr lang="en-US" sz="2200" dirty="0"/>
                        <a:t>Bangkok</a:t>
                      </a:r>
                      <a:r>
                        <a:rPr lang="en-US" sz="2200" baseline="0" dirty="0"/>
                        <a:t> is famous for palace.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r h="802440">
                <a:tc>
                  <a:txBody>
                    <a:bodyPr/>
                    <a:lstStyle/>
                    <a:p>
                      <a:pPr algn="l">
                        <a:lnSpc>
                          <a:spcPct val="150000"/>
                        </a:lnSpc>
                      </a:pPr>
                      <a:r>
                        <a:rPr lang="en-US" sz="2200" b="1" dirty="0"/>
                        <a:t>2</a:t>
                      </a:r>
                      <a:r>
                        <a:rPr lang="en-US" sz="2200" dirty="0"/>
                        <a:t>. Things at </a:t>
                      </a:r>
                      <a:r>
                        <a:rPr lang="en-US" sz="2200" dirty="0" err="1"/>
                        <a:t>Chatuchak</a:t>
                      </a:r>
                      <a:r>
                        <a:rPr lang="en-US" sz="2200" baseline="0" dirty="0"/>
                        <a:t> market are expensive.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4035519039"/>
                  </a:ext>
                </a:extLst>
              </a:tr>
              <a:tr h="802440">
                <a:tc>
                  <a:txBody>
                    <a:bodyPr/>
                    <a:lstStyle/>
                    <a:p>
                      <a:pPr algn="l">
                        <a:lnSpc>
                          <a:spcPct val="150000"/>
                        </a:lnSpc>
                      </a:pPr>
                      <a:r>
                        <a:rPr lang="en-US" sz="2200" b="1" dirty="0"/>
                        <a:t>3</a:t>
                      </a:r>
                      <a:r>
                        <a:rPr lang="en-US" sz="2200" dirty="0"/>
                        <a:t>. The floating market</a:t>
                      </a:r>
                      <a:r>
                        <a:rPr lang="en-US" sz="2200" baseline="0" dirty="0"/>
                        <a:t> is on the sea.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679158862"/>
                  </a:ext>
                </a:extLst>
              </a:tr>
              <a:tr h="802440">
                <a:tc>
                  <a:txBody>
                    <a:bodyPr/>
                    <a:lstStyle/>
                    <a:p>
                      <a:pPr algn="l">
                        <a:lnSpc>
                          <a:spcPct val="150000"/>
                        </a:lnSpc>
                      </a:pPr>
                      <a:r>
                        <a:rPr lang="en-US" sz="2200" b="1" dirty="0"/>
                        <a:t>4</a:t>
                      </a:r>
                      <a:r>
                        <a:rPr lang="en-US" sz="2200" dirty="0"/>
                        <a:t>. You can find food stalls all around</a:t>
                      </a:r>
                      <a:r>
                        <a:rPr lang="en-US" sz="2200" baseline="0" dirty="0"/>
                        <a:t> Bangkok.</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367357950"/>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p:nvPr/>
        </p:nvCxnSpPr>
        <p:spPr>
          <a:xfrm>
            <a:off x="2211977" y="2151017"/>
            <a:ext cx="21684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FB1BD-8ED8-F845-572E-A67F69480A72}"/>
              </a:ext>
            </a:extLst>
          </p:cNvPr>
          <p:cNvCxnSpPr>
            <a:cxnSpLocks/>
          </p:cNvCxnSpPr>
          <p:nvPr/>
        </p:nvCxnSpPr>
        <p:spPr>
          <a:xfrm>
            <a:off x="766354" y="2952206"/>
            <a:ext cx="82731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CF8B2D-C3E2-B0FC-F696-0A029E48101D}"/>
              </a:ext>
            </a:extLst>
          </p:cNvPr>
          <p:cNvCxnSpPr>
            <a:cxnSpLocks/>
          </p:cNvCxnSpPr>
          <p:nvPr/>
        </p:nvCxnSpPr>
        <p:spPr>
          <a:xfrm>
            <a:off x="1985553" y="2952206"/>
            <a:ext cx="222939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BA0AC4-E841-3DBA-6684-DC3243082867}"/>
              </a:ext>
            </a:extLst>
          </p:cNvPr>
          <p:cNvCxnSpPr>
            <a:cxnSpLocks/>
          </p:cNvCxnSpPr>
          <p:nvPr/>
        </p:nvCxnSpPr>
        <p:spPr>
          <a:xfrm>
            <a:off x="1280159" y="3770812"/>
            <a:ext cx="18375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79E0EB-348D-3CB9-1590-9744AAF2AB54}"/>
              </a:ext>
            </a:extLst>
          </p:cNvPr>
          <p:cNvCxnSpPr>
            <a:cxnSpLocks/>
          </p:cNvCxnSpPr>
          <p:nvPr/>
        </p:nvCxnSpPr>
        <p:spPr>
          <a:xfrm>
            <a:off x="4306388" y="3766458"/>
            <a:ext cx="5094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96E7D9-3DB2-7F8A-A8EC-6B97544979D3}"/>
              </a:ext>
            </a:extLst>
          </p:cNvPr>
          <p:cNvCxnSpPr>
            <a:cxnSpLocks/>
          </p:cNvCxnSpPr>
          <p:nvPr/>
        </p:nvCxnSpPr>
        <p:spPr>
          <a:xfrm>
            <a:off x="1833154" y="4550229"/>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C36C58-A33D-6EA5-5DEC-8BE412FA2833}"/>
              </a:ext>
            </a:extLst>
          </p:cNvPr>
          <p:cNvCxnSpPr>
            <a:cxnSpLocks/>
          </p:cNvCxnSpPr>
          <p:nvPr/>
        </p:nvCxnSpPr>
        <p:spPr>
          <a:xfrm>
            <a:off x="2390503" y="4550229"/>
            <a:ext cx="121484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7900CD-C7B8-039B-7A8D-789CB8377812}"/>
              </a:ext>
            </a:extLst>
          </p:cNvPr>
          <p:cNvCxnSpPr>
            <a:cxnSpLocks/>
          </p:cNvCxnSpPr>
          <p:nvPr/>
        </p:nvCxnSpPr>
        <p:spPr>
          <a:xfrm>
            <a:off x="4049486" y="4550229"/>
            <a:ext cx="210747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Unit 9_Skills 2_Exercise 2" descr="Unit 9_Skills 2_Exercise 2">
            <a:hlinkClick r:id="" action="ppaction://media"/>
            <a:extLst>
              <a:ext uri="{FF2B5EF4-FFF2-40B4-BE49-F238E27FC236}">
                <a16:creationId xmlns:a16="http://schemas.microsoft.com/office/drawing/2014/main" id="{165A436B-79DF-8D92-24F7-29DC7ADC5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1428" y="210381"/>
            <a:ext cx="545859" cy="545859"/>
          </a:xfrm>
          <a:prstGeom prst="rect">
            <a:avLst/>
          </a:prstGeom>
        </p:spPr>
      </p:pic>
      <p:cxnSp>
        <p:nvCxnSpPr>
          <p:cNvPr id="14" name="Straight Connector 13">
            <a:extLst>
              <a:ext uri="{FF2B5EF4-FFF2-40B4-BE49-F238E27FC236}">
                <a16:creationId xmlns:a16="http://schemas.microsoft.com/office/drawing/2014/main" id="{9FE02D9E-D442-5620-F919-E9355EB0615C}"/>
              </a:ext>
            </a:extLst>
          </p:cNvPr>
          <p:cNvCxnSpPr>
            <a:cxnSpLocks/>
          </p:cNvCxnSpPr>
          <p:nvPr/>
        </p:nvCxnSpPr>
        <p:spPr>
          <a:xfrm>
            <a:off x="4786942" y="2960519"/>
            <a:ext cx="13700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7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Check your answer.</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extLst>
              <p:ext uri="{D42A27DB-BD31-4B8C-83A1-F6EECF244321}">
                <p14:modId xmlns:p14="http://schemas.microsoft.com/office/powerpoint/2010/main" val="684212000"/>
              </p:ext>
            </p:extLst>
          </p:nvPr>
        </p:nvGraphicFramePr>
        <p:xfrm>
          <a:off x="333067" y="838580"/>
          <a:ext cx="8264523" cy="160488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dirty="0">
                          <a:solidFill>
                            <a:schemeClr val="bg1"/>
                          </a:solidFill>
                          <a:latin typeface="Arial"/>
                          <a:cs typeface="Arial"/>
                          <a:sym typeface="Arial"/>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000" b="1" dirty="0"/>
                        <a:t>1. </a:t>
                      </a:r>
                      <a:r>
                        <a:rPr lang="en-US" sz="2000" dirty="0"/>
                        <a:t>Bangkok</a:t>
                      </a:r>
                      <a:r>
                        <a:rPr lang="en-US" sz="2000" baseline="0" dirty="0"/>
                        <a:t> is famous for palace.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a:cxnSpLocks/>
          </p:cNvCxnSpPr>
          <p:nvPr/>
        </p:nvCxnSpPr>
        <p:spPr>
          <a:xfrm>
            <a:off x="1960354" y="2264229"/>
            <a:ext cx="21684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C428160-D11D-DC72-FBF0-13450393BC67}"/>
              </a:ext>
            </a:extLst>
          </p:cNvPr>
          <p:cNvSpPr/>
          <p:nvPr/>
        </p:nvSpPr>
        <p:spPr>
          <a:xfrm>
            <a:off x="524699" y="3194550"/>
            <a:ext cx="7863840" cy="1110370"/>
          </a:xfrm>
          <a:prstGeom prst="roundRect">
            <a:avLst>
              <a:gd name="adj" fmla="val 958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Pangolin" pitchFamily="2" charset="77"/>
              </a:rPr>
              <a:t>Bangkok is famous for its </a:t>
            </a:r>
            <a:r>
              <a:rPr lang="en-US" sz="2800" b="1" i="0" dirty="0">
                <a:solidFill>
                  <a:schemeClr val="accent2"/>
                </a:solidFill>
                <a:effectLst/>
                <a:latin typeface="Pangolin" pitchFamily="2" charset="77"/>
              </a:rPr>
              <a:t>markets </a:t>
            </a:r>
            <a:r>
              <a:rPr lang="en-US" sz="2800" b="1" i="0" dirty="0">
                <a:solidFill>
                  <a:schemeClr val="tx1"/>
                </a:solidFill>
                <a:effectLst/>
                <a:latin typeface="Pangolin" pitchFamily="2" charset="77"/>
              </a:rPr>
              <a:t>and </a:t>
            </a:r>
            <a:r>
              <a:rPr lang="en-US" sz="2800" b="1" dirty="0">
                <a:solidFill>
                  <a:schemeClr val="accent2"/>
                </a:solidFill>
                <a:latin typeface="Pangolin" pitchFamily="2" charset="77"/>
              </a:rPr>
              <a:t>street food</a:t>
            </a:r>
            <a:r>
              <a:rPr lang="en-US" sz="2800" b="1" i="0" dirty="0">
                <a:solidFill>
                  <a:schemeClr val="tx1"/>
                </a:solidFill>
                <a:effectLst/>
                <a:latin typeface="Pangolin" pitchFamily="2" charset="77"/>
              </a:rPr>
              <a:t>.</a:t>
            </a:r>
            <a:endParaRPr lang="en-VN" sz="2800" dirty="0">
              <a:solidFill>
                <a:schemeClr val="tx1"/>
              </a:solidFill>
            </a:endParaRPr>
          </a:p>
        </p:txBody>
      </p:sp>
      <p:sp>
        <p:nvSpPr>
          <p:cNvPr id="7" name="TextBox 6">
            <a:extLst>
              <a:ext uri="{FF2B5EF4-FFF2-40B4-BE49-F238E27FC236}">
                <a16:creationId xmlns:a16="http://schemas.microsoft.com/office/drawing/2014/main" id="{B5EF72EC-5204-C0FA-0252-17DDBAFD455A}"/>
              </a:ext>
            </a:extLst>
          </p:cNvPr>
          <p:cNvSpPr txBox="1"/>
          <p:nvPr/>
        </p:nvSpPr>
        <p:spPr>
          <a:xfrm>
            <a:off x="2952206" y="2917371"/>
            <a:ext cx="184731" cy="307777"/>
          </a:xfrm>
          <a:prstGeom prst="rect">
            <a:avLst/>
          </a:prstGeom>
          <a:noFill/>
        </p:spPr>
        <p:txBody>
          <a:bodyPr wrap="none" rtlCol="0">
            <a:spAutoFit/>
          </a:bodyPr>
          <a:lstStyle/>
          <a:p>
            <a:endParaRPr lang="en-VN" dirty="0"/>
          </a:p>
        </p:txBody>
      </p:sp>
      <p:pic>
        <p:nvPicPr>
          <p:cNvPr id="16" name="Picture 3">
            <a:extLst>
              <a:ext uri="{FF2B5EF4-FFF2-40B4-BE49-F238E27FC236}">
                <a16:creationId xmlns:a16="http://schemas.microsoft.com/office/drawing/2014/main" id="{3DD29D9D-2535-8FB3-F9FD-5B7B8BD4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59270" y="1784226"/>
            <a:ext cx="729269" cy="583416"/>
          </a:xfrm>
          <a:prstGeom prst="rect">
            <a:avLst/>
          </a:prstGeom>
        </p:spPr>
      </p:pic>
      <p:pic>
        <p:nvPicPr>
          <p:cNvPr id="17" name="Unit 9_Skills 2_Exercise 2" descr="Unit 9_Skills 2_Exercise 2">
            <a:hlinkClick r:id="" action="ppaction://media"/>
            <a:extLst>
              <a:ext uri="{FF2B5EF4-FFF2-40B4-BE49-F238E27FC236}">
                <a16:creationId xmlns:a16="http://schemas.microsoft.com/office/drawing/2014/main" id="{CDA75B11-1B6E-BB5D-4CAE-FEFD98515A84}"/>
              </a:ext>
            </a:extLst>
          </p:cNvPr>
          <p:cNvPicPr>
            <a:picLocks noChangeAspect="1"/>
          </p:cNvPicPr>
          <p:nvPr>
            <a:audioFile r:link="rId1"/>
            <p:extLst>
              <p:ext uri="{DAA4B4D4-6D71-4841-9C94-3DE7FCFB9230}">
                <p14:media xmlns:p14="http://schemas.microsoft.com/office/powerpoint/2010/main" r:embed="rId2">
                  <p14:trim st="16207.3071" end="39308.7382"/>
                </p14:media>
              </p:ext>
            </p:extLst>
          </p:nvPr>
        </p:nvPicPr>
        <p:blipFill>
          <a:blip r:embed="rId7"/>
          <a:stretch>
            <a:fillRect/>
          </a:stretch>
        </p:blipFill>
        <p:spPr>
          <a:xfrm>
            <a:off x="9404548" y="-545859"/>
            <a:ext cx="756240" cy="756240"/>
          </a:xfrm>
          <a:prstGeom prst="rect">
            <a:avLst/>
          </a:prstGeom>
        </p:spPr>
      </p:pic>
      <p:sp>
        <p:nvSpPr>
          <p:cNvPr id="9" name="Rounded Rectangle 8">
            <a:extLst>
              <a:ext uri="{FF2B5EF4-FFF2-40B4-BE49-F238E27FC236}">
                <a16:creationId xmlns:a16="http://schemas.microsoft.com/office/drawing/2014/main" id="{C42A623F-BD10-123C-E99A-CA7E36456EC9}"/>
              </a:ext>
            </a:extLst>
          </p:cNvPr>
          <p:cNvSpPr/>
          <p:nvPr/>
        </p:nvSpPr>
        <p:spPr>
          <a:xfrm>
            <a:off x="3252651" y="1920365"/>
            <a:ext cx="2915929" cy="36679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m</a:t>
            </a:r>
            <a:r>
              <a:rPr lang="en-VN" sz="1800" b="1" dirty="0">
                <a:solidFill>
                  <a:srgbClr val="FF0000"/>
                </a:solidFill>
              </a:rPr>
              <a:t>arkets and street food.</a:t>
            </a:r>
          </a:p>
        </p:txBody>
      </p:sp>
    </p:spTree>
    <p:extLst>
      <p:ext uri="{BB962C8B-B14F-4D97-AF65-F5344CB8AC3E}">
        <p14:creationId xmlns:p14="http://schemas.microsoft.com/office/powerpoint/2010/main" val="1852076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 presetClass="mediacall" presetSubtype="0" fill="hold" nodeType="withEffect">
                                  <p:stCondLst>
                                    <p:cond delay="0"/>
                                  </p:stCondLst>
                                  <p:childTnLst>
                                    <p:cmd type="call" cmd="playFrom(0.0)">
                                      <p:cBhvr>
                                        <p:cTn id="9" dur="5492"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par>
                                <p:cTn id="20" presetID="18" presetClass="exit" presetSubtype="12" fill="hold" nodeType="withEffect">
                                  <p:stCondLst>
                                    <p:cond delay="0"/>
                                  </p:stCondLst>
                                  <p:childTnLst>
                                    <p:animEffect transition="out" filter="strips(downLeft)">
                                      <p:cBhvr>
                                        <p:cTn id="21" dur="250"/>
                                        <p:tgtEl>
                                          <p:spTgt spid="4"/>
                                        </p:tgtEl>
                                      </p:cBhvr>
                                    </p:animEffect>
                                    <p:set>
                                      <p:cBhvr>
                                        <p:cTn id="2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Check your answer.</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extLst>
              <p:ext uri="{D42A27DB-BD31-4B8C-83A1-F6EECF244321}">
                <p14:modId xmlns:p14="http://schemas.microsoft.com/office/powerpoint/2010/main" val="1290436864"/>
              </p:ext>
            </p:extLst>
          </p:nvPr>
        </p:nvGraphicFramePr>
        <p:xfrm>
          <a:off x="333067" y="838580"/>
          <a:ext cx="8264523" cy="160488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dirty="0">
                          <a:solidFill>
                            <a:schemeClr val="bg1"/>
                          </a:solidFill>
                          <a:latin typeface="Arial"/>
                          <a:cs typeface="Arial"/>
                          <a:sym typeface="Arial"/>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dirty="0">
                          <a:solidFill>
                            <a:schemeClr val="bg1"/>
                          </a:solidFill>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200" b="1" dirty="0"/>
                        <a:t>2</a:t>
                      </a:r>
                      <a:r>
                        <a:rPr lang="en-US" sz="2200" dirty="0"/>
                        <a:t>. Things at </a:t>
                      </a:r>
                      <a:r>
                        <a:rPr lang="en-US" sz="2200" dirty="0" err="1"/>
                        <a:t>Chatuchak</a:t>
                      </a:r>
                      <a:r>
                        <a:rPr lang="en-US" sz="2200" baseline="0" dirty="0"/>
                        <a:t> market are expensive.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a:cxnSpLocks/>
          </p:cNvCxnSpPr>
          <p:nvPr/>
        </p:nvCxnSpPr>
        <p:spPr>
          <a:xfrm>
            <a:off x="720833" y="2163717"/>
            <a:ext cx="8502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C428160-D11D-DC72-FBF0-13450393BC67}"/>
              </a:ext>
            </a:extLst>
          </p:cNvPr>
          <p:cNvSpPr/>
          <p:nvPr/>
        </p:nvSpPr>
        <p:spPr>
          <a:xfrm>
            <a:off x="524699" y="2917371"/>
            <a:ext cx="7863840" cy="1387549"/>
          </a:xfrm>
          <a:prstGeom prst="roundRect">
            <a:avLst>
              <a:gd name="adj" fmla="val 958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Pangolin" pitchFamily="2" charset="77"/>
              </a:rPr>
              <a:t>Visit the</a:t>
            </a:r>
            <a:r>
              <a:rPr lang="en-US" sz="2800" dirty="0">
                <a:solidFill>
                  <a:schemeClr val="accent2"/>
                </a:solidFill>
                <a:latin typeface="Pangolin" pitchFamily="2" charset="77"/>
              </a:rPr>
              <a:t> </a:t>
            </a:r>
            <a:r>
              <a:rPr lang="en-US" sz="2800" dirty="0" err="1">
                <a:solidFill>
                  <a:schemeClr val="accent2"/>
                </a:solidFill>
                <a:latin typeface="Pangolin" pitchFamily="2" charset="77"/>
              </a:rPr>
              <a:t>Chatuchak</a:t>
            </a:r>
            <a:r>
              <a:rPr lang="en-US" sz="2800" dirty="0">
                <a:solidFill>
                  <a:schemeClr val="tx1"/>
                </a:solidFill>
                <a:latin typeface="Pangolin" pitchFamily="2" charset="77"/>
              </a:rPr>
              <a:t>, the largest weekend market in the world. There are over 15,000 stalls selling nearly </a:t>
            </a:r>
            <a:r>
              <a:rPr lang="en-US" sz="2800" dirty="0">
                <a:solidFill>
                  <a:schemeClr val="accent2"/>
                </a:solidFill>
                <a:latin typeface="Pangolin" pitchFamily="2" charset="77"/>
              </a:rPr>
              <a:t>everything</a:t>
            </a:r>
            <a:r>
              <a:rPr lang="en-US" sz="2800" dirty="0">
                <a:solidFill>
                  <a:schemeClr val="tx1"/>
                </a:solidFill>
                <a:latin typeface="Pangolin" pitchFamily="2" charset="77"/>
              </a:rPr>
              <a:t>, at </a:t>
            </a:r>
            <a:r>
              <a:rPr lang="en-US" sz="2800" dirty="0">
                <a:solidFill>
                  <a:schemeClr val="accent2"/>
                </a:solidFill>
                <a:latin typeface="Pangolin" pitchFamily="2" charset="77"/>
              </a:rPr>
              <a:t>cheap prices.</a:t>
            </a:r>
            <a:endParaRPr lang="en-VN" sz="2800" dirty="0">
              <a:solidFill>
                <a:schemeClr val="accent2"/>
              </a:solidFill>
              <a:latin typeface="Pangolin" pitchFamily="2" charset="77"/>
            </a:endParaRPr>
          </a:p>
        </p:txBody>
      </p:sp>
      <p:sp>
        <p:nvSpPr>
          <p:cNvPr id="7" name="TextBox 6">
            <a:extLst>
              <a:ext uri="{FF2B5EF4-FFF2-40B4-BE49-F238E27FC236}">
                <a16:creationId xmlns:a16="http://schemas.microsoft.com/office/drawing/2014/main" id="{B5EF72EC-5204-C0FA-0252-17DDBAFD455A}"/>
              </a:ext>
            </a:extLst>
          </p:cNvPr>
          <p:cNvSpPr txBox="1"/>
          <p:nvPr/>
        </p:nvSpPr>
        <p:spPr>
          <a:xfrm>
            <a:off x="2952206" y="2917371"/>
            <a:ext cx="184731" cy="307777"/>
          </a:xfrm>
          <a:prstGeom prst="rect">
            <a:avLst/>
          </a:prstGeom>
          <a:noFill/>
        </p:spPr>
        <p:txBody>
          <a:bodyPr wrap="none" rtlCol="0">
            <a:spAutoFit/>
          </a:bodyPr>
          <a:lstStyle/>
          <a:p>
            <a:endParaRPr lang="en-VN" dirty="0"/>
          </a:p>
        </p:txBody>
      </p:sp>
      <p:pic>
        <p:nvPicPr>
          <p:cNvPr id="16" name="Picture 3">
            <a:extLst>
              <a:ext uri="{FF2B5EF4-FFF2-40B4-BE49-F238E27FC236}">
                <a16:creationId xmlns:a16="http://schemas.microsoft.com/office/drawing/2014/main" id="{3DD29D9D-2535-8FB3-F9FD-5B7B8BD4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59270" y="1784226"/>
            <a:ext cx="729269" cy="583416"/>
          </a:xfrm>
          <a:prstGeom prst="rect">
            <a:avLst/>
          </a:prstGeom>
        </p:spPr>
      </p:pic>
      <p:pic>
        <p:nvPicPr>
          <p:cNvPr id="17" name="Unit 9_Skills 2_Exercise 2" descr="Unit 9_Skills 2_Exercise 2">
            <a:hlinkClick r:id="" action="ppaction://media"/>
            <a:extLst>
              <a:ext uri="{FF2B5EF4-FFF2-40B4-BE49-F238E27FC236}">
                <a16:creationId xmlns:a16="http://schemas.microsoft.com/office/drawing/2014/main" id="{CDA75B11-1B6E-BB5D-4CAE-FEFD98515A84}"/>
              </a:ext>
            </a:extLst>
          </p:cNvPr>
          <p:cNvPicPr>
            <a:picLocks noChangeAspect="1"/>
          </p:cNvPicPr>
          <p:nvPr>
            <a:audioFile r:link="rId1"/>
            <p:extLst>
              <p:ext uri="{DAA4B4D4-6D71-4841-9C94-3DE7FCFB9230}">
                <p14:media xmlns:p14="http://schemas.microsoft.com/office/powerpoint/2010/main" r:embed="rId2">
                  <p14:trim st="21699.6971" end="27613.8693"/>
                </p14:media>
              </p:ext>
            </p:extLst>
          </p:nvPr>
        </p:nvPicPr>
        <p:blipFill>
          <a:blip r:embed="rId7"/>
          <a:stretch>
            <a:fillRect/>
          </a:stretch>
        </p:blipFill>
        <p:spPr>
          <a:xfrm>
            <a:off x="9404548" y="-545859"/>
            <a:ext cx="756240" cy="756240"/>
          </a:xfrm>
          <a:prstGeom prst="rect">
            <a:avLst/>
          </a:prstGeom>
        </p:spPr>
      </p:pic>
      <p:cxnSp>
        <p:nvCxnSpPr>
          <p:cNvPr id="10" name="Straight Connector 9">
            <a:extLst>
              <a:ext uri="{FF2B5EF4-FFF2-40B4-BE49-F238E27FC236}">
                <a16:creationId xmlns:a16="http://schemas.microsoft.com/office/drawing/2014/main" id="{D0611BDF-82BB-9627-40A2-AE88BB4DCBF7}"/>
              </a:ext>
            </a:extLst>
          </p:cNvPr>
          <p:cNvCxnSpPr>
            <a:cxnSpLocks/>
          </p:cNvCxnSpPr>
          <p:nvPr/>
        </p:nvCxnSpPr>
        <p:spPr>
          <a:xfrm>
            <a:off x="1984367" y="2155404"/>
            <a:ext cx="22551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F9861E-6CFA-83E3-9AFB-BB2406F78A10}"/>
              </a:ext>
            </a:extLst>
          </p:cNvPr>
          <p:cNvCxnSpPr>
            <a:cxnSpLocks/>
          </p:cNvCxnSpPr>
          <p:nvPr/>
        </p:nvCxnSpPr>
        <p:spPr>
          <a:xfrm>
            <a:off x="4769131" y="2166125"/>
            <a:ext cx="12991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368372C-929C-0CC0-2EF0-388ABF369B35}"/>
              </a:ext>
            </a:extLst>
          </p:cNvPr>
          <p:cNvSpPr/>
          <p:nvPr/>
        </p:nvSpPr>
        <p:spPr>
          <a:xfrm>
            <a:off x="4755912" y="1799335"/>
            <a:ext cx="1405246" cy="36679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cheap.</a:t>
            </a:r>
            <a:endParaRPr lang="en-VN" sz="1800" b="1" dirty="0">
              <a:solidFill>
                <a:srgbClr val="FF0000"/>
              </a:solidFill>
            </a:endParaRPr>
          </a:p>
        </p:txBody>
      </p:sp>
    </p:spTree>
    <p:extLst>
      <p:ext uri="{BB962C8B-B14F-4D97-AF65-F5344CB8AC3E}">
        <p14:creationId xmlns:p14="http://schemas.microsoft.com/office/powerpoint/2010/main" val="2319092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 presetClass="mediacall" presetSubtype="0" fill="hold" nodeType="withEffect">
                                  <p:stCondLst>
                                    <p:cond delay="0"/>
                                  </p:stCondLst>
                                  <p:childTnLst>
                                    <p:cmd type="call" cmd="playFrom(0.0)">
                                      <p:cBhvr>
                                        <p:cTn id="9" dur="11694"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xit" presetSubtype="12" fill="hold" nodeType="withEffect">
                                  <p:stCondLst>
                                    <p:cond delay="0"/>
                                  </p:stCondLst>
                                  <p:childTnLst>
                                    <p:animEffect transition="out" filter="strips(down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5"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Check your answer.</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extLst>
              <p:ext uri="{D42A27DB-BD31-4B8C-83A1-F6EECF244321}">
                <p14:modId xmlns:p14="http://schemas.microsoft.com/office/powerpoint/2010/main" val="2462508132"/>
              </p:ext>
            </p:extLst>
          </p:nvPr>
        </p:nvGraphicFramePr>
        <p:xfrm>
          <a:off x="333067" y="838580"/>
          <a:ext cx="8264523" cy="160488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a:solidFill>
                            <a:schemeClr val="bg1"/>
                          </a:solidFill>
                          <a:latin typeface="Arial"/>
                          <a:cs typeface="Arial"/>
                          <a:sym typeface="Arial"/>
                        </a:rPr>
                        <a:t>STATEMENTS</a:t>
                      </a:r>
                      <a:endParaRPr lang="en-VN" sz="1600" b="1" i="0" u="none" strike="noStrike" cap="none" dirty="0">
                        <a:solidFill>
                          <a:schemeClr val="bg1"/>
                        </a:solidFill>
                        <a:latin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a:solidFill>
                            <a:schemeClr val="bg1"/>
                          </a:solidFill>
                        </a:rPr>
                        <a:t>TRUE</a:t>
                      </a:r>
                      <a:endParaRPr lang="en-VN"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a:solidFill>
                            <a:schemeClr val="bg1"/>
                          </a:solidFill>
                        </a:rPr>
                        <a:t>FALSE</a:t>
                      </a:r>
                      <a:endParaRPr lang="en-VN"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200" b="1" dirty="0"/>
                        <a:t>3</a:t>
                      </a:r>
                      <a:r>
                        <a:rPr lang="en-US" sz="2200" dirty="0"/>
                        <a:t>. The floating market</a:t>
                      </a:r>
                      <a:r>
                        <a:rPr lang="en-US" sz="2200" baseline="0" dirty="0"/>
                        <a:t> is on the sea.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a:cxnSpLocks/>
          </p:cNvCxnSpPr>
          <p:nvPr/>
        </p:nvCxnSpPr>
        <p:spPr>
          <a:xfrm>
            <a:off x="1277881" y="2164500"/>
            <a:ext cx="185905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C428160-D11D-DC72-FBF0-13450393BC67}"/>
              </a:ext>
            </a:extLst>
          </p:cNvPr>
          <p:cNvSpPr/>
          <p:nvPr/>
        </p:nvSpPr>
        <p:spPr>
          <a:xfrm>
            <a:off x="524699" y="2917371"/>
            <a:ext cx="7863840" cy="1387549"/>
          </a:xfrm>
          <a:prstGeom prst="roundRect">
            <a:avLst>
              <a:gd name="adj" fmla="val 958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Pangolin" pitchFamily="2" charset="77"/>
              </a:rPr>
              <a:t>Another interesting type of market is the </a:t>
            </a:r>
            <a:r>
              <a:rPr lang="en-US" sz="2800" dirty="0">
                <a:solidFill>
                  <a:schemeClr val="accent2"/>
                </a:solidFill>
                <a:latin typeface="Pangolin" pitchFamily="2" charset="77"/>
              </a:rPr>
              <a:t>floating market</a:t>
            </a:r>
            <a:r>
              <a:rPr lang="en-US" sz="2800" dirty="0">
                <a:solidFill>
                  <a:schemeClr val="tx1"/>
                </a:solidFill>
                <a:latin typeface="Pangolin" pitchFamily="2" charset="77"/>
              </a:rPr>
              <a:t> </a:t>
            </a:r>
            <a:r>
              <a:rPr lang="en-US" sz="2800" dirty="0">
                <a:solidFill>
                  <a:schemeClr val="accent2"/>
                </a:solidFill>
                <a:latin typeface="Pangolin" pitchFamily="2" charset="77"/>
              </a:rPr>
              <a:t>on the river</a:t>
            </a:r>
            <a:r>
              <a:rPr lang="en-US" sz="2800" dirty="0">
                <a:solidFill>
                  <a:schemeClr val="tx1"/>
                </a:solidFill>
                <a:latin typeface="Pangolin" pitchFamily="2" charset="77"/>
              </a:rPr>
              <a:t>.</a:t>
            </a:r>
            <a:endParaRPr lang="en-VN" sz="2800" dirty="0">
              <a:solidFill>
                <a:schemeClr val="accent2"/>
              </a:solidFill>
              <a:latin typeface="Pangolin" pitchFamily="2" charset="77"/>
            </a:endParaRPr>
          </a:p>
        </p:txBody>
      </p:sp>
      <p:sp>
        <p:nvSpPr>
          <p:cNvPr id="7" name="TextBox 6">
            <a:extLst>
              <a:ext uri="{FF2B5EF4-FFF2-40B4-BE49-F238E27FC236}">
                <a16:creationId xmlns:a16="http://schemas.microsoft.com/office/drawing/2014/main" id="{B5EF72EC-5204-C0FA-0252-17DDBAFD455A}"/>
              </a:ext>
            </a:extLst>
          </p:cNvPr>
          <p:cNvSpPr txBox="1"/>
          <p:nvPr/>
        </p:nvSpPr>
        <p:spPr>
          <a:xfrm>
            <a:off x="2952206" y="2917371"/>
            <a:ext cx="184731" cy="307777"/>
          </a:xfrm>
          <a:prstGeom prst="rect">
            <a:avLst/>
          </a:prstGeom>
          <a:noFill/>
        </p:spPr>
        <p:txBody>
          <a:bodyPr wrap="none" rtlCol="0">
            <a:spAutoFit/>
          </a:bodyPr>
          <a:lstStyle/>
          <a:p>
            <a:endParaRPr lang="en-VN" dirty="0"/>
          </a:p>
        </p:txBody>
      </p:sp>
      <p:pic>
        <p:nvPicPr>
          <p:cNvPr id="16" name="Picture 3">
            <a:extLst>
              <a:ext uri="{FF2B5EF4-FFF2-40B4-BE49-F238E27FC236}">
                <a16:creationId xmlns:a16="http://schemas.microsoft.com/office/drawing/2014/main" id="{3DD29D9D-2535-8FB3-F9FD-5B7B8BD4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59270" y="1784226"/>
            <a:ext cx="729269" cy="583416"/>
          </a:xfrm>
          <a:prstGeom prst="rect">
            <a:avLst/>
          </a:prstGeom>
        </p:spPr>
      </p:pic>
      <p:pic>
        <p:nvPicPr>
          <p:cNvPr id="17" name="Unit 9_Skills 2_Exercise 2" descr="Unit 9_Skills 2_Exercise 2">
            <a:hlinkClick r:id="" action="ppaction://media"/>
            <a:extLst>
              <a:ext uri="{FF2B5EF4-FFF2-40B4-BE49-F238E27FC236}">
                <a16:creationId xmlns:a16="http://schemas.microsoft.com/office/drawing/2014/main" id="{CDA75B11-1B6E-BB5D-4CAE-FEFD98515A84}"/>
              </a:ext>
            </a:extLst>
          </p:cNvPr>
          <p:cNvPicPr>
            <a:picLocks noChangeAspect="1"/>
          </p:cNvPicPr>
          <p:nvPr>
            <a:audioFile r:link="rId1"/>
            <p:extLst>
              <p:ext uri="{DAA4B4D4-6D71-4841-9C94-3DE7FCFB9230}">
                <p14:media xmlns:p14="http://schemas.microsoft.com/office/powerpoint/2010/main" r:embed="rId2">
                  <p14:trim st="42842.6806" end="12818.9742"/>
                </p14:media>
              </p:ext>
            </p:extLst>
          </p:nvPr>
        </p:nvPicPr>
        <p:blipFill>
          <a:blip r:embed="rId7"/>
          <a:stretch>
            <a:fillRect/>
          </a:stretch>
        </p:blipFill>
        <p:spPr>
          <a:xfrm>
            <a:off x="9404548" y="-545859"/>
            <a:ext cx="756240" cy="756240"/>
          </a:xfrm>
          <a:prstGeom prst="rect">
            <a:avLst/>
          </a:prstGeom>
        </p:spPr>
      </p:pic>
      <p:cxnSp>
        <p:nvCxnSpPr>
          <p:cNvPr id="10" name="Straight Connector 9">
            <a:extLst>
              <a:ext uri="{FF2B5EF4-FFF2-40B4-BE49-F238E27FC236}">
                <a16:creationId xmlns:a16="http://schemas.microsoft.com/office/drawing/2014/main" id="{D0611BDF-82BB-9627-40A2-AE88BB4DCBF7}"/>
              </a:ext>
            </a:extLst>
          </p:cNvPr>
          <p:cNvCxnSpPr>
            <a:cxnSpLocks/>
          </p:cNvCxnSpPr>
          <p:nvPr/>
        </p:nvCxnSpPr>
        <p:spPr>
          <a:xfrm>
            <a:off x="4246179" y="2164500"/>
            <a:ext cx="5924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A0EA9F6D-0FE2-38B8-478A-310AE7B94A94}"/>
              </a:ext>
            </a:extLst>
          </p:cNvPr>
          <p:cNvSpPr/>
          <p:nvPr/>
        </p:nvSpPr>
        <p:spPr>
          <a:xfrm>
            <a:off x="4333881" y="1797709"/>
            <a:ext cx="984789" cy="36679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river.</a:t>
            </a:r>
            <a:endParaRPr lang="en-VN" sz="1800" b="1" dirty="0">
              <a:solidFill>
                <a:srgbClr val="FF0000"/>
              </a:solidFill>
            </a:endParaRPr>
          </a:p>
        </p:txBody>
      </p:sp>
    </p:spTree>
    <p:extLst>
      <p:ext uri="{BB962C8B-B14F-4D97-AF65-F5344CB8AC3E}">
        <p14:creationId xmlns:p14="http://schemas.microsoft.com/office/powerpoint/2010/main" val="306949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 presetClass="mediacall" presetSubtype="0" fill="hold" nodeType="withEffect">
                                  <p:stCondLst>
                                    <p:cond delay="0"/>
                                  </p:stCondLst>
                                  <p:childTnLst>
                                    <p:cmd type="call" cmd="playFrom(0.0)">
                                      <p:cBhvr>
                                        <p:cTn id="9" dur="5346"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par>
                                <p:cTn id="20" presetID="18" presetClass="exit" presetSubtype="12" fill="hold" nodeType="withEffect">
                                  <p:stCondLst>
                                    <p:cond delay="0"/>
                                  </p:stCondLst>
                                  <p:childTnLst>
                                    <p:animEffect transition="out" filter="strips(down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059" name="Google Shape;1059;p44"/>
          <p:cNvSpPr txBox="1">
            <a:spLocks noGrp="1"/>
          </p:cNvSpPr>
          <p:nvPr>
            <p:ph type="title"/>
          </p:nvPr>
        </p:nvSpPr>
        <p:spPr>
          <a:xfrm>
            <a:off x="333067" y="210381"/>
            <a:ext cx="8420640" cy="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Ex 2 (pg. 33). Check your answer.</a:t>
            </a:r>
            <a:endParaRPr sz="2500" dirty="0"/>
          </a:p>
        </p:txBody>
      </p:sp>
      <p:graphicFrame>
        <p:nvGraphicFramePr>
          <p:cNvPr id="2" name="Table 2">
            <a:extLst>
              <a:ext uri="{FF2B5EF4-FFF2-40B4-BE49-F238E27FC236}">
                <a16:creationId xmlns:a16="http://schemas.microsoft.com/office/drawing/2014/main" id="{73F5B911-B4DD-A9A4-2BFC-6C6FD1BB910B}"/>
              </a:ext>
            </a:extLst>
          </p:cNvPr>
          <p:cNvGraphicFramePr>
            <a:graphicFrameLocks noGrp="1"/>
          </p:cNvGraphicFramePr>
          <p:nvPr>
            <p:extLst>
              <p:ext uri="{D42A27DB-BD31-4B8C-83A1-F6EECF244321}">
                <p14:modId xmlns:p14="http://schemas.microsoft.com/office/powerpoint/2010/main" val="3301118407"/>
              </p:ext>
            </p:extLst>
          </p:nvPr>
        </p:nvGraphicFramePr>
        <p:xfrm>
          <a:off x="333067" y="838580"/>
          <a:ext cx="8264523" cy="1604880"/>
        </p:xfrm>
        <a:graphic>
          <a:graphicData uri="http://schemas.openxmlformats.org/drawingml/2006/table">
            <a:tbl>
              <a:tblPr firstRow="1" bandRow="1">
                <a:tableStyleId>{9BB77295-7D96-4AEF-B4FC-D47E8B7E3157}</a:tableStyleId>
              </a:tblPr>
              <a:tblGrid>
                <a:gridCol w="5978524">
                  <a:extLst>
                    <a:ext uri="{9D8B030D-6E8A-4147-A177-3AD203B41FA5}">
                      <a16:colId xmlns:a16="http://schemas.microsoft.com/office/drawing/2014/main" val="2688080714"/>
                    </a:ext>
                  </a:extLst>
                </a:gridCol>
                <a:gridCol w="1137425">
                  <a:extLst>
                    <a:ext uri="{9D8B030D-6E8A-4147-A177-3AD203B41FA5}">
                      <a16:colId xmlns:a16="http://schemas.microsoft.com/office/drawing/2014/main" val="1672939969"/>
                    </a:ext>
                  </a:extLst>
                </a:gridCol>
                <a:gridCol w="1148574">
                  <a:extLst>
                    <a:ext uri="{9D8B030D-6E8A-4147-A177-3AD203B41FA5}">
                      <a16:colId xmlns:a16="http://schemas.microsoft.com/office/drawing/2014/main" val="2242546970"/>
                    </a:ext>
                  </a:extLst>
                </a:gridCol>
              </a:tblGrid>
              <a:tr h="802440">
                <a:tc>
                  <a:txBody>
                    <a:bodyPr/>
                    <a:lstStyle/>
                    <a:p>
                      <a:pPr algn="ctr"/>
                      <a:r>
                        <a:rPr lang="en-VN" sz="1600" b="1" i="0" u="none" strike="noStrike" cap="none">
                          <a:solidFill>
                            <a:schemeClr val="bg1"/>
                          </a:solidFill>
                          <a:latin typeface="Arial"/>
                          <a:cs typeface="Arial"/>
                          <a:sym typeface="Arial"/>
                        </a:rPr>
                        <a:t>STATEMENTS</a:t>
                      </a:r>
                      <a:endParaRPr lang="en-VN" sz="1600" b="1" i="0" u="none" strike="noStrike" cap="none" dirty="0">
                        <a:solidFill>
                          <a:schemeClr val="bg1"/>
                        </a:solidFill>
                        <a:latin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a:solidFill>
                            <a:schemeClr val="bg1"/>
                          </a:solidFill>
                        </a:rPr>
                        <a:t>TRUE</a:t>
                      </a:r>
                      <a:endParaRPr lang="en-VN"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tc>
                  <a:txBody>
                    <a:bodyPr/>
                    <a:lstStyle/>
                    <a:p>
                      <a:pPr algn="ctr"/>
                      <a:r>
                        <a:rPr lang="en-VN" sz="1600" b="1">
                          <a:solidFill>
                            <a:schemeClr val="bg1"/>
                          </a:solidFill>
                        </a:rPr>
                        <a:t>FALSE</a:t>
                      </a:r>
                      <a:endParaRPr lang="en-VN"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lumOff val="50000"/>
                      </a:schemeClr>
                    </a:solidFill>
                  </a:tcPr>
                </a:tc>
                <a:extLst>
                  <a:ext uri="{0D108BD9-81ED-4DB2-BD59-A6C34878D82A}">
                    <a16:rowId xmlns:a16="http://schemas.microsoft.com/office/drawing/2014/main" val="3056900294"/>
                  </a:ext>
                </a:extLst>
              </a:tr>
              <a:tr h="802440">
                <a:tc>
                  <a:txBody>
                    <a:bodyPr/>
                    <a:lstStyle/>
                    <a:p>
                      <a:pPr algn="l">
                        <a:lnSpc>
                          <a:spcPct val="150000"/>
                        </a:lnSpc>
                      </a:pPr>
                      <a:r>
                        <a:rPr lang="en-US" sz="2200" b="1" dirty="0"/>
                        <a:t>4</a:t>
                      </a:r>
                      <a:r>
                        <a:rPr lang="en-US" sz="2200" dirty="0"/>
                        <a:t>. You can find food stalls all around</a:t>
                      </a:r>
                      <a:r>
                        <a:rPr lang="en-US" sz="2200" baseline="0" dirty="0"/>
                        <a:t> Bangkok.</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tc>
                  <a:txBody>
                    <a:bodyPr/>
                    <a:lstStyle/>
                    <a:p>
                      <a:pPr algn="ctr">
                        <a:lnSpc>
                          <a:spcPct val="150000"/>
                        </a:lnSpc>
                      </a:pPr>
                      <a:endParaRPr lang="en-VN"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2094699064"/>
                  </a:ext>
                </a:extLst>
              </a:tr>
            </a:tbl>
          </a:graphicData>
        </a:graphic>
      </p:graphicFrame>
      <p:cxnSp>
        <p:nvCxnSpPr>
          <p:cNvPr id="4" name="Straight Connector 3">
            <a:extLst>
              <a:ext uri="{FF2B5EF4-FFF2-40B4-BE49-F238E27FC236}">
                <a16:creationId xmlns:a16="http://schemas.microsoft.com/office/drawing/2014/main" id="{85143CDB-DFA6-DC26-BB7B-552066169724}"/>
              </a:ext>
            </a:extLst>
          </p:cNvPr>
          <p:cNvCxnSpPr>
            <a:cxnSpLocks/>
          </p:cNvCxnSpPr>
          <p:nvPr/>
        </p:nvCxnSpPr>
        <p:spPr>
          <a:xfrm>
            <a:off x="1785257" y="2164500"/>
            <a:ext cx="5297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C428160-D11D-DC72-FBF0-13450393BC67}"/>
              </a:ext>
            </a:extLst>
          </p:cNvPr>
          <p:cNvSpPr/>
          <p:nvPr/>
        </p:nvSpPr>
        <p:spPr>
          <a:xfrm>
            <a:off x="524699" y="2917371"/>
            <a:ext cx="7863840" cy="1387549"/>
          </a:xfrm>
          <a:prstGeom prst="roundRect">
            <a:avLst>
              <a:gd name="adj" fmla="val 958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333333"/>
                </a:solidFill>
                <a:latin typeface="Pangolin" pitchFamily="2" charset="77"/>
                <a:cs typeface="Arial"/>
              </a:rPr>
              <a:t>It’s easy to find </a:t>
            </a:r>
            <a:r>
              <a:rPr lang="en-US" sz="2600" dirty="0">
                <a:solidFill>
                  <a:schemeClr val="accent2"/>
                </a:solidFill>
                <a:latin typeface="Pangolin" pitchFamily="2" charset="77"/>
                <a:cs typeface="Arial"/>
              </a:rPr>
              <a:t>food stalls all around Bangkok</a:t>
            </a:r>
            <a:r>
              <a:rPr lang="en-US" sz="2600" dirty="0">
                <a:solidFill>
                  <a:srgbClr val="333333"/>
                </a:solidFill>
                <a:latin typeface="Pangolin" pitchFamily="2" charset="77"/>
                <a:cs typeface="Arial"/>
              </a:rPr>
              <a:t>, serving different Thai dishes. They are really delicious.</a:t>
            </a:r>
            <a:endParaRPr lang="en-VN" sz="2600" dirty="0">
              <a:solidFill>
                <a:schemeClr val="accent2"/>
              </a:solidFill>
              <a:latin typeface="Pangolin" pitchFamily="2" charset="77"/>
            </a:endParaRPr>
          </a:p>
        </p:txBody>
      </p:sp>
      <p:sp>
        <p:nvSpPr>
          <p:cNvPr id="7" name="TextBox 6">
            <a:extLst>
              <a:ext uri="{FF2B5EF4-FFF2-40B4-BE49-F238E27FC236}">
                <a16:creationId xmlns:a16="http://schemas.microsoft.com/office/drawing/2014/main" id="{B5EF72EC-5204-C0FA-0252-17DDBAFD455A}"/>
              </a:ext>
            </a:extLst>
          </p:cNvPr>
          <p:cNvSpPr txBox="1"/>
          <p:nvPr/>
        </p:nvSpPr>
        <p:spPr>
          <a:xfrm>
            <a:off x="2952206" y="2917371"/>
            <a:ext cx="184731" cy="307777"/>
          </a:xfrm>
          <a:prstGeom prst="rect">
            <a:avLst/>
          </a:prstGeom>
          <a:noFill/>
        </p:spPr>
        <p:txBody>
          <a:bodyPr wrap="none" rtlCol="0">
            <a:spAutoFit/>
          </a:bodyPr>
          <a:lstStyle/>
          <a:p>
            <a:endParaRPr lang="en-VN" dirty="0"/>
          </a:p>
        </p:txBody>
      </p:sp>
      <p:pic>
        <p:nvPicPr>
          <p:cNvPr id="16" name="Picture 3">
            <a:extLst>
              <a:ext uri="{FF2B5EF4-FFF2-40B4-BE49-F238E27FC236}">
                <a16:creationId xmlns:a16="http://schemas.microsoft.com/office/drawing/2014/main" id="{3DD29D9D-2535-8FB3-F9FD-5B7B8BD4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4338" y="1726474"/>
            <a:ext cx="729269" cy="583416"/>
          </a:xfrm>
          <a:prstGeom prst="rect">
            <a:avLst/>
          </a:prstGeom>
        </p:spPr>
      </p:pic>
      <p:pic>
        <p:nvPicPr>
          <p:cNvPr id="17" name="Unit 9_Skills 2_Exercise 2" descr="Unit 9_Skills 2_Exercise 2">
            <a:hlinkClick r:id="" action="ppaction://media"/>
            <a:extLst>
              <a:ext uri="{FF2B5EF4-FFF2-40B4-BE49-F238E27FC236}">
                <a16:creationId xmlns:a16="http://schemas.microsoft.com/office/drawing/2014/main" id="{CDA75B11-1B6E-BB5D-4CAE-FEFD98515A84}"/>
              </a:ext>
            </a:extLst>
          </p:cNvPr>
          <p:cNvPicPr>
            <a:picLocks noChangeAspect="1"/>
          </p:cNvPicPr>
          <p:nvPr>
            <a:audioFile r:link="rId1"/>
            <p:extLst>
              <p:ext uri="{DAA4B4D4-6D71-4841-9C94-3DE7FCFB9230}">
                <p14:media xmlns:p14="http://schemas.microsoft.com/office/powerpoint/2010/main" r:embed="rId2">
                  <p14:trim st="42842.6806" end="12818.9742"/>
                </p14:media>
              </p:ext>
            </p:extLst>
          </p:nvPr>
        </p:nvPicPr>
        <p:blipFill>
          <a:blip r:embed="rId7"/>
          <a:stretch>
            <a:fillRect/>
          </a:stretch>
        </p:blipFill>
        <p:spPr>
          <a:xfrm>
            <a:off x="9404548" y="-545859"/>
            <a:ext cx="756240" cy="756240"/>
          </a:xfrm>
          <a:prstGeom prst="rect">
            <a:avLst/>
          </a:prstGeom>
        </p:spPr>
      </p:pic>
      <p:cxnSp>
        <p:nvCxnSpPr>
          <p:cNvPr id="10" name="Straight Connector 9">
            <a:extLst>
              <a:ext uri="{FF2B5EF4-FFF2-40B4-BE49-F238E27FC236}">
                <a16:creationId xmlns:a16="http://schemas.microsoft.com/office/drawing/2014/main" id="{D0611BDF-82BB-9627-40A2-AE88BB4DCBF7}"/>
              </a:ext>
            </a:extLst>
          </p:cNvPr>
          <p:cNvCxnSpPr>
            <a:cxnSpLocks/>
          </p:cNvCxnSpPr>
          <p:nvPr/>
        </p:nvCxnSpPr>
        <p:spPr>
          <a:xfrm>
            <a:off x="2359805" y="2164500"/>
            <a:ext cx="124699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2A42-6BBB-0F32-C956-C094A1D17951}"/>
              </a:ext>
            </a:extLst>
          </p:cNvPr>
          <p:cNvCxnSpPr>
            <a:cxnSpLocks/>
          </p:cNvCxnSpPr>
          <p:nvPr/>
        </p:nvCxnSpPr>
        <p:spPr>
          <a:xfrm>
            <a:off x="4050719" y="2164500"/>
            <a:ext cx="2088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92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 presetClass="mediacall" presetSubtype="0" fill="hold" nodeType="withEffect">
                                  <p:stCondLst>
                                    <p:cond delay="0"/>
                                  </p:stCondLst>
                                  <p:childTnLst>
                                    <p:cmd type="call" cmd="playFrom(0.0)">
                                      <p:cBhvr>
                                        <p:cTn id="9" dur="5346"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Left)">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7"/>
                </p:tgtEl>
              </p:cMediaNode>
            </p:audio>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0CEB-9623-4F0B-184A-E4BC63DD754A}"/>
              </a:ext>
            </a:extLst>
          </p:cNvPr>
          <p:cNvSpPr>
            <a:spLocks noGrp="1"/>
          </p:cNvSpPr>
          <p:nvPr>
            <p:ph type="title"/>
          </p:nvPr>
        </p:nvSpPr>
        <p:spPr>
          <a:xfrm>
            <a:off x="144369" y="89310"/>
            <a:ext cx="9130260" cy="1007969"/>
          </a:xfrm>
        </p:spPr>
        <p:txBody>
          <a:bodyPr/>
          <a:lstStyle/>
          <a:p>
            <a:pPr algn="l"/>
            <a:r>
              <a:rPr lang="en-US" sz="2500" dirty="0"/>
              <a:t>Ex 3 (pg. 33). </a:t>
            </a:r>
            <a:br>
              <a:rPr lang="en-US" sz="2500" dirty="0"/>
            </a:br>
            <a:r>
              <a:rPr lang="en-US" sz="2500" dirty="0"/>
              <a:t>Listen again and fill each gap with ONE word / number. </a:t>
            </a:r>
            <a:br>
              <a:rPr lang="en-US" sz="2500" dirty="0"/>
            </a:br>
            <a:endParaRPr lang="en-VN" sz="2500" dirty="0"/>
          </a:p>
        </p:txBody>
      </p:sp>
      <p:sp>
        <p:nvSpPr>
          <p:cNvPr id="4" name="Rounded Rectangle 3">
            <a:extLst>
              <a:ext uri="{FF2B5EF4-FFF2-40B4-BE49-F238E27FC236}">
                <a16:creationId xmlns:a16="http://schemas.microsoft.com/office/drawing/2014/main" id="{DDA16347-0762-76F5-757D-7C552A733C9E}"/>
              </a:ext>
            </a:extLst>
          </p:cNvPr>
          <p:cNvSpPr/>
          <p:nvPr/>
        </p:nvSpPr>
        <p:spPr>
          <a:xfrm>
            <a:off x="294968" y="1097279"/>
            <a:ext cx="8465574" cy="382868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700" b="1" dirty="0">
                <a:solidFill>
                  <a:schemeClr val="tx1"/>
                </a:solidFill>
              </a:rPr>
              <a:t>1</a:t>
            </a:r>
            <a:r>
              <a:rPr lang="en-US" sz="2700" dirty="0">
                <a:solidFill>
                  <a:schemeClr val="tx1"/>
                </a:solidFill>
              </a:rPr>
              <a:t>. </a:t>
            </a:r>
            <a:r>
              <a:rPr lang="en-US" sz="2700" dirty="0" err="1">
                <a:solidFill>
                  <a:schemeClr val="tx1"/>
                </a:solidFill>
              </a:rPr>
              <a:t>Chatuchak</a:t>
            </a:r>
            <a:r>
              <a:rPr lang="en-US" sz="2700" dirty="0">
                <a:solidFill>
                  <a:schemeClr val="tx1"/>
                </a:solidFill>
              </a:rPr>
              <a:t> market has over ______ stalls. </a:t>
            </a:r>
          </a:p>
          <a:p>
            <a:pPr>
              <a:lnSpc>
                <a:spcPct val="150000"/>
              </a:lnSpc>
            </a:pPr>
            <a:r>
              <a:rPr lang="en-US" sz="2700" b="1" dirty="0">
                <a:solidFill>
                  <a:schemeClr val="tx1"/>
                </a:solidFill>
              </a:rPr>
              <a:t>2</a:t>
            </a:r>
            <a:r>
              <a:rPr lang="en-US" sz="2700" dirty="0">
                <a:solidFill>
                  <a:schemeClr val="tx1"/>
                </a:solidFill>
              </a:rPr>
              <a:t>. </a:t>
            </a:r>
            <a:r>
              <a:rPr lang="en-US" sz="2700" dirty="0" err="1">
                <a:solidFill>
                  <a:schemeClr val="tx1"/>
                </a:solidFill>
              </a:rPr>
              <a:t>Chatuchak</a:t>
            </a:r>
            <a:r>
              <a:rPr lang="en-US" sz="2700" dirty="0">
                <a:solidFill>
                  <a:schemeClr val="tx1"/>
                </a:solidFill>
              </a:rPr>
              <a:t> market is about ______  minutes' walk from the station. </a:t>
            </a:r>
          </a:p>
          <a:p>
            <a:pPr>
              <a:lnSpc>
                <a:spcPct val="150000"/>
              </a:lnSpc>
            </a:pPr>
            <a:r>
              <a:rPr lang="en-US" sz="2700" b="1" dirty="0">
                <a:solidFill>
                  <a:schemeClr val="tx1"/>
                </a:solidFill>
              </a:rPr>
              <a:t>3</a:t>
            </a:r>
            <a:r>
              <a:rPr lang="en-US" sz="2700" dirty="0">
                <a:solidFill>
                  <a:schemeClr val="tx1"/>
                </a:solidFill>
              </a:rPr>
              <a:t>. You can see part of Thai people's ______  at a market. </a:t>
            </a:r>
          </a:p>
          <a:p>
            <a:pPr>
              <a:lnSpc>
                <a:spcPct val="150000"/>
              </a:lnSpc>
            </a:pPr>
            <a:r>
              <a:rPr lang="en-US" sz="2700" b="1" dirty="0">
                <a:solidFill>
                  <a:schemeClr val="tx1"/>
                </a:solidFill>
              </a:rPr>
              <a:t>4</a:t>
            </a:r>
            <a:r>
              <a:rPr lang="en-US" sz="2700" dirty="0">
                <a:solidFill>
                  <a:schemeClr val="tx1"/>
                </a:solidFill>
              </a:rPr>
              <a:t>. Street food in Bangkok is _______. </a:t>
            </a:r>
          </a:p>
        </p:txBody>
      </p:sp>
      <p:sp>
        <p:nvSpPr>
          <p:cNvPr id="5" name="TextBox 4">
            <a:extLst>
              <a:ext uri="{FF2B5EF4-FFF2-40B4-BE49-F238E27FC236}">
                <a16:creationId xmlns:a16="http://schemas.microsoft.com/office/drawing/2014/main" id="{6AE0CEDC-36AB-22D4-61B7-D57866BCDF6F}"/>
              </a:ext>
            </a:extLst>
          </p:cNvPr>
          <p:cNvSpPr txBox="1"/>
          <p:nvPr/>
        </p:nvSpPr>
        <p:spPr>
          <a:xfrm>
            <a:off x="5250426" y="1347020"/>
            <a:ext cx="1125629" cy="400110"/>
          </a:xfrm>
          <a:prstGeom prst="rect">
            <a:avLst/>
          </a:prstGeom>
          <a:noFill/>
        </p:spPr>
        <p:txBody>
          <a:bodyPr wrap="none" rtlCol="0">
            <a:spAutoFit/>
          </a:bodyPr>
          <a:lstStyle/>
          <a:p>
            <a:r>
              <a:rPr lang="en-VN" sz="2000" b="1" i="1" dirty="0">
                <a:solidFill>
                  <a:srgbClr val="FF0000"/>
                </a:solidFill>
              </a:rPr>
              <a:t>number</a:t>
            </a:r>
          </a:p>
        </p:txBody>
      </p:sp>
      <p:sp>
        <p:nvSpPr>
          <p:cNvPr id="6" name="TextBox 5">
            <a:extLst>
              <a:ext uri="{FF2B5EF4-FFF2-40B4-BE49-F238E27FC236}">
                <a16:creationId xmlns:a16="http://schemas.microsoft.com/office/drawing/2014/main" id="{360C8FB7-7EF0-F5C4-6216-F2F801B37BC9}"/>
              </a:ext>
            </a:extLst>
          </p:cNvPr>
          <p:cNvSpPr txBox="1"/>
          <p:nvPr/>
        </p:nvSpPr>
        <p:spPr>
          <a:xfrm>
            <a:off x="5132439" y="1976285"/>
            <a:ext cx="1125629" cy="400110"/>
          </a:xfrm>
          <a:prstGeom prst="rect">
            <a:avLst/>
          </a:prstGeom>
          <a:noFill/>
        </p:spPr>
        <p:txBody>
          <a:bodyPr wrap="none" rtlCol="0">
            <a:spAutoFit/>
          </a:bodyPr>
          <a:lstStyle/>
          <a:p>
            <a:r>
              <a:rPr lang="en-VN" sz="2000" b="1" i="1" dirty="0">
                <a:solidFill>
                  <a:srgbClr val="FF0000"/>
                </a:solidFill>
              </a:rPr>
              <a:t>number</a:t>
            </a:r>
          </a:p>
        </p:txBody>
      </p:sp>
      <p:sp>
        <p:nvSpPr>
          <p:cNvPr id="7" name="TextBox 6">
            <a:extLst>
              <a:ext uri="{FF2B5EF4-FFF2-40B4-BE49-F238E27FC236}">
                <a16:creationId xmlns:a16="http://schemas.microsoft.com/office/drawing/2014/main" id="{B3139621-B2CA-3DF6-B1A1-6CB0ED4DCDDA}"/>
              </a:ext>
            </a:extLst>
          </p:cNvPr>
          <p:cNvSpPr txBox="1"/>
          <p:nvPr/>
        </p:nvSpPr>
        <p:spPr>
          <a:xfrm>
            <a:off x="6376055" y="3196316"/>
            <a:ext cx="813043" cy="400110"/>
          </a:xfrm>
          <a:prstGeom prst="rect">
            <a:avLst/>
          </a:prstGeom>
          <a:noFill/>
        </p:spPr>
        <p:txBody>
          <a:bodyPr wrap="none" rtlCol="0">
            <a:spAutoFit/>
          </a:bodyPr>
          <a:lstStyle/>
          <a:p>
            <a:r>
              <a:rPr lang="en-VN" sz="2000" b="1" i="1" dirty="0">
                <a:solidFill>
                  <a:srgbClr val="FF0000"/>
                </a:solidFill>
              </a:rPr>
              <a:t>noun</a:t>
            </a:r>
          </a:p>
        </p:txBody>
      </p:sp>
      <p:sp>
        <p:nvSpPr>
          <p:cNvPr id="8" name="TextBox 7">
            <a:extLst>
              <a:ext uri="{FF2B5EF4-FFF2-40B4-BE49-F238E27FC236}">
                <a16:creationId xmlns:a16="http://schemas.microsoft.com/office/drawing/2014/main" id="{0A454095-8492-4EFD-15F5-6A1630160856}"/>
              </a:ext>
            </a:extLst>
          </p:cNvPr>
          <p:cNvSpPr txBox="1"/>
          <p:nvPr/>
        </p:nvSpPr>
        <p:spPr>
          <a:xfrm>
            <a:off x="4876800" y="4414684"/>
            <a:ext cx="1281120" cy="400110"/>
          </a:xfrm>
          <a:prstGeom prst="rect">
            <a:avLst/>
          </a:prstGeom>
          <a:noFill/>
        </p:spPr>
        <p:txBody>
          <a:bodyPr wrap="none" rtlCol="0">
            <a:spAutoFit/>
          </a:bodyPr>
          <a:lstStyle/>
          <a:p>
            <a:r>
              <a:rPr lang="en-VN" sz="2000" b="1" i="1" dirty="0">
                <a:solidFill>
                  <a:srgbClr val="FF0000"/>
                </a:solidFill>
              </a:rPr>
              <a:t>adjective</a:t>
            </a:r>
          </a:p>
        </p:txBody>
      </p:sp>
      <p:cxnSp>
        <p:nvCxnSpPr>
          <p:cNvPr id="9" name="Straight Connector 8">
            <a:extLst>
              <a:ext uri="{FF2B5EF4-FFF2-40B4-BE49-F238E27FC236}">
                <a16:creationId xmlns:a16="http://schemas.microsoft.com/office/drawing/2014/main" id="{581D5C1B-2D9B-9D85-3873-51E6AD7FEE1C}"/>
              </a:ext>
            </a:extLst>
          </p:cNvPr>
          <p:cNvCxnSpPr>
            <a:cxnSpLocks/>
          </p:cNvCxnSpPr>
          <p:nvPr/>
        </p:nvCxnSpPr>
        <p:spPr>
          <a:xfrm>
            <a:off x="6499105" y="1747130"/>
            <a:ext cx="84352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3225F0-754A-71CF-6731-25DB8F2022B3}"/>
              </a:ext>
            </a:extLst>
          </p:cNvPr>
          <p:cNvCxnSpPr>
            <a:cxnSpLocks/>
          </p:cNvCxnSpPr>
          <p:nvPr/>
        </p:nvCxnSpPr>
        <p:spPr>
          <a:xfrm>
            <a:off x="6471673" y="2332346"/>
            <a:ext cx="11727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34B3EB-77F0-A4E8-82B3-132C494C1355}"/>
              </a:ext>
            </a:extLst>
          </p:cNvPr>
          <p:cNvCxnSpPr>
            <a:cxnSpLocks/>
          </p:cNvCxnSpPr>
          <p:nvPr/>
        </p:nvCxnSpPr>
        <p:spPr>
          <a:xfrm>
            <a:off x="4066801" y="3630794"/>
            <a:ext cx="196823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6A475-7D7A-53A8-77B9-75B65E5E8A11}"/>
              </a:ext>
            </a:extLst>
          </p:cNvPr>
          <p:cNvCxnSpPr>
            <a:cxnSpLocks/>
          </p:cNvCxnSpPr>
          <p:nvPr/>
        </p:nvCxnSpPr>
        <p:spPr>
          <a:xfrm>
            <a:off x="957841" y="4828658"/>
            <a:ext cx="16207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Google Shape;2069;p66">
            <a:extLst>
              <a:ext uri="{FF2B5EF4-FFF2-40B4-BE49-F238E27FC236}">
                <a16:creationId xmlns:a16="http://schemas.microsoft.com/office/drawing/2014/main" id="{DDDD516F-0EE2-0A21-E702-DCCCA16B2C22}"/>
              </a:ext>
            </a:extLst>
          </p:cNvPr>
          <p:cNvSpPr/>
          <p:nvPr/>
        </p:nvSpPr>
        <p:spPr>
          <a:xfrm>
            <a:off x="8042341" y="1043596"/>
            <a:ext cx="868800" cy="868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Unit 9_Skills 2_Exercise 2" descr="Unit 9_Skills 2_Exercise 2">
            <a:hlinkClick r:id="" action="ppaction://media"/>
            <a:extLst>
              <a:ext uri="{FF2B5EF4-FFF2-40B4-BE49-F238E27FC236}">
                <a16:creationId xmlns:a16="http://schemas.microsoft.com/office/drawing/2014/main" id="{9E9923ED-F636-E25F-EDFD-CB735E90C5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0825" y="1150962"/>
            <a:ext cx="648207" cy="648207"/>
          </a:xfrm>
          <a:prstGeom prst="rect">
            <a:avLst/>
          </a:prstGeom>
        </p:spPr>
      </p:pic>
    </p:spTree>
    <p:extLst>
      <p:ext uri="{BB962C8B-B14F-4D97-AF65-F5344CB8AC3E}">
        <p14:creationId xmlns:p14="http://schemas.microsoft.com/office/powerpoint/2010/main" val="9513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100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0CEB-9623-4F0B-184A-E4BC63DD754A}"/>
              </a:ext>
            </a:extLst>
          </p:cNvPr>
          <p:cNvSpPr>
            <a:spLocks noGrp="1"/>
          </p:cNvSpPr>
          <p:nvPr>
            <p:ph type="title"/>
          </p:nvPr>
        </p:nvSpPr>
        <p:spPr>
          <a:xfrm>
            <a:off x="144369" y="201891"/>
            <a:ext cx="9130260" cy="557440"/>
          </a:xfrm>
        </p:spPr>
        <p:txBody>
          <a:bodyPr/>
          <a:lstStyle/>
          <a:p>
            <a:pPr algn="l"/>
            <a:r>
              <a:rPr lang="en-US" sz="2500" dirty="0"/>
              <a:t>Ex 3 (pg. 33). Check your answer.</a:t>
            </a:r>
            <a:endParaRPr lang="en-VN" sz="2500" dirty="0"/>
          </a:p>
        </p:txBody>
      </p:sp>
      <p:sp>
        <p:nvSpPr>
          <p:cNvPr id="4" name="Rounded Rectangle 3">
            <a:extLst>
              <a:ext uri="{FF2B5EF4-FFF2-40B4-BE49-F238E27FC236}">
                <a16:creationId xmlns:a16="http://schemas.microsoft.com/office/drawing/2014/main" id="{DDA16347-0762-76F5-757D-7C552A733C9E}"/>
              </a:ext>
            </a:extLst>
          </p:cNvPr>
          <p:cNvSpPr/>
          <p:nvPr/>
        </p:nvSpPr>
        <p:spPr>
          <a:xfrm>
            <a:off x="294968" y="759331"/>
            <a:ext cx="6425872" cy="416663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300" b="1" dirty="0">
                <a:solidFill>
                  <a:schemeClr val="tx1"/>
                </a:solidFill>
              </a:rPr>
              <a:t>1</a:t>
            </a:r>
            <a:r>
              <a:rPr lang="en-US" sz="2300" dirty="0">
                <a:solidFill>
                  <a:schemeClr val="tx1"/>
                </a:solidFill>
              </a:rPr>
              <a:t>. </a:t>
            </a:r>
            <a:r>
              <a:rPr lang="en-US" sz="2300" dirty="0" err="1">
                <a:solidFill>
                  <a:schemeClr val="tx1"/>
                </a:solidFill>
              </a:rPr>
              <a:t>Chatuchak</a:t>
            </a:r>
            <a:r>
              <a:rPr lang="en-US" sz="2300" dirty="0">
                <a:solidFill>
                  <a:schemeClr val="tx1"/>
                </a:solidFill>
              </a:rPr>
              <a:t> market has over ______ stalls. </a:t>
            </a:r>
          </a:p>
          <a:p>
            <a:pPr>
              <a:lnSpc>
                <a:spcPct val="150000"/>
              </a:lnSpc>
            </a:pPr>
            <a:r>
              <a:rPr lang="en-US" sz="2300" b="1" dirty="0">
                <a:solidFill>
                  <a:schemeClr val="tx1"/>
                </a:solidFill>
              </a:rPr>
              <a:t>2</a:t>
            </a:r>
            <a:r>
              <a:rPr lang="en-US" sz="2300" dirty="0">
                <a:solidFill>
                  <a:schemeClr val="tx1"/>
                </a:solidFill>
              </a:rPr>
              <a:t>. </a:t>
            </a:r>
            <a:r>
              <a:rPr lang="en-US" sz="2300" dirty="0" err="1">
                <a:solidFill>
                  <a:schemeClr val="tx1"/>
                </a:solidFill>
              </a:rPr>
              <a:t>Chatuchak</a:t>
            </a:r>
            <a:r>
              <a:rPr lang="en-US" sz="2300" dirty="0">
                <a:solidFill>
                  <a:schemeClr val="tx1"/>
                </a:solidFill>
              </a:rPr>
              <a:t> market is about ______  minutes' walk from the station. </a:t>
            </a:r>
          </a:p>
          <a:p>
            <a:pPr>
              <a:lnSpc>
                <a:spcPct val="150000"/>
              </a:lnSpc>
            </a:pPr>
            <a:r>
              <a:rPr lang="en-US" sz="2300" b="1" dirty="0">
                <a:solidFill>
                  <a:schemeClr val="tx1"/>
                </a:solidFill>
              </a:rPr>
              <a:t>3</a:t>
            </a:r>
            <a:r>
              <a:rPr lang="en-US" sz="2300" dirty="0">
                <a:solidFill>
                  <a:schemeClr val="tx1"/>
                </a:solidFill>
              </a:rPr>
              <a:t>. You can see part of Thai people's ______  at a market. </a:t>
            </a:r>
          </a:p>
          <a:p>
            <a:pPr>
              <a:lnSpc>
                <a:spcPct val="150000"/>
              </a:lnSpc>
            </a:pPr>
            <a:r>
              <a:rPr lang="en-US" sz="2300" b="1" dirty="0">
                <a:solidFill>
                  <a:schemeClr val="tx1"/>
                </a:solidFill>
              </a:rPr>
              <a:t>4</a:t>
            </a:r>
            <a:r>
              <a:rPr lang="en-US" sz="2300" dirty="0">
                <a:solidFill>
                  <a:schemeClr val="tx1"/>
                </a:solidFill>
              </a:rPr>
              <a:t>. Street food in Bangkok is _______. </a:t>
            </a:r>
          </a:p>
        </p:txBody>
      </p:sp>
      <p:cxnSp>
        <p:nvCxnSpPr>
          <p:cNvPr id="9" name="Straight Connector 8">
            <a:extLst>
              <a:ext uri="{FF2B5EF4-FFF2-40B4-BE49-F238E27FC236}">
                <a16:creationId xmlns:a16="http://schemas.microsoft.com/office/drawing/2014/main" id="{581D5C1B-2D9B-9D85-3873-51E6AD7FEE1C}"/>
              </a:ext>
            </a:extLst>
          </p:cNvPr>
          <p:cNvCxnSpPr>
            <a:cxnSpLocks/>
          </p:cNvCxnSpPr>
          <p:nvPr/>
        </p:nvCxnSpPr>
        <p:spPr>
          <a:xfrm>
            <a:off x="5613276" y="1772365"/>
            <a:ext cx="69339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3225F0-754A-71CF-6731-25DB8F2022B3}"/>
              </a:ext>
            </a:extLst>
          </p:cNvPr>
          <p:cNvCxnSpPr>
            <a:cxnSpLocks/>
          </p:cNvCxnSpPr>
          <p:nvPr/>
        </p:nvCxnSpPr>
        <p:spPr>
          <a:xfrm>
            <a:off x="586164" y="2829887"/>
            <a:ext cx="10812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34B3EB-77F0-A4E8-82B3-132C494C1355}"/>
              </a:ext>
            </a:extLst>
          </p:cNvPr>
          <p:cNvCxnSpPr>
            <a:cxnSpLocks/>
          </p:cNvCxnSpPr>
          <p:nvPr/>
        </p:nvCxnSpPr>
        <p:spPr>
          <a:xfrm>
            <a:off x="3528919" y="3382024"/>
            <a:ext cx="17154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6A475-7D7A-53A8-77B9-75B65E5E8A11}"/>
              </a:ext>
            </a:extLst>
          </p:cNvPr>
          <p:cNvCxnSpPr>
            <a:cxnSpLocks/>
          </p:cNvCxnSpPr>
          <p:nvPr/>
        </p:nvCxnSpPr>
        <p:spPr>
          <a:xfrm>
            <a:off x="857051" y="4452140"/>
            <a:ext cx="14491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Unit 9_Skills 2_Exercise 2" descr="Unit 9_Skills 2_Exercise 2">
            <a:hlinkClick r:id="" action="ppaction://media"/>
            <a:extLst>
              <a:ext uri="{FF2B5EF4-FFF2-40B4-BE49-F238E27FC236}">
                <a16:creationId xmlns:a16="http://schemas.microsoft.com/office/drawing/2014/main" id="{9E9923ED-F636-E25F-EDFD-CB735E90C5EE}"/>
              </a:ext>
            </a:extLst>
          </p:cNvPr>
          <p:cNvPicPr>
            <a:picLocks noChangeAspect="1"/>
          </p:cNvPicPr>
          <p:nvPr>
            <a:audioFile r:link="rId1"/>
            <p:extLst>
              <p:ext uri="{DAA4B4D4-6D71-4841-9C94-3DE7FCFB9230}">
                <p14:media xmlns:p14="http://schemas.microsoft.com/office/powerpoint/2010/main" r:embed="rId2">
                  <p14:trim st="26815.4439" end="29817.4262"/>
                </p14:media>
              </p:ext>
            </p:extLst>
          </p:nvPr>
        </p:nvPicPr>
        <p:blipFill>
          <a:blip r:embed="rId4"/>
          <a:stretch>
            <a:fillRect/>
          </a:stretch>
        </p:blipFill>
        <p:spPr>
          <a:xfrm>
            <a:off x="9478833" y="913214"/>
            <a:ext cx="648207" cy="648207"/>
          </a:xfrm>
          <a:prstGeom prst="rect">
            <a:avLst/>
          </a:prstGeom>
        </p:spPr>
      </p:pic>
      <p:sp>
        <p:nvSpPr>
          <p:cNvPr id="14" name="Rounded Rectangle 13">
            <a:extLst>
              <a:ext uri="{FF2B5EF4-FFF2-40B4-BE49-F238E27FC236}">
                <a16:creationId xmlns:a16="http://schemas.microsoft.com/office/drawing/2014/main" id="{C5999C07-3545-177D-9BEE-D3E889C2341F}"/>
              </a:ext>
            </a:extLst>
          </p:cNvPr>
          <p:cNvSpPr/>
          <p:nvPr/>
        </p:nvSpPr>
        <p:spPr>
          <a:xfrm>
            <a:off x="6846759" y="723055"/>
            <a:ext cx="2173044" cy="9225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dirty="0">
                <a:solidFill>
                  <a:schemeClr val="tx1"/>
                </a:solidFill>
                <a:effectLst/>
                <a:latin typeface="Pangolin" pitchFamily="2" charset="77"/>
              </a:rPr>
              <a:t>There are over </a:t>
            </a:r>
            <a:r>
              <a:rPr lang="en-US" sz="1600" i="0" dirty="0">
                <a:solidFill>
                  <a:srgbClr val="FF0000"/>
                </a:solidFill>
                <a:effectLst/>
                <a:latin typeface="Pangolin" pitchFamily="2" charset="77"/>
              </a:rPr>
              <a:t>15,000</a:t>
            </a:r>
            <a:r>
              <a:rPr lang="en-US" sz="1600" i="0" dirty="0">
                <a:solidFill>
                  <a:schemeClr val="tx1"/>
                </a:solidFill>
                <a:effectLst/>
                <a:latin typeface="Pangolin" pitchFamily="2" charset="77"/>
              </a:rPr>
              <a:t> stalls selling nearly everything.</a:t>
            </a:r>
            <a:endParaRPr lang="en-VN" sz="1600" dirty="0">
              <a:solidFill>
                <a:schemeClr val="tx1"/>
              </a:solidFill>
            </a:endParaRPr>
          </a:p>
        </p:txBody>
      </p:sp>
      <p:sp>
        <p:nvSpPr>
          <p:cNvPr id="19" name="TextBox 18">
            <a:extLst>
              <a:ext uri="{FF2B5EF4-FFF2-40B4-BE49-F238E27FC236}">
                <a16:creationId xmlns:a16="http://schemas.microsoft.com/office/drawing/2014/main" id="{C60C943F-894E-DFBD-5991-F7A09C4706B6}"/>
              </a:ext>
            </a:extLst>
          </p:cNvPr>
          <p:cNvSpPr txBox="1"/>
          <p:nvPr/>
        </p:nvSpPr>
        <p:spPr>
          <a:xfrm>
            <a:off x="4572000" y="1361366"/>
            <a:ext cx="968535" cy="400110"/>
          </a:xfrm>
          <a:prstGeom prst="rect">
            <a:avLst/>
          </a:prstGeom>
          <a:noFill/>
        </p:spPr>
        <p:txBody>
          <a:bodyPr wrap="none" rtlCol="0">
            <a:spAutoFit/>
          </a:bodyPr>
          <a:lstStyle/>
          <a:p>
            <a:r>
              <a:rPr lang="en-VN" sz="2000" b="1" i="1" dirty="0">
                <a:solidFill>
                  <a:srgbClr val="FF0000"/>
                </a:solidFill>
              </a:rPr>
              <a:t>15,000</a:t>
            </a:r>
          </a:p>
        </p:txBody>
      </p:sp>
      <p:sp>
        <p:nvSpPr>
          <p:cNvPr id="22" name="Rounded Rectangle 21">
            <a:extLst>
              <a:ext uri="{FF2B5EF4-FFF2-40B4-BE49-F238E27FC236}">
                <a16:creationId xmlns:a16="http://schemas.microsoft.com/office/drawing/2014/main" id="{C4B1AD78-E2BD-4A0A-D32B-7E9120AE0311}"/>
              </a:ext>
            </a:extLst>
          </p:cNvPr>
          <p:cNvSpPr/>
          <p:nvPr/>
        </p:nvSpPr>
        <p:spPr>
          <a:xfrm>
            <a:off x="6846759" y="1699818"/>
            <a:ext cx="2173044" cy="9225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Pangolin" pitchFamily="2" charset="77"/>
              </a:rPr>
              <a:t>It’s only</a:t>
            </a:r>
            <a:r>
              <a:rPr lang="en-US" sz="1600" b="1" dirty="0">
                <a:solidFill>
                  <a:srgbClr val="FF0000"/>
                </a:solidFill>
                <a:latin typeface="Pangolin" pitchFamily="2" charset="77"/>
              </a:rPr>
              <a:t> five </a:t>
            </a:r>
            <a:r>
              <a:rPr lang="en-US" sz="1600" dirty="0">
                <a:solidFill>
                  <a:schemeClr val="tx1"/>
                </a:solidFill>
                <a:latin typeface="Pangolin" pitchFamily="2" charset="77"/>
              </a:rPr>
              <a:t>minutes’ walk from the station</a:t>
            </a:r>
            <a:endParaRPr lang="en-VN" sz="1600" dirty="0">
              <a:solidFill>
                <a:schemeClr val="tx1"/>
              </a:solidFill>
            </a:endParaRPr>
          </a:p>
        </p:txBody>
      </p:sp>
      <p:pic>
        <p:nvPicPr>
          <p:cNvPr id="23" name="Unit 9_Skills 2_Exercise 2" descr="Unit 9_Skills 2_Exercise 2">
            <a:hlinkClick r:id="" action="ppaction://media"/>
            <a:extLst>
              <a:ext uri="{FF2B5EF4-FFF2-40B4-BE49-F238E27FC236}">
                <a16:creationId xmlns:a16="http://schemas.microsoft.com/office/drawing/2014/main" id="{11C8DC89-769A-55F1-3EE4-575137C6353B}"/>
              </a:ext>
            </a:extLst>
          </p:cNvPr>
          <p:cNvPicPr>
            <a:picLocks noChangeAspect="1"/>
          </p:cNvPicPr>
          <p:nvPr>
            <a:audioFile r:link="rId1"/>
            <p:extLst>
              <p:ext uri="{DAA4B4D4-6D71-4841-9C94-3DE7FCFB9230}">
                <p14:media xmlns:p14="http://schemas.microsoft.com/office/powerpoint/2010/main" r:embed="rId2">
                  <p14:trim st="32181.1536" end="24749.2452"/>
                </p14:media>
              </p:ext>
            </p:extLst>
          </p:nvPr>
        </p:nvPicPr>
        <p:blipFill>
          <a:blip r:embed="rId4"/>
          <a:stretch>
            <a:fillRect/>
          </a:stretch>
        </p:blipFill>
        <p:spPr>
          <a:xfrm>
            <a:off x="9478834" y="1835508"/>
            <a:ext cx="648207" cy="648207"/>
          </a:xfrm>
          <a:prstGeom prst="rect">
            <a:avLst/>
          </a:prstGeom>
        </p:spPr>
      </p:pic>
      <p:sp>
        <p:nvSpPr>
          <p:cNvPr id="24" name="TextBox 23">
            <a:extLst>
              <a:ext uri="{FF2B5EF4-FFF2-40B4-BE49-F238E27FC236}">
                <a16:creationId xmlns:a16="http://schemas.microsoft.com/office/drawing/2014/main" id="{2B0C60EF-23C7-BAB1-25BD-33EA874CB66C}"/>
              </a:ext>
            </a:extLst>
          </p:cNvPr>
          <p:cNvSpPr txBox="1"/>
          <p:nvPr/>
        </p:nvSpPr>
        <p:spPr>
          <a:xfrm>
            <a:off x="4432151" y="1910006"/>
            <a:ext cx="909223" cy="400110"/>
          </a:xfrm>
          <a:prstGeom prst="rect">
            <a:avLst/>
          </a:prstGeom>
          <a:noFill/>
        </p:spPr>
        <p:txBody>
          <a:bodyPr wrap="none" rtlCol="0">
            <a:spAutoFit/>
          </a:bodyPr>
          <a:lstStyle/>
          <a:p>
            <a:r>
              <a:rPr lang="en-VN" sz="2000" b="1" i="1" dirty="0">
                <a:solidFill>
                  <a:srgbClr val="FF0000"/>
                </a:solidFill>
              </a:rPr>
              <a:t>5/ five</a:t>
            </a:r>
          </a:p>
        </p:txBody>
      </p:sp>
      <p:sp>
        <p:nvSpPr>
          <p:cNvPr id="25" name="Rounded Rectangle 24">
            <a:extLst>
              <a:ext uri="{FF2B5EF4-FFF2-40B4-BE49-F238E27FC236}">
                <a16:creationId xmlns:a16="http://schemas.microsoft.com/office/drawing/2014/main" id="{3B9F4DDA-A204-1466-C5AA-2850E9C898EA}"/>
              </a:ext>
            </a:extLst>
          </p:cNvPr>
          <p:cNvSpPr/>
          <p:nvPr/>
        </p:nvSpPr>
        <p:spPr>
          <a:xfrm>
            <a:off x="6846759" y="2775159"/>
            <a:ext cx="2173044" cy="104276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Pangolin" pitchFamily="2" charset="77"/>
              </a:rPr>
              <a:t>When you visit this market, you can see part of Thai people’s </a:t>
            </a:r>
            <a:r>
              <a:rPr lang="en-US" sz="1600" b="1" dirty="0">
                <a:solidFill>
                  <a:srgbClr val="FF0000"/>
                </a:solidFill>
                <a:latin typeface="Pangolin" pitchFamily="2" charset="77"/>
              </a:rPr>
              <a:t>life</a:t>
            </a:r>
            <a:r>
              <a:rPr lang="en-US" sz="1600" dirty="0">
                <a:solidFill>
                  <a:schemeClr val="tx1"/>
                </a:solidFill>
                <a:latin typeface="Pangolin" pitchFamily="2" charset="77"/>
              </a:rPr>
              <a:t>.</a:t>
            </a:r>
          </a:p>
        </p:txBody>
      </p:sp>
      <p:pic>
        <p:nvPicPr>
          <p:cNvPr id="26" name="Unit 9_Skills 2_Exercise 2" descr="Unit 9_Skills 2_Exercise 2">
            <a:hlinkClick r:id="" action="ppaction://media"/>
            <a:extLst>
              <a:ext uri="{FF2B5EF4-FFF2-40B4-BE49-F238E27FC236}">
                <a16:creationId xmlns:a16="http://schemas.microsoft.com/office/drawing/2014/main" id="{8AD5DB38-BED2-D940-C68E-6AA0E7D84F27}"/>
              </a:ext>
            </a:extLst>
          </p:cNvPr>
          <p:cNvPicPr>
            <a:picLocks noChangeAspect="1"/>
          </p:cNvPicPr>
          <p:nvPr>
            <a:audioFile r:link="rId1"/>
            <p:extLst>
              <p:ext uri="{DAA4B4D4-6D71-4841-9C94-3DE7FCFB9230}">
                <p14:media xmlns:p14="http://schemas.microsoft.com/office/powerpoint/2010/main" r:embed="rId2">
                  <p14:trim st="36259.1901" end="18728.7781"/>
                </p14:media>
              </p:ext>
            </p:extLst>
          </p:nvPr>
        </p:nvPicPr>
        <p:blipFill>
          <a:blip r:embed="rId4"/>
          <a:stretch>
            <a:fillRect/>
          </a:stretch>
        </p:blipFill>
        <p:spPr>
          <a:xfrm>
            <a:off x="9478834" y="3018849"/>
            <a:ext cx="648207" cy="648207"/>
          </a:xfrm>
          <a:prstGeom prst="rect">
            <a:avLst/>
          </a:prstGeom>
        </p:spPr>
      </p:pic>
      <p:sp>
        <p:nvSpPr>
          <p:cNvPr id="27" name="TextBox 26">
            <a:extLst>
              <a:ext uri="{FF2B5EF4-FFF2-40B4-BE49-F238E27FC236}">
                <a16:creationId xmlns:a16="http://schemas.microsoft.com/office/drawing/2014/main" id="{559F5B28-2343-984E-A9E4-E0A14502A4B0}"/>
              </a:ext>
            </a:extLst>
          </p:cNvPr>
          <p:cNvSpPr txBox="1"/>
          <p:nvPr/>
        </p:nvSpPr>
        <p:spPr>
          <a:xfrm>
            <a:off x="5378824" y="2953498"/>
            <a:ext cx="553357" cy="400110"/>
          </a:xfrm>
          <a:prstGeom prst="rect">
            <a:avLst/>
          </a:prstGeom>
          <a:noFill/>
        </p:spPr>
        <p:txBody>
          <a:bodyPr wrap="none" rtlCol="0">
            <a:spAutoFit/>
          </a:bodyPr>
          <a:lstStyle/>
          <a:p>
            <a:r>
              <a:rPr lang="en-VN" sz="2000" b="1" i="1" dirty="0">
                <a:solidFill>
                  <a:srgbClr val="FF0000"/>
                </a:solidFill>
              </a:rPr>
              <a:t>life</a:t>
            </a:r>
          </a:p>
        </p:txBody>
      </p:sp>
      <p:sp>
        <p:nvSpPr>
          <p:cNvPr id="28" name="Rounded Rectangle 27">
            <a:extLst>
              <a:ext uri="{FF2B5EF4-FFF2-40B4-BE49-F238E27FC236}">
                <a16:creationId xmlns:a16="http://schemas.microsoft.com/office/drawing/2014/main" id="{9ED00F9A-93B9-2678-3B7D-622D34F4A49F}"/>
              </a:ext>
            </a:extLst>
          </p:cNvPr>
          <p:cNvSpPr/>
          <p:nvPr/>
        </p:nvSpPr>
        <p:spPr>
          <a:xfrm>
            <a:off x="6846759" y="3883197"/>
            <a:ext cx="2173044" cy="104276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Pangolin" pitchFamily="2" charset="77"/>
              </a:rPr>
              <a:t>It’s easy to find food stalls all around Bangkok, …. They are really </a:t>
            </a:r>
            <a:r>
              <a:rPr lang="en-US" sz="1600" b="1" dirty="0">
                <a:solidFill>
                  <a:srgbClr val="FF0000"/>
                </a:solidFill>
                <a:latin typeface="Pangolin" pitchFamily="2" charset="77"/>
              </a:rPr>
              <a:t>delicious</a:t>
            </a:r>
            <a:r>
              <a:rPr lang="en-US" sz="1600" dirty="0">
                <a:solidFill>
                  <a:schemeClr val="tx1"/>
                </a:solidFill>
                <a:latin typeface="Pangolin" pitchFamily="2" charset="77"/>
              </a:rPr>
              <a:t>.</a:t>
            </a:r>
          </a:p>
        </p:txBody>
      </p:sp>
      <p:sp>
        <p:nvSpPr>
          <p:cNvPr id="29" name="TextBox 28">
            <a:extLst>
              <a:ext uri="{FF2B5EF4-FFF2-40B4-BE49-F238E27FC236}">
                <a16:creationId xmlns:a16="http://schemas.microsoft.com/office/drawing/2014/main" id="{17611844-4331-D7CE-117B-AE8CE6C0FD74}"/>
              </a:ext>
            </a:extLst>
          </p:cNvPr>
          <p:cNvSpPr txBox="1"/>
          <p:nvPr/>
        </p:nvSpPr>
        <p:spPr>
          <a:xfrm>
            <a:off x="4131686" y="4009697"/>
            <a:ext cx="1295547" cy="400110"/>
          </a:xfrm>
          <a:prstGeom prst="rect">
            <a:avLst/>
          </a:prstGeom>
          <a:noFill/>
        </p:spPr>
        <p:txBody>
          <a:bodyPr wrap="none" rtlCol="0">
            <a:spAutoFit/>
          </a:bodyPr>
          <a:lstStyle/>
          <a:p>
            <a:r>
              <a:rPr lang="en-VN" sz="2000" b="1" i="1" dirty="0">
                <a:solidFill>
                  <a:srgbClr val="FF0000"/>
                </a:solidFill>
              </a:rPr>
              <a:t>delicious</a:t>
            </a:r>
          </a:p>
        </p:txBody>
      </p:sp>
      <p:pic>
        <p:nvPicPr>
          <p:cNvPr id="30" name="Unit 9_Skills 2_Exercise 2" descr="Unit 9_Skills 2_Exercise 2">
            <a:hlinkClick r:id="" action="ppaction://media"/>
            <a:extLst>
              <a:ext uri="{FF2B5EF4-FFF2-40B4-BE49-F238E27FC236}">
                <a16:creationId xmlns:a16="http://schemas.microsoft.com/office/drawing/2014/main" id="{6743B7CE-F7B6-2CE7-A50E-3CAB9B92E573}"/>
              </a:ext>
            </a:extLst>
          </p:cNvPr>
          <p:cNvPicPr>
            <a:picLocks noChangeAspect="1"/>
          </p:cNvPicPr>
          <p:nvPr>
            <a:audioFile r:link="rId1"/>
            <p:extLst>
              <p:ext uri="{DAA4B4D4-6D71-4841-9C94-3DE7FCFB9230}">
                <p14:media xmlns:p14="http://schemas.microsoft.com/office/powerpoint/2010/main" r:embed="rId2">
                  <p14:trim st="50489.1203" end="1381.3487"/>
                </p14:media>
              </p:ext>
            </p:extLst>
          </p:nvPr>
        </p:nvPicPr>
        <p:blipFill>
          <a:blip r:embed="rId4"/>
          <a:stretch>
            <a:fillRect/>
          </a:stretch>
        </p:blipFill>
        <p:spPr>
          <a:xfrm>
            <a:off x="9468077" y="3976279"/>
            <a:ext cx="648207" cy="648207"/>
          </a:xfrm>
          <a:prstGeom prst="rect">
            <a:avLst/>
          </a:prstGeom>
        </p:spPr>
      </p:pic>
    </p:spTree>
    <p:extLst>
      <p:ext uri="{BB962C8B-B14F-4D97-AF65-F5344CB8AC3E}">
        <p14:creationId xmlns:p14="http://schemas.microsoft.com/office/powerpoint/2010/main" val="14291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 presetClass="mediacall" presetSubtype="0" fill="hold" nodeType="withEffect">
                                  <p:stCondLst>
                                    <p:cond delay="0"/>
                                  </p:stCondLst>
                                  <p:childTnLst>
                                    <p:cmd type="call" cmd="playFrom(0.0)">
                                      <p:cBhvr>
                                        <p:cTn id="9" dur="4375" fill="hold"/>
                                        <p:tgtEl>
                                          <p:spTgt spid="21"/>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strips(down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par>
                                <p:cTn id="20" presetID="1" presetClass="mediacall" presetSubtype="0" fill="hold" nodeType="withEffect">
                                  <p:stCondLst>
                                    <p:cond delay="0"/>
                                  </p:stCondLst>
                                  <p:childTnLst>
                                    <p:cmd type="call" cmd="playFrom(0.0)">
                                      <p:cBhvr>
                                        <p:cTn id="21" dur="4078" fill="hold"/>
                                        <p:tgtEl>
                                          <p:spTgt spid="23"/>
                                        </p:tgtEl>
                                      </p:cBhvr>
                                    </p:cmd>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strips(down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strips(downLeft)">
                                      <p:cBhvr>
                                        <p:cTn id="31" dur="500"/>
                                        <p:tgtEl>
                                          <p:spTgt spid="25"/>
                                        </p:tgtEl>
                                      </p:cBhvr>
                                    </p:animEffect>
                                  </p:childTnLst>
                                </p:cTn>
                              </p:par>
                              <p:par>
                                <p:cTn id="32" presetID="1" presetClass="mediacall" presetSubtype="0" fill="hold" nodeType="withEffect">
                                  <p:stCondLst>
                                    <p:cond delay="0"/>
                                  </p:stCondLst>
                                  <p:childTnLst>
                                    <p:cmd type="call" cmd="playFrom(0.0)">
                                      <p:cBhvr>
                                        <p:cTn id="33" dur="6020" fill="hold"/>
                                        <p:tgtEl>
                                          <p:spTgt spid="26"/>
                                        </p:tgtEl>
                                      </p:cBhvr>
                                    </p:cmd>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strips(downLef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strips(downLeft)">
                                      <p:cBhvr>
                                        <p:cTn id="43" dur="500"/>
                                        <p:tgtEl>
                                          <p:spTgt spid="28"/>
                                        </p:tgtEl>
                                      </p:cBhvr>
                                    </p:animEffect>
                                  </p:childTnLst>
                                </p:cTn>
                              </p:par>
                              <p:par>
                                <p:cTn id="44" presetID="1" presetClass="mediacall" presetSubtype="0" fill="hold" nodeType="withEffect">
                                  <p:stCondLst>
                                    <p:cond delay="0"/>
                                  </p:stCondLst>
                                  <p:childTnLst>
                                    <p:cmd type="call" cmd="playFrom(0.0)">
                                      <p:cBhvr>
                                        <p:cTn id="45" dur="9137" fill="hold"/>
                                        <p:tgtEl>
                                          <p:spTgt spid="30"/>
                                        </p:tgtEl>
                                      </p:cBhvr>
                                    </p:cmd>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strips(downLeft)">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1"/>
                </p:tgtEl>
              </p:cMediaNode>
            </p:audio>
            <p:audio>
              <p:cMediaNode vol="80000">
                <p:cTn id="52" fill="hold" display="0">
                  <p:stCondLst>
                    <p:cond delay="indefinite"/>
                  </p:stCondLst>
                  <p:endCondLst>
                    <p:cond evt="onStopAudio" delay="0">
                      <p:tgtEl>
                        <p:sldTgt/>
                      </p:tgtEl>
                    </p:cond>
                  </p:endCondLst>
                </p:cTn>
                <p:tgtEl>
                  <p:spTgt spid="23"/>
                </p:tgtEl>
              </p:cMediaNode>
            </p:audio>
            <p:audio>
              <p:cMediaNode vol="80000">
                <p:cTn id="53" fill="hold" display="0">
                  <p:stCondLst>
                    <p:cond delay="indefinite"/>
                  </p:stCondLst>
                  <p:endCondLst>
                    <p:cond evt="onStopAudio" delay="0">
                      <p:tgtEl>
                        <p:sldTgt/>
                      </p:tgtEl>
                    </p:cond>
                  </p:endCondLst>
                </p:cTn>
                <p:tgtEl>
                  <p:spTgt spid="26"/>
                </p:tgtEl>
              </p:cMediaNode>
            </p:audio>
            <p:audio>
              <p:cMediaNode vol="80000">
                <p:cTn id="54" fill="hold" display="0">
                  <p:stCondLst>
                    <p:cond delay="indefinite"/>
                  </p:stCondLst>
                  <p:endCondLst>
                    <p:cond evt="onStopAudio" delay="0">
                      <p:tgtEl>
                        <p:sldTgt/>
                      </p:tgtEl>
                    </p:cond>
                  </p:endCondLst>
                </p:cTn>
                <p:tgtEl>
                  <p:spTgt spid="30"/>
                </p:tgtEl>
              </p:cMediaNode>
            </p:audio>
          </p:childTnLst>
        </p:cTn>
      </p:par>
    </p:tnLst>
    <p:bldLst>
      <p:bldP spid="14" grpId="0" animBg="1"/>
      <p:bldP spid="19" grpId="0"/>
      <p:bldP spid="22" grpId="0" animBg="1"/>
      <p:bldP spid="24" grpId="0"/>
      <p:bldP spid="25" grpId="0" animBg="1"/>
      <p:bldP spid="27" grpId="0"/>
      <p:bldP spid="28"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7B79D-1BDA-9ECE-DF02-2EB70687ED9F}"/>
              </a:ext>
            </a:extLst>
          </p:cNvPr>
          <p:cNvSpPr txBox="1"/>
          <p:nvPr/>
        </p:nvSpPr>
        <p:spPr>
          <a:xfrm>
            <a:off x="429322" y="322409"/>
            <a:ext cx="4208318" cy="523220"/>
          </a:xfrm>
          <a:prstGeom prst="rect">
            <a:avLst/>
          </a:prstGeom>
          <a:noFill/>
        </p:spPr>
        <p:txBody>
          <a:bodyPr wrap="square" rtlCol="0">
            <a:spAutoFit/>
          </a:bodyPr>
          <a:lstStyle/>
          <a:p>
            <a:r>
              <a:rPr lang="en-US" sz="2800" b="1" dirty="0">
                <a:latin typeface="Pangolin" pitchFamily="2" charset="77"/>
              </a:rPr>
              <a:t>LISTENING SCRIPT</a:t>
            </a:r>
          </a:p>
        </p:txBody>
      </p:sp>
      <p:sp>
        <p:nvSpPr>
          <p:cNvPr id="7" name="Rounded Rectangle 6">
            <a:extLst>
              <a:ext uri="{FF2B5EF4-FFF2-40B4-BE49-F238E27FC236}">
                <a16:creationId xmlns:a16="http://schemas.microsoft.com/office/drawing/2014/main" id="{78007940-CAB0-B22A-61E9-3D2CB2F3F620}"/>
              </a:ext>
            </a:extLst>
          </p:cNvPr>
          <p:cNvSpPr/>
          <p:nvPr/>
        </p:nvSpPr>
        <p:spPr>
          <a:xfrm>
            <a:off x="393748" y="879567"/>
            <a:ext cx="8487784" cy="3941524"/>
          </a:xfrm>
          <a:prstGeom prst="roundRect">
            <a:avLst>
              <a:gd name="adj" fmla="val 1066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D3AE8A0B-8B04-88D9-BD81-294A1A5009E2}"/>
              </a:ext>
            </a:extLst>
          </p:cNvPr>
          <p:cNvSpPr txBox="1"/>
          <p:nvPr/>
        </p:nvSpPr>
        <p:spPr>
          <a:xfrm>
            <a:off x="429322" y="952577"/>
            <a:ext cx="8285356" cy="3739422"/>
          </a:xfrm>
          <a:prstGeom prst="rect">
            <a:avLst/>
          </a:prstGeom>
          <a:noFill/>
        </p:spPr>
        <p:txBody>
          <a:bodyPr wrap="square" rtlCol="0">
            <a:spAutoFit/>
          </a:bodyPr>
          <a:lstStyle/>
          <a:p>
            <a:pPr algn="just">
              <a:lnSpc>
                <a:spcPct val="110000"/>
              </a:lnSpc>
            </a:pPr>
            <a:r>
              <a:rPr lang="en-US" sz="2400" i="0" dirty="0">
                <a:solidFill>
                  <a:schemeClr val="bg1"/>
                </a:solidFill>
                <a:effectLst/>
                <a:latin typeface="Pangolin" pitchFamily="2" charset="77"/>
              </a:rPr>
              <a:t>Bangkok is famous for its markets and street food.</a:t>
            </a:r>
            <a:br>
              <a:rPr lang="en-US" sz="2400" dirty="0">
                <a:solidFill>
                  <a:schemeClr val="bg1"/>
                </a:solidFill>
                <a:latin typeface="Pangolin" pitchFamily="2" charset="77"/>
              </a:rPr>
            </a:br>
            <a:r>
              <a:rPr lang="en-US" sz="2400" i="0" dirty="0">
                <a:solidFill>
                  <a:schemeClr val="bg1"/>
                </a:solidFill>
                <a:effectLst/>
                <a:latin typeface="Pangolin" pitchFamily="2" charset="77"/>
              </a:rPr>
              <a:t>Visit the </a:t>
            </a:r>
            <a:r>
              <a:rPr lang="en-US" sz="2400" i="0" dirty="0" err="1">
                <a:solidFill>
                  <a:schemeClr val="bg1"/>
                </a:solidFill>
                <a:effectLst/>
                <a:latin typeface="Pangolin" pitchFamily="2" charset="77"/>
              </a:rPr>
              <a:t>Chatuchak</a:t>
            </a:r>
            <a:r>
              <a:rPr lang="en-US" sz="2400" i="0" dirty="0">
                <a:solidFill>
                  <a:schemeClr val="bg1"/>
                </a:solidFill>
                <a:effectLst/>
                <a:latin typeface="Pangolin" pitchFamily="2" charset="77"/>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400" i="0" dirty="0">
                <a:solidFill>
                  <a:schemeClr val="bg1"/>
                </a:solidFill>
                <a:effectLst/>
                <a:latin typeface="Pangolin" pitchFamily="2" charset="77"/>
              </a:rPr>
              <a:t>Another interesting type of market is the floating market on the river. Don’t forget to try street food in Bangkok. It’s easy to find food stalls all around Bangkok, serving different Thai dishes. They are really delicious.</a:t>
            </a:r>
          </a:p>
        </p:txBody>
      </p:sp>
    </p:spTree>
    <p:extLst>
      <p:ext uri="{BB962C8B-B14F-4D97-AF65-F5344CB8AC3E}">
        <p14:creationId xmlns:p14="http://schemas.microsoft.com/office/powerpoint/2010/main" val="302772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7115069-2B9A-17D4-EDF1-A82306D88C72}"/>
              </a:ext>
            </a:extLst>
          </p:cNvPr>
          <p:cNvSpPr/>
          <p:nvPr/>
        </p:nvSpPr>
        <p:spPr>
          <a:xfrm>
            <a:off x="2214562" y="214312"/>
            <a:ext cx="4714875" cy="4714875"/>
          </a:xfrm>
          <a:prstGeom prst="ellipse">
            <a:avLst/>
          </a:prstGeom>
          <a:solidFill>
            <a:schemeClr val="accent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6B3933"/>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826F747B-B18D-2AAC-4960-D2068D444B43}"/>
              </a:ext>
            </a:extLst>
          </p:cNvPr>
          <p:cNvSpPr txBox="1"/>
          <p:nvPr/>
        </p:nvSpPr>
        <p:spPr>
          <a:xfrm>
            <a:off x="3138310" y="2981733"/>
            <a:ext cx="31157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WRITING</a:t>
            </a:r>
          </a:p>
        </p:txBody>
      </p:sp>
      <p:grpSp>
        <p:nvGrpSpPr>
          <p:cNvPr id="41" name="Google Shape;3082;p74">
            <a:extLst>
              <a:ext uri="{FF2B5EF4-FFF2-40B4-BE49-F238E27FC236}">
                <a16:creationId xmlns:a16="http://schemas.microsoft.com/office/drawing/2014/main" id="{758B19A4-8DE7-0D70-044A-232F3021C805}"/>
              </a:ext>
            </a:extLst>
          </p:cNvPr>
          <p:cNvGrpSpPr/>
          <p:nvPr/>
        </p:nvGrpSpPr>
        <p:grpSpPr>
          <a:xfrm>
            <a:off x="3525209" y="957525"/>
            <a:ext cx="2093580" cy="1815502"/>
            <a:chOff x="1421108" y="3568983"/>
            <a:chExt cx="274314" cy="259084"/>
          </a:xfrm>
        </p:grpSpPr>
        <p:sp>
          <p:nvSpPr>
            <p:cNvPr id="42" name="Google Shape;3083;p74">
              <a:extLst>
                <a:ext uri="{FF2B5EF4-FFF2-40B4-BE49-F238E27FC236}">
                  <a16:creationId xmlns:a16="http://schemas.microsoft.com/office/drawing/2014/main" id="{BB399F5D-CC85-F595-5271-ECF80B6077AB}"/>
                </a:ext>
              </a:extLst>
            </p:cNvPr>
            <p:cNvSpPr/>
            <p:nvPr/>
          </p:nvSpPr>
          <p:spPr>
            <a:xfrm>
              <a:off x="1421108" y="3621478"/>
              <a:ext cx="274314" cy="206589"/>
            </a:xfrm>
            <a:custGeom>
              <a:avLst/>
              <a:gdLst/>
              <a:ahLst/>
              <a:cxnLst/>
              <a:rect l="l" t="t" r="r" b="b"/>
              <a:pathLst>
                <a:path w="13334" h="9925" extrusionOk="0">
                  <a:moveTo>
                    <a:pt x="491" y="0"/>
                  </a:moveTo>
                  <a:cubicBezTo>
                    <a:pt x="235" y="0"/>
                    <a:pt x="1" y="213"/>
                    <a:pt x="1" y="490"/>
                  </a:cubicBezTo>
                  <a:lnTo>
                    <a:pt x="1" y="9435"/>
                  </a:lnTo>
                  <a:cubicBezTo>
                    <a:pt x="1" y="9712"/>
                    <a:pt x="235" y="9925"/>
                    <a:pt x="491" y="9925"/>
                  </a:cubicBezTo>
                  <a:lnTo>
                    <a:pt x="12843" y="9925"/>
                  </a:lnTo>
                  <a:cubicBezTo>
                    <a:pt x="13120" y="9925"/>
                    <a:pt x="13333" y="9712"/>
                    <a:pt x="13333" y="9435"/>
                  </a:cubicBezTo>
                  <a:lnTo>
                    <a:pt x="13333" y="490"/>
                  </a:lnTo>
                  <a:cubicBezTo>
                    <a:pt x="13333" y="213"/>
                    <a:pt x="13120" y="0"/>
                    <a:pt x="12843"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084;p74">
              <a:extLst>
                <a:ext uri="{FF2B5EF4-FFF2-40B4-BE49-F238E27FC236}">
                  <a16:creationId xmlns:a16="http://schemas.microsoft.com/office/drawing/2014/main" id="{CFC576E1-7053-CD2C-B366-01C143486452}"/>
                </a:ext>
              </a:extLst>
            </p:cNvPr>
            <p:cNvSpPr/>
            <p:nvPr/>
          </p:nvSpPr>
          <p:spPr>
            <a:xfrm>
              <a:off x="1421108" y="3621478"/>
              <a:ext cx="250655" cy="206589"/>
            </a:xfrm>
            <a:custGeom>
              <a:avLst/>
              <a:gdLst/>
              <a:ahLst/>
              <a:cxnLst/>
              <a:rect l="l" t="t" r="r" b="b"/>
              <a:pathLst>
                <a:path w="12184" h="9925" extrusionOk="0">
                  <a:moveTo>
                    <a:pt x="491" y="0"/>
                  </a:moveTo>
                  <a:cubicBezTo>
                    <a:pt x="235" y="0"/>
                    <a:pt x="1" y="213"/>
                    <a:pt x="1" y="490"/>
                  </a:cubicBezTo>
                  <a:lnTo>
                    <a:pt x="1" y="9435"/>
                  </a:lnTo>
                  <a:cubicBezTo>
                    <a:pt x="1" y="9712"/>
                    <a:pt x="235" y="9925"/>
                    <a:pt x="491" y="9925"/>
                  </a:cubicBezTo>
                  <a:lnTo>
                    <a:pt x="11693" y="9925"/>
                  </a:lnTo>
                  <a:cubicBezTo>
                    <a:pt x="11970" y="9925"/>
                    <a:pt x="12183" y="9712"/>
                    <a:pt x="12183" y="9435"/>
                  </a:cubicBezTo>
                  <a:lnTo>
                    <a:pt x="12183" y="490"/>
                  </a:lnTo>
                  <a:cubicBezTo>
                    <a:pt x="12183" y="213"/>
                    <a:pt x="11970" y="0"/>
                    <a:pt x="1169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085;p74">
              <a:extLst>
                <a:ext uri="{FF2B5EF4-FFF2-40B4-BE49-F238E27FC236}">
                  <a16:creationId xmlns:a16="http://schemas.microsoft.com/office/drawing/2014/main" id="{198456C1-0059-CA10-5233-73ECB607F78D}"/>
                </a:ext>
              </a:extLst>
            </p:cNvPr>
            <p:cNvSpPr/>
            <p:nvPr/>
          </p:nvSpPr>
          <p:spPr>
            <a:xfrm>
              <a:off x="1421108" y="3597520"/>
              <a:ext cx="274314" cy="55888"/>
            </a:xfrm>
            <a:custGeom>
              <a:avLst/>
              <a:gdLst/>
              <a:ahLst/>
              <a:cxnLst/>
              <a:rect l="l" t="t" r="r" b="b"/>
              <a:pathLst>
                <a:path w="13334" h="2685" extrusionOk="0">
                  <a:moveTo>
                    <a:pt x="491" y="1"/>
                  </a:moveTo>
                  <a:cubicBezTo>
                    <a:pt x="235" y="1"/>
                    <a:pt x="1" y="214"/>
                    <a:pt x="1" y="491"/>
                  </a:cubicBezTo>
                  <a:lnTo>
                    <a:pt x="1" y="2195"/>
                  </a:lnTo>
                  <a:cubicBezTo>
                    <a:pt x="1" y="2471"/>
                    <a:pt x="235" y="2684"/>
                    <a:pt x="491" y="2684"/>
                  </a:cubicBezTo>
                  <a:lnTo>
                    <a:pt x="12843" y="2684"/>
                  </a:lnTo>
                  <a:cubicBezTo>
                    <a:pt x="13120" y="2684"/>
                    <a:pt x="13333" y="2471"/>
                    <a:pt x="13333" y="2195"/>
                  </a:cubicBezTo>
                  <a:lnTo>
                    <a:pt x="13333" y="491"/>
                  </a:lnTo>
                  <a:cubicBezTo>
                    <a:pt x="13333" y="214"/>
                    <a:pt x="13120" y="1"/>
                    <a:pt x="12843" y="1"/>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086;p74">
              <a:extLst>
                <a:ext uri="{FF2B5EF4-FFF2-40B4-BE49-F238E27FC236}">
                  <a16:creationId xmlns:a16="http://schemas.microsoft.com/office/drawing/2014/main" id="{F5FC0EB0-1EA0-2DFB-5110-F6662A6F066F}"/>
                </a:ext>
              </a:extLst>
            </p:cNvPr>
            <p:cNvSpPr/>
            <p:nvPr/>
          </p:nvSpPr>
          <p:spPr>
            <a:xfrm>
              <a:off x="1421108" y="3597520"/>
              <a:ext cx="250655" cy="55888"/>
            </a:xfrm>
            <a:custGeom>
              <a:avLst/>
              <a:gdLst/>
              <a:ahLst/>
              <a:cxnLst/>
              <a:rect l="l" t="t" r="r" b="b"/>
              <a:pathLst>
                <a:path w="12184" h="2685" extrusionOk="0">
                  <a:moveTo>
                    <a:pt x="491" y="1"/>
                  </a:moveTo>
                  <a:cubicBezTo>
                    <a:pt x="235" y="1"/>
                    <a:pt x="1" y="214"/>
                    <a:pt x="1" y="491"/>
                  </a:cubicBezTo>
                  <a:lnTo>
                    <a:pt x="1" y="2195"/>
                  </a:lnTo>
                  <a:cubicBezTo>
                    <a:pt x="1" y="2471"/>
                    <a:pt x="235" y="2684"/>
                    <a:pt x="491" y="2684"/>
                  </a:cubicBezTo>
                  <a:lnTo>
                    <a:pt x="11693" y="2684"/>
                  </a:lnTo>
                  <a:cubicBezTo>
                    <a:pt x="11970" y="2684"/>
                    <a:pt x="12183" y="2471"/>
                    <a:pt x="12183" y="2195"/>
                  </a:cubicBezTo>
                  <a:lnTo>
                    <a:pt x="12183" y="491"/>
                  </a:lnTo>
                  <a:cubicBezTo>
                    <a:pt x="12183" y="214"/>
                    <a:pt x="11970" y="1"/>
                    <a:pt x="1169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087;p74">
              <a:extLst>
                <a:ext uri="{FF2B5EF4-FFF2-40B4-BE49-F238E27FC236}">
                  <a16:creationId xmlns:a16="http://schemas.microsoft.com/office/drawing/2014/main" id="{7F8D506C-DC21-E69C-EAD0-47743B3594DD}"/>
                </a:ext>
              </a:extLst>
            </p:cNvPr>
            <p:cNvSpPr/>
            <p:nvPr/>
          </p:nvSpPr>
          <p:spPr>
            <a:xfrm>
              <a:off x="1450918" y="3687961"/>
              <a:ext cx="216896" cy="34595"/>
            </a:xfrm>
            <a:custGeom>
              <a:avLst/>
              <a:gdLst/>
              <a:ahLst/>
              <a:cxnLst/>
              <a:rect l="l" t="t" r="r" b="b"/>
              <a:pathLst>
                <a:path w="10543" h="1662" extrusionOk="0">
                  <a:moveTo>
                    <a:pt x="234" y="1"/>
                  </a:moveTo>
                  <a:cubicBezTo>
                    <a:pt x="107" y="1"/>
                    <a:pt x="0" y="107"/>
                    <a:pt x="0" y="235"/>
                  </a:cubicBezTo>
                  <a:lnTo>
                    <a:pt x="0" y="1406"/>
                  </a:lnTo>
                  <a:cubicBezTo>
                    <a:pt x="0" y="1555"/>
                    <a:pt x="107" y="1662"/>
                    <a:pt x="234" y="1662"/>
                  </a:cubicBezTo>
                  <a:lnTo>
                    <a:pt x="10287" y="1662"/>
                  </a:lnTo>
                  <a:cubicBezTo>
                    <a:pt x="10436" y="1662"/>
                    <a:pt x="10542" y="1555"/>
                    <a:pt x="10542" y="1406"/>
                  </a:cubicBezTo>
                  <a:lnTo>
                    <a:pt x="10542" y="235"/>
                  </a:lnTo>
                  <a:cubicBezTo>
                    <a:pt x="10542" y="107"/>
                    <a:pt x="10436" y="1"/>
                    <a:pt x="10287" y="1"/>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088;p74">
              <a:extLst>
                <a:ext uri="{FF2B5EF4-FFF2-40B4-BE49-F238E27FC236}">
                  <a16:creationId xmlns:a16="http://schemas.microsoft.com/office/drawing/2014/main" id="{3342C2FF-5AF5-871B-2D6F-87A0D02C338A}"/>
                </a:ext>
              </a:extLst>
            </p:cNvPr>
            <p:cNvSpPr/>
            <p:nvPr/>
          </p:nvSpPr>
          <p:spPr>
            <a:xfrm>
              <a:off x="1646315" y="3745598"/>
              <a:ext cx="21498" cy="21731"/>
            </a:xfrm>
            <a:custGeom>
              <a:avLst/>
              <a:gdLst/>
              <a:ahLst/>
              <a:cxnLst/>
              <a:rect l="l" t="t" r="r" b="b"/>
              <a:pathLst>
                <a:path w="1045" h="1044" extrusionOk="0">
                  <a:moveTo>
                    <a:pt x="65" y="0"/>
                  </a:moveTo>
                  <a:cubicBezTo>
                    <a:pt x="22" y="0"/>
                    <a:pt x="1" y="43"/>
                    <a:pt x="1" y="64"/>
                  </a:cubicBezTo>
                  <a:lnTo>
                    <a:pt x="1" y="980"/>
                  </a:lnTo>
                  <a:cubicBezTo>
                    <a:pt x="1" y="1023"/>
                    <a:pt x="22" y="1044"/>
                    <a:pt x="65" y="1044"/>
                  </a:cubicBezTo>
                  <a:lnTo>
                    <a:pt x="980" y="1044"/>
                  </a:lnTo>
                  <a:cubicBezTo>
                    <a:pt x="1002" y="1044"/>
                    <a:pt x="1044" y="1023"/>
                    <a:pt x="1044" y="980"/>
                  </a:cubicBezTo>
                  <a:lnTo>
                    <a:pt x="1044" y="64"/>
                  </a:lnTo>
                  <a:cubicBezTo>
                    <a:pt x="1044" y="43"/>
                    <a:pt x="1002" y="0"/>
                    <a:pt x="980"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89;p74">
              <a:extLst>
                <a:ext uri="{FF2B5EF4-FFF2-40B4-BE49-F238E27FC236}">
                  <a16:creationId xmlns:a16="http://schemas.microsoft.com/office/drawing/2014/main" id="{4BFC898B-9156-93EE-5C27-682D9495CDDD}"/>
                </a:ext>
              </a:extLst>
            </p:cNvPr>
            <p:cNvSpPr/>
            <p:nvPr/>
          </p:nvSpPr>
          <p:spPr>
            <a:xfrm>
              <a:off x="1596818" y="3745598"/>
              <a:ext cx="21478" cy="21731"/>
            </a:xfrm>
            <a:custGeom>
              <a:avLst/>
              <a:gdLst/>
              <a:ahLst/>
              <a:cxnLst/>
              <a:rect l="l" t="t" r="r" b="b"/>
              <a:pathLst>
                <a:path w="1044" h="1044" extrusionOk="0">
                  <a:moveTo>
                    <a:pt x="64" y="0"/>
                  </a:moveTo>
                  <a:cubicBezTo>
                    <a:pt x="43" y="0"/>
                    <a:pt x="0" y="43"/>
                    <a:pt x="0" y="64"/>
                  </a:cubicBezTo>
                  <a:lnTo>
                    <a:pt x="0" y="980"/>
                  </a:lnTo>
                  <a:cubicBezTo>
                    <a:pt x="0" y="1023"/>
                    <a:pt x="43" y="1044"/>
                    <a:pt x="64" y="1044"/>
                  </a:cubicBezTo>
                  <a:lnTo>
                    <a:pt x="980" y="1044"/>
                  </a:lnTo>
                  <a:cubicBezTo>
                    <a:pt x="1022" y="1044"/>
                    <a:pt x="1044" y="1023"/>
                    <a:pt x="1044" y="980"/>
                  </a:cubicBezTo>
                  <a:lnTo>
                    <a:pt x="1044" y="64"/>
                  </a:lnTo>
                  <a:cubicBezTo>
                    <a:pt x="1044" y="43"/>
                    <a:pt x="1022"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090;p74">
              <a:extLst>
                <a:ext uri="{FF2B5EF4-FFF2-40B4-BE49-F238E27FC236}">
                  <a16:creationId xmlns:a16="http://schemas.microsoft.com/office/drawing/2014/main" id="{BE0CD838-1026-0D01-D07B-0AD4FE6DC555}"/>
                </a:ext>
              </a:extLst>
            </p:cNvPr>
            <p:cNvSpPr/>
            <p:nvPr/>
          </p:nvSpPr>
          <p:spPr>
            <a:xfrm>
              <a:off x="1547732" y="3745598"/>
              <a:ext cx="21066" cy="21731"/>
            </a:xfrm>
            <a:custGeom>
              <a:avLst/>
              <a:gdLst/>
              <a:ahLst/>
              <a:cxnLst/>
              <a:rect l="l" t="t" r="r" b="b"/>
              <a:pathLst>
                <a:path w="1024" h="1044" extrusionOk="0">
                  <a:moveTo>
                    <a:pt x="43" y="0"/>
                  </a:moveTo>
                  <a:cubicBezTo>
                    <a:pt x="22" y="0"/>
                    <a:pt x="1" y="43"/>
                    <a:pt x="1" y="64"/>
                  </a:cubicBezTo>
                  <a:lnTo>
                    <a:pt x="1" y="980"/>
                  </a:lnTo>
                  <a:cubicBezTo>
                    <a:pt x="1" y="1023"/>
                    <a:pt x="22" y="1044"/>
                    <a:pt x="43" y="1044"/>
                  </a:cubicBezTo>
                  <a:lnTo>
                    <a:pt x="959" y="1044"/>
                  </a:lnTo>
                  <a:cubicBezTo>
                    <a:pt x="1002" y="1044"/>
                    <a:pt x="1023" y="1023"/>
                    <a:pt x="1023" y="980"/>
                  </a:cubicBezTo>
                  <a:lnTo>
                    <a:pt x="1023" y="64"/>
                  </a:lnTo>
                  <a:cubicBezTo>
                    <a:pt x="1023" y="43"/>
                    <a:pt x="1002" y="0"/>
                    <a:pt x="959"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091;p74">
              <a:extLst>
                <a:ext uri="{FF2B5EF4-FFF2-40B4-BE49-F238E27FC236}">
                  <a16:creationId xmlns:a16="http://schemas.microsoft.com/office/drawing/2014/main" id="{E993733F-A069-7C96-5366-0100FFC78F3F}"/>
                </a:ext>
              </a:extLst>
            </p:cNvPr>
            <p:cNvSpPr/>
            <p:nvPr/>
          </p:nvSpPr>
          <p:spPr>
            <a:xfrm>
              <a:off x="1498234" y="3745598"/>
              <a:ext cx="21046" cy="21731"/>
            </a:xfrm>
            <a:custGeom>
              <a:avLst/>
              <a:gdLst/>
              <a:ahLst/>
              <a:cxnLst/>
              <a:rect l="l" t="t" r="r" b="b"/>
              <a:pathLst>
                <a:path w="1023" h="1044" extrusionOk="0">
                  <a:moveTo>
                    <a:pt x="64" y="0"/>
                  </a:moveTo>
                  <a:cubicBezTo>
                    <a:pt x="21" y="0"/>
                    <a:pt x="0" y="43"/>
                    <a:pt x="0" y="64"/>
                  </a:cubicBezTo>
                  <a:lnTo>
                    <a:pt x="0" y="980"/>
                  </a:lnTo>
                  <a:cubicBezTo>
                    <a:pt x="0" y="1023"/>
                    <a:pt x="21" y="1044"/>
                    <a:pt x="64" y="1044"/>
                  </a:cubicBezTo>
                  <a:lnTo>
                    <a:pt x="980" y="1044"/>
                  </a:lnTo>
                  <a:cubicBezTo>
                    <a:pt x="1001" y="1044"/>
                    <a:pt x="1022" y="1023"/>
                    <a:pt x="1022" y="980"/>
                  </a:cubicBezTo>
                  <a:lnTo>
                    <a:pt x="1022" y="64"/>
                  </a:lnTo>
                  <a:cubicBezTo>
                    <a:pt x="1022" y="43"/>
                    <a:pt x="1001"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092;p74">
              <a:extLst>
                <a:ext uri="{FF2B5EF4-FFF2-40B4-BE49-F238E27FC236}">
                  <a16:creationId xmlns:a16="http://schemas.microsoft.com/office/drawing/2014/main" id="{F8DC6C8F-6BEE-002B-E446-E846455F7B97}"/>
                </a:ext>
              </a:extLst>
            </p:cNvPr>
            <p:cNvSpPr/>
            <p:nvPr/>
          </p:nvSpPr>
          <p:spPr>
            <a:xfrm>
              <a:off x="1646315" y="3785938"/>
              <a:ext cx="21498" cy="21752"/>
            </a:xfrm>
            <a:custGeom>
              <a:avLst/>
              <a:gdLst/>
              <a:ahLst/>
              <a:cxnLst/>
              <a:rect l="l" t="t" r="r" b="b"/>
              <a:pathLst>
                <a:path w="1045" h="1045" extrusionOk="0">
                  <a:moveTo>
                    <a:pt x="65" y="0"/>
                  </a:moveTo>
                  <a:cubicBezTo>
                    <a:pt x="22" y="0"/>
                    <a:pt x="1" y="43"/>
                    <a:pt x="1" y="64"/>
                  </a:cubicBezTo>
                  <a:lnTo>
                    <a:pt x="1" y="980"/>
                  </a:lnTo>
                  <a:cubicBezTo>
                    <a:pt x="1" y="1023"/>
                    <a:pt x="22" y="1044"/>
                    <a:pt x="65" y="1044"/>
                  </a:cubicBezTo>
                  <a:lnTo>
                    <a:pt x="980" y="1044"/>
                  </a:lnTo>
                  <a:cubicBezTo>
                    <a:pt x="1002" y="1044"/>
                    <a:pt x="1044" y="1023"/>
                    <a:pt x="1044" y="980"/>
                  </a:cubicBezTo>
                  <a:lnTo>
                    <a:pt x="1044" y="64"/>
                  </a:lnTo>
                  <a:cubicBezTo>
                    <a:pt x="1044" y="43"/>
                    <a:pt x="1002" y="0"/>
                    <a:pt x="980"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093;p74">
              <a:extLst>
                <a:ext uri="{FF2B5EF4-FFF2-40B4-BE49-F238E27FC236}">
                  <a16:creationId xmlns:a16="http://schemas.microsoft.com/office/drawing/2014/main" id="{AA706417-0A79-0838-EA95-2F5B90016B31}"/>
                </a:ext>
              </a:extLst>
            </p:cNvPr>
            <p:cNvSpPr/>
            <p:nvPr/>
          </p:nvSpPr>
          <p:spPr>
            <a:xfrm>
              <a:off x="1596818" y="3785938"/>
              <a:ext cx="21478" cy="21752"/>
            </a:xfrm>
            <a:custGeom>
              <a:avLst/>
              <a:gdLst/>
              <a:ahLst/>
              <a:cxnLst/>
              <a:rect l="l" t="t" r="r" b="b"/>
              <a:pathLst>
                <a:path w="1044" h="1045" extrusionOk="0">
                  <a:moveTo>
                    <a:pt x="64" y="0"/>
                  </a:moveTo>
                  <a:cubicBezTo>
                    <a:pt x="43" y="0"/>
                    <a:pt x="0" y="43"/>
                    <a:pt x="0" y="64"/>
                  </a:cubicBezTo>
                  <a:lnTo>
                    <a:pt x="0" y="980"/>
                  </a:lnTo>
                  <a:cubicBezTo>
                    <a:pt x="0" y="1023"/>
                    <a:pt x="43" y="1044"/>
                    <a:pt x="64" y="1044"/>
                  </a:cubicBezTo>
                  <a:lnTo>
                    <a:pt x="980" y="1044"/>
                  </a:lnTo>
                  <a:cubicBezTo>
                    <a:pt x="1022" y="1044"/>
                    <a:pt x="1044" y="1023"/>
                    <a:pt x="1044" y="980"/>
                  </a:cubicBezTo>
                  <a:lnTo>
                    <a:pt x="1044" y="64"/>
                  </a:lnTo>
                  <a:cubicBezTo>
                    <a:pt x="1044" y="43"/>
                    <a:pt x="1022"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094;p74">
              <a:extLst>
                <a:ext uri="{FF2B5EF4-FFF2-40B4-BE49-F238E27FC236}">
                  <a16:creationId xmlns:a16="http://schemas.microsoft.com/office/drawing/2014/main" id="{E77DFFAB-5A6C-A7D0-2427-305FD6E8561F}"/>
                </a:ext>
              </a:extLst>
            </p:cNvPr>
            <p:cNvSpPr/>
            <p:nvPr/>
          </p:nvSpPr>
          <p:spPr>
            <a:xfrm>
              <a:off x="1547732" y="3785938"/>
              <a:ext cx="21066" cy="21752"/>
            </a:xfrm>
            <a:custGeom>
              <a:avLst/>
              <a:gdLst/>
              <a:ahLst/>
              <a:cxnLst/>
              <a:rect l="l" t="t" r="r" b="b"/>
              <a:pathLst>
                <a:path w="1024" h="1045" extrusionOk="0">
                  <a:moveTo>
                    <a:pt x="43" y="0"/>
                  </a:moveTo>
                  <a:cubicBezTo>
                    <a:pt x="22" y="0"/>
                    <a:pt x="1" y="43"/>
                    <a:pt x="1" y="64"/>
                  </a:cubicBezTo>
                  <a:lnTo>
                    <a:pt x="1" y="980"/>
                  </a:lnTo>
                  <a:cubicBezTo>
                    <a:pt x="1" y="1023"/>
                    <a:pt x="22" y="1044"/>
                    <a:pt x="43" y="1044"/>
                  </a:cubicBezTo>
                  <a:lnTo>
                    <a:pt x="959" y="1044"/>
                  </a:lnTo>
                  <a:cubicBezTo>
                    <a:pt x="1002" y="1044"/>
                    <a:pt x="1023" y="1023"/>
                    <a:pt x="1023" y="980"/>
                  </a:cubicBezTo>
                  <a:lnTo>
                    <a:pt x="1023" y="64"/>
                  </a:lnTo>
                  <a:cubicBezTo>
                    <a:pt x="1023" y="43"/>
                    <a:pt x="1002" y="0"/>
                    <a:pt x="959"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095;p74">
              <a:extLst>
                <a:ext uri="{FF2B5EF4-FFF2-40B4-BE49-F238E27FC236}">
                  <a16:creationId xmlns:a16="http://schemas.microsoft.com/office/drawing/2014/main" id="{14D55244-C0AA-FBD0-BBCD-6521289A1A90}"/>
                </a:ext>
              </a:extLst>
            </p:cNvPr>
            <p:cNvSpPr/>
            <p:nvPr/>
          </p:nvSpPr>
          <p:spPr>
            <a:xfrm>
              <a:off x="1498234" y="3785938"/>
              <a:ext cx="21046" cy="21752"/>
            </a:xfrm>
            <a:custGeom>
              <a:avLst/>
              <a:gdLst/>
              <a:ahLst/>
              <a:cxnLst/>
              <a:rect l="l" t="t" r="r" b="b"/>
              <a:pathLst>
                <a:path w="1023" h="1045" extrusionOk="0">
                  <a:moveTo>
                    <a:pt x="64" y="0"/>
                  </a:moveTo>
                  <a:cubicBezTo>
                    <a:pt x="21" y="0"/>
                    <a:pt x="0" y="43"/>
                    <a:pt x="0" y="64"/>
                  </a:cubicBezTo>
                  <a:lnTo>
                    <a:pt x="0" y="980"/>
                  </a:lnTo>
                  <a:cubicBezTo>
                    <a:pt x="0" y="1023"/>
                    <a:pt x="21" y="1044"/>
                    <a:pt x="64" y="1044"/>
                  </a:cubicBezTo>
                  <a:lnTo>
                    <a:pt x="980" y="1044"/>
                  </a:lnTo>
                  <a:cubicBezTo>
                    <a:pt x="1001" y="1044"/>
                    <a:pt x="1022" y="1023"/>
                    <a:pt x="1022" y="980"/>
                  </a:cubicBezTo>
                  <a:lnTo>
                    <a:pt x="1022" y="64"/>
                  </a:lnTo>
                  <a:cubicBezTo>
                    <a:pt x="1022" y="43"/>
                    <a:pt x="1001"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096;p74">
              <a:extLst>
                <a:ext uri="{FF2B5EF4-FFF2-40B4-BE49-F238E27FC236}">
                  <a16:creationId xmlns:a16="http://schemas.microsoft.com/office/drawing/2014/main" id="{DAEEBC3E-68E6-2783-FD21-4FAA5F87B47A}"/>
                </a:ext>
              </a:extLst>
            </p:cNvPr>
            <p:cNvSpPr/>
            <p:nvPr/>
          </p:nvSpPr>
          <p:spPr>
            <a:xfrm>
              <a:off x="1450918" y="3785938"/>
              <a:ext cx="21046" cy="21752"/>
            </a:xfrm>
            <a:custGeom>
              <a:avLst/>
              <a:gdLst/>
              <a:ahLst/>
              <a:cxnLst/>
              <a:rect l="l" t="t" r="r" b="b"/>
              <a:pathLst>
                <a:path w="1023" h="1045" extrusionOk="0">
                  <a:moveTo>
                    <a:pt x="43" y="0"/>
                  </a:moveTo>
                  <a:cubicBezTo>
                    <a:pt x="21" y="0"/>
                    <a:pt x="0" y="43"/>
                    <a:pt x="0" y="64"/>
                  </a:cubicBezTo>
                  <a:lnTo>
                    <a:pt x="0" y="980"/>
                  </a:lnTo>
                  <a:cubicBezTo>
                    <a:pt x="0" y="1023"/>
                    <a:pt x="21" y="1044"/>
                    <a:pt x="43" y="1044"/>
                  </a:cubicBezTo>
                  <a:lnTo>
                    <a:pt x="958" y="1044"/>
                  </a:lnTo>
                  <a:cubicBezTo>
                    <a:pt x="1001" y="1044"/>
                    <a:pt x="1022" y="1023"/>
                    <a:pt x="1022" y="980"/>
                  </a:cubicBezTo>
                  <a:lnTo>
                    <a:pt x="1022" y="64"/>
                  </a:lnTo>
                  <a:cubicBezTo>
                    <a:pt x="1022" y="43"/>
                    <a:pt x="1001" y="0"/>
                    <a:pt x="958"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097;p74">
              <a:extLst>
                <a:ext uri="{FF2B5EF4-FFF2-40B4-BE49-F238E27FC236}">
                  <a16:creationId xmlns:a16="http://schemas.microsoft.com/office/drawing/2014/main" id="{B3E19132-363A-5CB0-2643-04864489777F}"/>
                </a:ext>
              </a:extLst>
            </p:cNvPr>
            <p:cNvSpPr/>
            <p:nvPr/>
          </p:nvSpPr>
          <p:spPr>
            <a:xfrm>
              <a:off x="1459661" y="3568983"/>
              <a:ext cx="8352" cy="56492"/>
            </a:xfrm>
            <a:custGeom>
              <a:avLst/>
              <a:gdLst/>
              <a:ahLst/>
              <a:cxnLst/>
              <a:rect l="l" t="t" r="r" b="b"/>
              <a:pathLst>
                <a:path w="406" h="2714" extrusionOk="0">
                  <a:moveTo>
                    <a:pt x="201" y="1"/>
                  </a:moveTo>
                  <a:cubicBezTo>
                    <a:pt x="101" y="1"/>
                    <a:pt x="1" y="70"/>
                    <a:pt x="1" y="201"/>
                  </a:cubicBezTo>
                  <a:lnTo>
                    <a:pt x="1" y="2522"/>
                  </a:lnTo>
                  <a:cubicBezTo>
                    <a:pt x="1" y="2629"/>
                    <a:pt x="86" y="2714"/>
                    <a:pt x="193" y="2714"/>
                  </a:cubicBezTo>
                  <a:cubicBezTo>
                    <a:pt x="320" y="2714"/>
                    <a:pt x="406" y="2629"/>
                    <a:pt x="406" y="2522"/>
                  </a:cubicBezTo>
                  <a:lnTo>
                    <a:pt x="406" y="201"/>
                  </a:lnTo>
                  <a:cubicBezTo>
                    <a:pt x="395" y="65"/>
                    <a:pt x="298" y="1"/>
                    <a:pt x="201" y="1"/>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98;p74">
              <a:extLst>
                <a:ext uri="{FF2B5EF4-FFF2-40B4-BE49-F238E27FC236}">
                  <a16:creationId xmlns:a16="http://schemas.microsoft.com/office/drawing/2014/main" id="{DE258883-0331-C928-2B02-646D22E3F9F6}"/>
                </a:ext>
              </a:extLst>
            </p:cNvPr>
            <p:cNvSpPr/>
            <p:nvPr/>
          </p:nvSpPr>
          <p:spPr>
            <a:xfrm>
              <a:off x="1487269" y="3568983"/>
              <a:ext cx="8352" cy="56492"/>
            </a:xfrm>
            <a:custGeom>
              <a:avLst/>
              <a:gdLst/>
              <a:ahLst/>
              <a:cxnLst/>
              <a:rect l="l" t="t" r="r" b="b"/>
              <a:pathLst>
                <a:path w="406" h="2714" extrusionOk="0">
                  <a:moveTo>
                    <a:pt x="209" y="1"/>
                  </a:moveTo>
                  <a:cubicBezTo>
                    <a:pt x="111" y="1"/>
                    <a:pt x="12" y="70"/>
                    <a:pt x="1" y="201"/>
                  </a:cubicBezTo>
                  <a:lnTo>
                    <a:pt x="1" y="2522"/>
                  </a:lnTo>
                  <a:cubicBezTo>
                    <a:pt x="1" y="2629"/>
                    <a:pt x="107" y="2714"/>
                    <a:pt x="214" y="2714"/>
                  </a:cubicBezTo>
                  <a:cubicBezTo>
                    <a:pt x="320" y="2714"/>
                    <a:pt x="405" y="2629"/>
                    <a:pt x="405" y="2522"/>
                  </a:cubicBezTo>
                  <a:lnTo>
                    <a:pt x="405" y="201"/>
                  </a:lnTo>
                  <a:cubicBezTo>
                    <a:pt x="395" y="65"/>
                    <a:pt x="303" y="1"/>
                    <a:pt x="209" y="1"/>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099;p74">
              <a:extLst>
                <a:ext uri="{FF2B5EF4-FFF2-40B4-BE49-F238E27FC236}">
                  <a16:creationId xmlns:a16="http://schemas.microsoft.com/office/drawing/2014/main" id="{B3D72F3D-F821-4406-E3C0-974EB9F9954E}"/>
                </a:ext>
              </a:extLst>
            </p:cNvPr>
            <p:cNvSpPr/>
            <p:nvPr/>
          </p:nvSpPr>
          <p:spPr>
            <a:xfrm>
              <a:off x="1621340" y="3568983"/>
              <a:ext cx="8352" cy="56492"/>
            </a:xfrm>
            <a:custGeom>
              <a:avLst/>
              <a:gdLst/>
              <a:ahLst/>
              <a:cxnLst/>
              <a:rect l="l" t="t" r="r" b="b"/>
              <a:pathLst>
                <a:path w="406" h="2714" extrusionOk="0">
                  <a:moveTo>
                    <a:pt x="209" y="1"/>
                  </a:moveTo>
                  <a:cubicBezTo>
                    <a:pt x="111" y="1"/>
                    <a:pt x="12" y="70"/>
                    <a:pt x="1" y="201"/>
                  </a:cubicBezTo>
                  <a:lnTo>
                    <a:pt x="1" y="2522"/>
                  </a:lnTo>
                  <a:cubicBezTo>
                    <a:pt x="1" y="2629"/>
                    <a:pt x="107" y="2714"/>
                    <a:pt x="214" y="2714"/>
                  </a:cubicBezTo>
                  <a:cubicBezTo>
                    <a:pt x="320" y="2714"/>
                    <a:pt x="405" y="2629"/>
                    <a:pt x="405" y="2522"/>
                  </a:cubicBezTo>
                  <a:lnTo>
                    <a:pt x="405" y="201"/>
                  </a:lnTo>
                  <a:cubicBezTo>
                    <a:pt x="395" y="65"/>
                    <a:pt x="303" y="1"/>
                    <a:pt x="209" y="1"/>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100;p74">
              <a:extLst>
                <a:ext uri="{FF2B5EF4-FFF2-40B4-BE49-F238E27FC236}">
                  <a16:creationId xmlns:a16="http://schemas.microsoft.com/office/drawing/2014/main" id="{E7A5B67C-E092-2D96-F06B-103F432CFC09}"/>
                </a:ext>
              </a:extLst>
            </p:cNvPr>
            <p:cNvSpPr/>
            <p:nvPr/>
          </p:nvSpPr>
          <p:spPr>
            <a:xfrm>
              <a:off x="1649381" y="3568983"/>
              <a:ext cx="8352" cy="56492"/>
            </a:xfrm>
            <a:custGeom>
              <a:avLst/>
              <a:gdLst/>
              <a:ahLst/>
              <a:cxnLst/>
              <a:rect l="l" t="t" r="r" b="b"/>
              <a:pathLst>
                <a:path w="406" h="2714" extrusionOk="0">
                  <a:moveTo>
                    <a:pt x="201" y="1"/>
                  </a:moveTo>
                  <a:cubicBezTo>
                    <a:pt x="101" y="1"/>
                    <a:pt x="1" y="70"/>
                    <a:pt x="1" y="201"/>
                  </a:cubicBezTo>
                  <a:lnTo>
                    <a:pt x="1" y="2522"/>
                  </a:lnTo>
                  <a:cubicBezTo>
                    <a:pt x="1" y="2629"/>
                    <a:pt x="86" y="2714"/>
                    <a:pt x="214" y="2714"/>
                  </a:cubicBezTo>
                  <a:cubicBezTo>
                    <a:pt x="320" y="2714"/>
                    <a:pt x="405" y="2629"/>
                    <a:pt x="405" y="2522"/>
                  </a:cubicBezTo>
                  <a:lnTo>
                    <a:pt x="405" y="201"/>
                  </a:lnTo>
                  <a:cubicBezTo>
                    <a:pt x="395" y="65"/>
                    <a:pt x="298" y="1"/>
                    <a:pt x="201" y="1"/>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101;p74">
              <a:extLst>
                <a:ext uri="{FF2B5EF4-FFF2-40B4-BE49-F238E27FC236}">
                  <a16:creationId xmlns:a16="http://schemas.microsoft.com/office/drawing/2014/main" id="{7F7C3985-805C-5876-E0FD-9E9BB53CAEDF}"/>
                </a:ext>
              </a:extLst>
            </p:cNvPr>
            <p:cNvSpPr/>
            <p:nvPr/>
          </p:nvSpPr>
          <p:spPr>
            <a:xfrm>
              <a:off x="1523209" y="3666251"/>
              <a:ext cx="79760" cy="8430"/>
            </a:xfrm>
            <a:custGeom>
              <a:avLst/>
              <a:gdLst/>
              <a:ahLst/>
              <a:cxnLst/>
              <a:rect l="l" t="t" r="r" b="b"/>
              <a:pathLst>
                <a:path w="3877" h="405" extrusionOk="0">
                  <a:moveTo>
                    <a:pt x="213" y="0"/>
                  </a:moveTo>
                  <a:cubicBezTo>
                    <a:pt x="107" y="0"/>
                    <a:pt x="0" y="85"/>
                    <a:pt x="0" y="213"/>
                  </a:cubicBezTo>
                  <a:cubicBezTo>
                    <a:pt x="0" y="320"/>
                    <a:pt x="107" y="405"/>
                    <a:pt x="213" y="405"/>
                  </a:cubicBezTo>
                  <a:lnTo>
                    <a:pt x="3663" y="405"/>
                  </a:lnTo>
                  <a:cubicBezTo>
                    <a:pt x="3770" y="405"/>
                    <a:pt x="3876" y="320"/>
                    <a:pt x="3876" y="213"/>
                  </a:cubicBezTo>
                  <a:cubicBezTo>
                    <a:pt x="3876" y="85"/>
                    <a:pt x="3770" y="0"/>
                    <a:pt x="3663" y="0"/>
                  </a:cubicBezTo>
                  <a:close/>
                </a:path>
              </a:pathLst>
            </a:custGeom>
            <a:solidFill>
              <a:srgbClr val="827E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0448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7115069-2B9A-17D4-EDF1-A82306D88C72}"/>
              </a:ext>
            </a:extLst>
          </p:cNvPr>
          <p:cNvSpPr/>
          <p:nvPr/>
        </p:nvSpPr>
        <p:spPr>
          <a:xfrm>
            <a:off x="2214562" y="214312"/>
            <a:ext cx="4714875" cy="4714875"/>
          </a:xfrm>
          <a:prstGeom prst="ellipse">
            <a:avLst/>
          </a:prstGeom>
          <a:solidFill>
            <a:schemeClr val="accent1">
              <a:alpha val="40000"/>
            </a:schemeClr>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2" name="Google Shape;3518;p74">
            <a:extLst>
              <a:ext uri="{FF2B5EF4-FFF2-40B4-BE49-F238E27FC236}">
                <a16:creationId xmlns:a16="http://schemas.microsoft.com/office/drawing/2014/main" id="{274ADA96-C4C9-A772-00AA-12390D1711ED}"/>
              </a:ext>
            </a:extLst>
          </p:cNvPr>
          <p:cNvGrpSpPr/>
          <p:nvPr/>
        </p:nvGrpSpPr>
        <p:grpSpPr>
          <a:xfrm>
            <a:off x="3778866" y="1619905"/>
            <a:ext cx="1586265" cy="1233608"/>
            <a:chOff x="4366255" y="2239122"/>
            <a:chExt cx="411490" cy="318907"/>
          </a:xfrm>
        </p:grpSpPr>
        <p:sp>
          <p:nvSpPr>
            <p:cNvPr id="43" name="Google Shape;3519;p74">
              <a:extLst>
                <a:ext uri="{FF2B5EF4-FFF2-40B4-BE49-F238E27FC236}">
                  <a16:creationId xmlns:a16="http://schemas.microsoft.com/office/drawing/2014/main" id="{09EE7939-860A-3C56-0AA5-853DB28E0955}"/>
                </a:ext>
              </a:extLst>
            </p:cNvPr>
            <p:cNvSpPr/>
            <p:nvPr/>
          </p:nvSpPr>
          <p:spPr>
            <a:xfrm>
              <a:off x="4628525" y="2544738"/>
              <a:ext cx="147924" cy="13290"/>
            </a:xfrm>
            <a:custGeom>
              <a:avLst/>
              <a:gdLst/>
              <a:ahLst/>
              <a:cxnLst/>
              <a:rect l="l" t="t" r="r" b="b"/>
              <a:pathLst>
                <a:path w="4793" h="427" extrusionOk="0">
                  <a:moveTo>
                    <a:pt x="213" y="0"/>
                  </a:moveTo>
                  <a:cubicBezTo>
                    <a:pt x="107" y="0"/>
                    <a:pt x="0" y="107"/>
                    <a:pt x="0" y="213"/>
                  </a:cubicBezTo>
                  <a:cubicBezTo>
                    <a:pt x="0" y="320"/>
                    <a:pt x="107" y="426"/>
                    <a:pt x="213" y="426"/>
                  </a:cubicBezTo>
                  <a:lnTo>
                    <a:pt x="4579" y="426"/>
                  </a:lnTo>
                  <a:cubicBezTo>
                    <a:pt x="4686" y="426"/>
                    <a:pt x="4792" y="320"/>
                    <a:pt x="4792" y="213"/>
                  </a:cubicBezTo>
                  <a:cubicBezTo>
                    <a:pt x="4792" y="107"/>
                    <a:pt x="4686" y="0"/>
                    <a:pt x="4579"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20;p74">
              <a:extLst>
                <a:ext uri="{FF2B5EF4-FFF2-40B4-BE49-F238E27FC236}">
                  <a16:creationId xmlns:a16="http://schemas.microsoft.com/office/drawing/2014/main" id="{DAEB5961-85BD-C605-3E44-1ABD11EE39E1}"/>
                </a:ext>
              </a:extLst>
            </p:cNvPr>
            <p:cNvSpPr/>
            <p:nvPr/>
          </p:nvSpPr>
          <p:spPr>
            <a:xfrm>
              <a:off x="4370854" y="2544738"/>
              <a:ext cx="241252" cy="13290"/>
            </a:xfrm>
            <a:custGeom>
              <a:avLst/>
              <a:gdLst/>
              <a:ahLst/>
              <a:cxnLst/>
              <a:rect l="l" t="t" r="r" b="b"/>
              <a:pathLst>
                <a:path w="7817" h="427" extrusionOk="0">
                  <a:moveTo>
                    <a:pt x="214" y="0"/>
                  </a:moveTo>
                  <a:cubicBezTo>
                    <a:pt x="86" y="0"/>
                    <a:pt x="1" y="107"/>
                    <a:pt x="1" y="213"/>
                  </a:cubicBezTo>
                  <a:cubicBezTo>
                    <a:pt x="1" y="320"/>
                    <a:pt x="107" y="426"/>
                    <a:pt x="214" y="426"/>
                  </a:cubicBezTo>
                  <a:lnTo>
                    <a:pt x="7625" y="426"/>
                  </a:lnTo>
                  <a:cubicBezTo>
                    <a:pt x="7732" y="426"/>
                    <a:pt x="7817" y="320"/>
                    <a:pt x="7817" y="213"/>
                  </a:cubicBezTo>
                  <a:cubicBezTo>
                    <a:pt x="7817" y="107"/>
                    <a:pt x="7732" y="0"/>
                    <a:pt x="7625"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521;p74">
              <a:extLst>
                <a:ext uri="{FF2B5EF4-FFF2-40B4-BE49-F238E27FC236}">
                  <a16:creationId xmlns:a16="http://schemas.microsoft.com/office/drawing/2014/main" id="{E79449B1-C454-8532-F8E2-E2C9CF9D4B60}"/>
                </a:ext>
              </a:extLst>
            </p:cNvPr>
            <p:cNvSpPr/>
            <p:nvPr/>
          </p:nvSpPr>
          <p:spPr>
            <a:xfrm>
              <a:off x="4466836" y="2239122"/>
              <a:ext cx="31572" cy="40494"/>
            </a:xfrm>
            <a:custGeom>
              <a:avLst/>
              <a:gdLst/>
              <a:ahLst/>
              <a:cxnLst/>
              <a:rect l="l" t="t" r="r" b="b"/>
              <a:pathLst>
                <a:path w="1023" h="1301" extrusionOk="0">
                  <a:moveTo>
                    <a:pt x="156" y="0"/>
                  </a:moveTo>
                  <a:cubicBezTo>
                    <a:pt x="74" y="0"/>
                    <a:pt x="0" y="69"/>
                    <a:pt x="0" y="150"/>
                  </a:cubicBezTo>
                  <a:lnTo>
                    <a:pt x="0" y="1300"/>
                  </a:lnTo>
                  <a:lnTo>
                    <a:pt x="1022" y="1300"/>
                  </a:lnTo>
                  <a:cubicBezTo>
                    <a:pt x="1022" y="1300"/>
                    <a:pt x="1022" y="470"/>
                    <a:pt x="234" y="22"/>
                  </a:cubicBezTo>
                  <a:cubicBezTo>
                    <a:pt x="209" y="7"/>
                    <a:pt x="182" y="0"/>
                    <a:pt x="156"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522;p74">
              <a:extLst>
                <a:ext uri="{FF2B5EF4-FFF2-40B4-BE49-F238E27FC236}">
                  <a16:creationId xmlns:a16="http://schemas.microsoft.com/office/drawing/2014/main" id="{6668A5CF-B82F-BD12-0183-AB9A765465E2}"/>
                </a:ext>
              </a:extLst>
            </p:cNvPr>
            <p:cNvSpPr/>
            <p:nvPr/>
          </p:nvSpPr>
          <p:spPr>
            <a:xfrm>
              <a:off x="4452362" y="2279584"/>
              <a:ext cx="27653" cy="45754"/>
            </a:xfrm>
            <a:custGeom>
              <a:avLst/>
              <a:gdLst/>
              <a:ahLst/>
              <a:cxnLst/>
              <a:rect l="l" t="t" r="r" b="b"/>
              <a:pathLst>
                <a:path w="896" h="1470" extrusionOk="0">
                  <a:moveTo>
                    <a:pt x="1" y="0"/>
                  </a:moveTo>
                  <a:lnTo>
                    <a:pt x="1" y="1470"/>
                  </a:lnTo>
                  <a:lnTo>
                    <a:pt x="895" y="1470"/>
                  </a:lnTo>
                  <a:lnTo>
                    <a:pt x="89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523;p74">
              <a:extLst>
                <a:ext uri="{FF2B5EF4-FFF2-40B4-BE49-F238E27FC236}">
                  <a16:creationId xmlns:a16="http://schemas.microsoft.com/office/drawing/2014/main" id="{C8D0983F-11B1-4B03-BFAA-312D3360E533}"/>
                </a:ext>
              </a:extLst>
            </p:cNvPr>
            <p:cNvSpPr/>
            <p:nvPr/>
          </p:nvSpPr>
          <p:spPr>
            <a:xfrm>
              <a:off x="4615377" y="2279584"/>
              <a:ext cx="26974" cy="45754"/>
            </a:xfrm>
            <a:custGeom>
              <a:avLst/>
              <a:gdLst/>
              <a:ahLst/>
              <a:cxnLst/>
              <a:rect l="l" t="t" r="r" b="b"/>
              <a:pathLst>
                <a:path w="874" h="1470" extrusionOk="0">
                  <a:moveTo>
                    <a:pt x="0" y="0"/>
                  </a:moveTo>
                  <a:lnTo>
                    <a:pt x="0" y="1470"/>
                  </a:lnTo>
                  <a:lnTo>
                    <a:pt x="874" y="1470"/>
                  </a:lnTo>
                  <a:lnTo>
                    <a:pt x="874"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524;p74">
              <a:extLst>
                <a:ext uri="{FF2B5EF4-FFF2-40B4-BE49-F238E27FC236}">
                  <a16:creationId xmlns:a16="http://schemas.microsoft.com/office/drawing/2014/main" id="{8996043B-452F-ABDB-7891-8232647E6D0A}"/>
                </a:ext>
              </a:extLst>
            </p:cNvPr>
            <p:cNvSpPr/>
            <p:nvPr/>
          </p:nvSpPr>
          <p:spPr>
            <a:xfrm>
              <a:off x="4366255" y="2344542"/>
              <a:ext cx="411490" cy="169071"/>
            </a:xfrm>
            <a:custGeom>
              <a:avLst/>
              <a:gdLst/>
              <a:ahLst/>
              <a:cxnLst/>
              <a:rect l="l" t="t" r="r" b="b"/>
              <a:pathLst>
                <a:path w="13333" h="5432" extrusionOk="0">
                  <a:moveTo>
                    <a:pt x="469" y="0"/>
                  </a:moveTo>
                  <a:cubicBezTo>
                    <a:pt x="171" y="448"/>
                    <a:pt x="1" y="980"/>
                    <a:pt x="1" y="1555"/>
                  </a:cubicBezTo>
                  <a:lnTo>
                    <a:pt x="1" y="5176"/>
                  </a:lnTo>
                  <a:cubicBezTo>
                    <a:pt x="1" y="5325"/>
                    <a:pt x="107" y="5431"/>
                    <a:pt x="256" y="5431"/>
                  </a:cubicBezTo>
                  <a:lnTo>
                    <a:pt x="13141" y="5431"/>
                  </a:lnTo>
                  <a:cubicBezTo>
                    <a:pt x="13248" y="5431"/>
                    <a:pt x="13333" y="5346"/>
                    <a:pt x="13333" y="5261"/>
                  </a:cubicBezTo>
                  <a:lnTo>
                    <a:pt x="13333" y="3216"/>
                  </a:lnTo>
                  <a:cubicBezTo>
                    <a:pt x="13333" y="2854"/>
                    <a:pt x="13290" y="2492"/>
                    <a:pt x="13205" y="2173"/>
                  </a:cubicBezTo>
                  <a:cubicBezTo>
                    <a:pt x="13077" y="1640"/>
                    <a:pt x="12843" y="1129"/>
                    <a:pt x="12545" y="703"/>
                  </a:cubicBezTo>
                  <a:cubicBezTo>
                    <a:pt x="12374" y="448"/>
                    <a:pt x="12183" y="213"/>
                    <a:pt x="11970"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525;p74">
              <a:extLst>
                <a:ext uri="{FF2B5EF4-FFF2-40B4-BE49-F238E27FC236}">
                  <a16:creationId xmlns:a16="http://schemas.microsoft.com/office/drawing/2014/main" id="{B7A4D437-3AD7-C0A1-2C27-428B75D68AD9}"/>
                </a:ext>
              </a:extLst>
            </p:cNvPr>
            <p:cNvSpPr/>
            <p:nvPr/>
          </p:nvSpPr>
          <p:spPr>
            <a:xfrm>
              <a:off x="4366255" y="2344542"/>
              <a:ext cx="381923" cy="169071"/>
            </a:xfrm>
            <a:custGeom>
              <a:avLst/>
              <a:gdLst/>
              <a:ahLst/>
              <a:cxnLst/>
              <a:rect l="l" t="t" r="r" b="b"/>
              <a:pathLst>
                <a:path w="12375" h="5432" extrusionOk="0">
                  <a:moveTo>
                    <a:pt x="469" y="0"/>
                  </a:moveTo>
                  <a:cubicBezTo>
                    <a:pt x="171" y="448"/>
                    <a:pt x="1" y="980"/>
                    <a:pt x="1" y="1555"/>
                  </a:cubicBezTo>
                  <a:lnTo>
                    <a:pt x="1" y="5176"/>
                  </a:lnTo>
                  <a:cubicBezTo>
                    <a:pt x="1" y="5304"/>
                    <a:pt x="107" y="5431"/>
                    <a:pt x="256" y="5431"/>
                  </a:cubicBezTo>
                  <a:lnTo>
                    <a:pt x="12140" y="5431"/>
                  </a:lnTo>
                  <a:cubicBezTo>
                    <a:pt x="12268" y="5431"/>
                    <a:pt x="12374" y="5325"/>
                    <a:pt x="12374" y="5197"/>
                  </a:cubicBezTo>
                  <a:lnTo>
                    <a:pt x="12374" y="3344"/>
                  </a:lnTo>
                  <a:cubicBezTo>
                    <a:pt x="12374" y="2940"/>
                    <a:pt x="12332" y="2556"/>
                    <a:pt x="12225" y="2173"/>
                  </a:cubicBezTo>
                  <a:cubicBezTo>
                    <a:pt x="12034" y="1364"/>
                    <a:pt x="11629" y="597"/>
                    <a:pt x="11097"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526;p74">
              <a:extLst>
                <a:ext uri="{FF2B5EF4-FFF2-40B4-BE49-F238E27FC236}">
                  <a16:creationId xmlns:a16="http://schemas.microsoft.com/office/drawing/2014/main" id="{FCFF0B8A-EEE3-36F7-03F1-5867DFCB5FD8}"/>
                </a:ext>
              </a:extLst>
            </p:cNvPr>
            <p:cNvSpPr/>
            <p:nvPr/>
          </p:nvSpPr>
          <p:spPr>
            <a:xfrm>
              <a:off x="4401099" y="2475796"/>
              <a:ext cx="74965" cy="75603"/>
            </a:xfrm>
            <a:custGeom>
              <a:avLst/>
              <a:gdLst/>
              <a:ahLst/>
              <a:cxnLst/>
              <a:rect l="l" t="t" r="r" b="b"/>
              <a:pathLst>
                <a:path w="2429" h="2429" extrusionOk="0">
                  <a:moveTo>
                    <a:pt x="1214" y="0"/>
                  </a:moveTo>
                  <a:cubicBezTo>
                    <a:pt x="554" y="0"/>
                    <a:pt x="0" y="533"/>
                    <a:pt x="0" y="1214"/>
                  </a:cubicBezTo>
                  <a:cubicBezTo>
                    <a:pt x="0" y="1896"/>
                    <a:pt x="554" y="2428"/>
                    <a:pt x="1214" y="2428"/>
                  </a:cubicBezTo>
                  <a:cubicBezTo>
                    <a:pt x="1896" y="2428"/>
                    <a:pt x="2428" y="1875"/>
                    <a:pt x="2428" y="1214"/>
                  </a:cubicBezTo>
                  <a:cubicBezTo>
                    <a:pt x="2428" y="533"/>
                    <a:pt x="1896" y="0"/>
                    <a:pt x="1214" y="0"/>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527;p74">
              <a:extLst>
                <a:ext uri="{FF2B5EF4-FFF2-40B4-BE49-F238E27FC236}">
                  <a16:creationId xmlns:a16="http://schemas.microsoft.com/office/drawing/2014/main" id="{4E9931B2-A4E0-6E9D-DF59-F2EF43635714}"/>
                </a:ext>
              </a:extLst>
            </p:cNvPr>
            <p:cNvSpPr/>
            <p:nvPr/>
          </p:nvSpPr>
          <p:spPr>
            <a:xfrm>
              <a:off x="4366255" y="2415320"/>
              <a:ext cx="411490" cy="98293"/>
            </a:xfrm>
            <a:custGeom>
              <a:avLst/>
              <a:gdLst/>
              <a:ahLst/>
              <a:cxnLst/>
              <a:rect l="l" t="t" r="r" b="b"/>
              <a:pathLst>
                <a:path w="13333" h="3158" extrusionOk="0">
                  <a:moveTo>
                    <a:pt x="9736" y="0"/>
                  </a:moveTo>
                  <a:cubicBezTo>
                    <a:pt x="9586" y="0"/>
                    <a:pt x="9499" y="5"/>
                    <a:pt x="9499" y="5"/>
                  </a:cubicBezTo>
                  <a:lnTo>
                    <a:pt x="1" y="5"/>
                  </a:lnTo>
                  <a:lnTo>
                    <a:pt x="1" y="2902"/>
                  </a:lnTo>
                  <a:cubicBezTo>
                    <a:pt x="1" y="3030"/>
                    <a:pt x="107" y="3157"/>
                    <a:pt x="256" y="3157"/>
                  </a:cubicBezTo>
                  <a:lnTo>
                    <a:pt x="13141" y="3157"/>
                  </a:lnTo>
                  <a:cubicBezTo>
                    <a:pt x="13248" y="3157"/>
                    <a:pt x="13333" y="3072"/>
                    <a:pt x="13333" y="2987"/>
                  </a:cubicBezTo>
                  <a:lnTo>
                    <a:pt x="13333" y="964"/>
                  </a:lnTo>
                  <a:cubicBezTo>
                    <a:pt x="13013" y="751"/>
                    <a:pt x="12673" y="580"/>
                    <a:pt x="12332" y="453"/>
                  </a:cubicBezTo>
                  <a:cubicBezTo>
                    <a:pt x="11299" y="49"/>
                    <a:pt x="10206" y="0"/>
                    <a:pt x="9736" y="0"/>
                  </a:cubicBezTo>
                  <a:close/>
                </a:path>
              </a:pathLst>
            </a:custGeom>
            <a:solidFill>
              <a:srgbClr val="C95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528;p74">
              <a:extLst>
                <a:ext uri="{FF2B5EF4-FFF2-40B4-BE49-F238E27FC236}">
                  <a16:creationId xmlns:a16="http://schemas.microsoft.com/office/drawing/2014/main" id="{E7D89403-6AA7-04E0-90CF-4230FBD79535}"/>
                </a:ext>
              </a:extLst>
            </p:cNvPr>
            <p:cNvSpPr/>
            <p:nvPr/>
          </p:nvSpPr>
          <p:spPr>
            <a:xfrm>
              <a:off x="4366255" y="2415383"/>
              <a:ext cx="381923" cy="98231"/>
            </a:xfrm>
            <a:custGeom>
              <a:avLst/>
              <a:gdLst/>
              <a:ahLst/>
              <a:cxnLst/>
              <a:rect l="l" t="t" r="r" b="b"/>
              <a:pathLst>
                <a:path w="12375" h="3156" extrusionOk="0">
                  <a:moveTo>
                    <a:pt x="9684" y="1"/>
                  </a:moveTo>
                  <a:cubicBezTo>
                    <a:pt x="9579" y="1"/>
                    <a:pt x="9521" y="3"/>
                    <a:pt x="9521" y="3"/>
                  </a:cubicBezTo>
                  <a:lnTo>
                    <a:pt x="1" y="3"/>
                  </a:lnTo>
                  <a:lnTo>
                    <a:pt x="1" y="2900"/>
                  </a:lnTo>
                  <a:cubicBezTo>
                    <a:pt x="1" y="3028"/>
                    <a:pt x="107" y="3155"/>
                    <a:pt x="256" y="3155"/>
                  </a:cubicBezTo>
                  <a:lnTo>
                    <a:pt x="12140" y="3155"/>
                  </a:lnTo>
                  <a:cubicBezTo>
                    <a:pt x="12268" y="3155"/>
                    <a:pt x="12374" y="3049"/>
                    <a:pt x="12374" y="2921"/>
                  </a:cubicBezTo>
                  <a:lnTo>
                    <a:pt x="12374" y="1068"/>
                  </a:lnTo>
                  <a:cubicBezTo>
                    <a:pt x="12374" y="855"/>
                    <a:pt x="12353" y="642"/>
                    <a:pt x="12332" y="451"/>
                  </a:cubicBezTo>
                  <a:cubicBezTo>
                    <a:pt x="11258" y="42"/>
                    <a:pt x="10103" y="1"/>
                    <a:pt x="9684"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29;p74">
              <a:extLst>
                <a:ext uri="{FF2B5EF4-FFF2-40B4-BE49-F238E27FC236}">
                  <a16:creationId xmlns:a16="http://schemas.microsoft.com/office/drawing/2014/main" id="{181BA256-740C-2D06-319C-01609F2AAFE1}"/>
                </a:ext>
              </a:extLst>
            </p:cNvPr>
            <p:cNvSpPr/>
            <p:nvPr/>
          </p:nvSpPr>
          <p:spPr>
            <a:xfrm>
              <a:off x="4642968" y="2475796"/>
              <a:ext cx="74965" cy="75603"/>
            </a:xfrm>
            <a:custGeom>
              <a:avLst/>
              <a:gdLst/>
              <a:ahLst/>
              <a:cxnLst/>
              <a:rect l="l" t="t" r="r" b="b"/>
              <a:pathLst>
                <a:path w="2429" h="2429" extrusionOk="0">
                  <a:moveTo>
                    <a:pt x="1215" y="0"/>
                  </a:moveTo>
                  <a:cubicBezTo>
                    <a:pt x="533" y="0"/>
                    <a:pt x="1" y="533"/>
                    <a:pt x="1" y="1214"/>
                  </a:cubicBezTo>
                  <a:cubicBezTo>
                    <a:pt x="1" y="1896"/>
                    <a:pt x="533" y="2428"/>
                    <a:pt x="1215" y="2428"/>
                  </a:cubicBezTo>
                  <a:cubicBezTo>
                    <a:pt x="1875" y="2428"/>
                    <a:pt x="2429" y="1875"/>
                    <a:pt x="2429" y="1214"/>
                  </a:cubicBezTo>
                  <a:cubicBezTo>
                    <a:pt x="2429" y="533"/>
                    <a:pt x="1875" y="0"/>
                    <a:pt x="1215" y="0"/>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530;p74">
              <a:extLst>
                <a:ext uri="{FF2B5EF4-FFF2-40B4-BE49-F238E27FC236}">
                  <a16:creationId xmlns:a16="http://schemas.microsoft.com/office/drawing/2014/main" id="{A6DFC949-13CE-6EDA-1E0C-CECACEBB80A2}"/>
                </a:ext>
              </a:extLst>
            </p:cNvPr>
            <p:cNvSpPr/>
            <p:nvPr/>
          </p:nvSpPr>
          <p:spPr>
            <a:xfrm>
              <a:off x="4366255" y="2483079"/>
              <a:ext cx="72342" cy="30534"/>
            </a:xfrm>
            <a:custGeom>
              <a:avLst/>
              <a:gdLst/>
              <a:ahLst/>
              <a:cxnLst/>
              <a:rect l="l" t="t" r="r" b="b"/>
              <a:pathLst>
                <a:path w="2344" h="981" extrusionOk="0">
                  <a:moveTo>
                    <a:pt x="1" y="1"/>
                  </a:moveTo>
                  <a:lnTo>
                    <a:pt x="1" y="725"/>
                  </a:lnTo>
                  <a:cubicBezTo>
                    <a:pt x="1" y="853"/>
                    <a:pt x="107" y="980"/>
                    <a:pt x="256" y="980"/>
                  </a:cubicBezTo>
                  <a:lnTo>
                    <a:pt x="2343" y="980"/>
                  </a:lnTo>
                  <a:lnTo>
                    <a:pt x="2343"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531;p74">
              <a:extLst>
                <a:ext uri="{FF2B5EF4-FFF2-40B4-BE49-F238E27FC236}">
                  <a16:creationId xmlns:a16="http://schemas.microsoft.com/office/drawing/2014/main" id="{D0C46674-F74B-60E2-CA53-CF0C027FD443}"/>
                </a:ext>
              </a:extLst>
            </p:cNvPr>
            <p:cNvSpPr/>
            <p:nvPr/>
          </p:nvSpPr>
          <p:spPr>
            <a:xfrm>
              <a:off x="4405697"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1" y="810"/>
                  </a:lnTo>
                  <a:cubicBezTo>
                    <a:pt x="2237" y="810"/>
                    <a:pt x="2279" y="767"/>
                    <a:pt x="2301" y="682"/>
                  </a:cubicBezTo>
                  <a:lnTo>
                    <a:pt x="2301" y="128"/>
                  </a:lnTo>
                  <a:cubicBezTo>
                    <a:pt x="2301" y="64"/>
                    <a:pt x="2237" y="0"/>
                    <a:pt x="2151"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532;p74">
              <a:extLst>
                <a:ext uri="{FF2B5EF4-FFF2-40B4-BE49-F238E27FC236}">
                  <a16:creationId xmlns:a16="http://schemas.microsoft.com/office/drawing/2014/main" id="{4C672013-0095-A627-7180-16CDEB138253}"/>
                </a:ext>
              </a:extLst>
            </p:cNvPr>
            <p:cNvSpPr/>
            <p:nvPr/>
          </p:nvSpPr>
          <p:spPr>
            <a:xfrm>
              <a:off x="4502976"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2" y="810"/>
                  </a:lnTo>
                  <a:cubicBezTo>
                    <a:pt x="2237" y="810"/>
                    <a:pt x="2301" y="767"/>
                    <a:pt x="2301" y="682"/>
                  </a:cubicBezTo>
                  <a:lnTo>
                    <a:pt x="2301" y="128"/>
                  </a:lnTo>
                  <a:cubicBezTo>
                    <a:pt x="2301" y="64"/>
                    <a:pt x="2237" y="0"/>
                    <a:pt x="2152"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533;p74">
              <a:extLst>
                <a:ext uri="{FF2B5EF4-FFF2-40B4-BE49-F238E27FC236}">
                  <a16:creationId xmlns:a16="http://schemas.microsoft.com/office/drawing/2014/main" id="{6DF4F6CB-872C-5131-16D1-E42C78FA41E3}"/>
                </a:ext>
              </a:extLst>
            </p:cNvPr>
            <p:cNvSpPr/>
            <p:nvPr/>
          </p:nvSpPr>
          <p:spPr>
            <a:xfrm>
              <a:off x="4628525" y="2366423"/>
              <a:ext cx="145301" cy="45754"/>
            </a:xfrm>
            <a:custGeom>
              <a:avLst/>
              <a:gdLst/>
              <a:ahLst/>
              <a:cxnLst/>
              <a:rect l="l" t="t" r="r" b="b"/>
              <a:pathLst>
                <a:path w="4708" h="1470" extrusionOk="0">
                  <a:moveTo>
                    <a:pt x="128" y="0"/>
                  </a:moveTo>
                  <a:cubicBezTo>
                    <a:pt x="64" y="0"/>
                    <a:pt x="0" y="43"/>
                    <a:pt x="0" y="107"/>
                  </a:cubicBezTo>
                  <a:lnTo>
                    <a:pt x="0" y="703"/>
                  </a:lnTo>
                  <a:cubicBezTo>
                    <a:pt x="0" y="767"/>
                    <a:pt x="64" y="810"/>
                    <a:pt x="128" y="810"/>
                  </a:cubicBezTo>
                  <a:lnTo>
                    <a:pt x="2769" y="810"/>
                  </a:lnTo>
                  <a:lnTo>
                    <a:pt x="3621" y="1108"/>
                  </a:lnTo>
                  <a:lnTo>
                    <a:pt x="4707" y="1470"/>
                  </a:lnTo>
                  <a:cubicBezTo>
                    <a:pt x="4579" y="937"/>
                    <a:pt x="4345" y="426"/>
                    <a:pt x="4047"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534;p74">
              <a:extLst>
                <a:ext uri="{FF2B5EF4-FFF2-40B4-BE49-F238E27FC236}">
                  <a16:creationId xmlns:a16="http://schemas.microsoft.com/office/drawing/2014/main" id="{ECF229C0-4ADA-E088-2FDE-0821C87DF228}"/>
                </a:ext>
              </a:extLst>
            </p:cNvPr>
            <p:cNvSpPr/>
            <p:nvPr/>
          </p:nvSpPr>
          <p:spPr>
            <a:xfrm>
              <a:off x="4628525" y="2366423"/>
              <a:ext cx="111753" cy="34487"/>
            </a:xfrm>
            <a:custGeom>
              <a:avLst/>
              <a:gdLst/>
              <a:ahLst/>
              <a:cxnLst/>
              <a:rect l="l" t="t" r="r" b="b"/>
              <a:pathLst>
                <a:path w="3621" h="1108" extrusionOk="0">
                  <a:moveTo>
                    <a:pt x="128" y="0"/>
                  </a:moveTo>
                  <a:cubicBezTo>
                    <a:pt x="64" y="0"/>
                    <a:pt x="0" y="43"/>
                    <a:pt x="0" y="107"/>
                  </a:cubicBezTo>
                  <a:lnTo>
                    <a:pt x="0" y="703"/>
                  </a:lnTo>
                  <a:cubicBezTo>
                    <a:pt x="0" y="767"/>
                    <a:pt x="64" y="810"/>
                    <a:pt x="128" y="810"/>
                  </a:cubicBezTo>
                  <a:lnTo>
                    <a:pt x="2769" y="810"/>
                  </a:lnTo>
                  <a:lnTo>
                    <a:pt x="3621" y="1108"/>
                  </a:lnTo>
                  <a:cubicBezTo>
                    <a:pt x="3514" y="724"/>
                    <a:pt x="3323" y="341"/>
                    <a:pt x="3110"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535;p74">
              <a:extLst>
                <a:ext uri="{FF2B5EF4-FFF2-40B4-BE49-F238E27FC236}">
                  <a16:creationId xmlns:a16="http://schemas.microsoft.com/office/drawing/2014/main" id="{BFD27FC5-C46E-8F2D-DB35-C875151607C5}"/>
                </a:ext>
              </a:extLst>
            </p:cNvPr>
            <p:cNvSpPr/>
            <p:nvPr/>
          </p:nvSpPr>
          <p:spPr>
            <a:xfrm>
              <a:off x="4407673" y="2272955"/>
              <a:ext cx="283966" cy="12606"/>
            </a:xfrm>
            <a:custGeom>
              <a:avLst/>
              <a:gdLst/>
              <a:ahLst/>
              <a:cxnLst/>
              <a:rect l="l" t="t" r="r" b="b"/>
              <a:pathLst>
                <a:path w="9201" h="405" extrusionOk="0">
                  <a:moveTo>
                    <a:pt x="192" y="0"/>
                  </a:moveTo>
                  <a:cubicBezTo>
                    <a:pt x="85" y="0"/>
                    <a:pt x="0" y="86"/>
                    <a:pt x="0" y="213"/>
                  </a:cubicBezTo>
                  <a:cubicBezTo>
                    <a:pt x="0" y="320"/>
                    <a:pt x="85" y="405"/>
                    <a:pt x="192" y="405"/>
                  </a:cubicBezTo>
                  <a:lnTo>
                    <a:pt x="8988" y="405"/>
                  </a:lnTo>
                  <a:cubicBezTo>
                    <a:pt x="9094" y="405"/>
                    <a:pt x="9180" y="320"/>
                    <a:pt x="9201" y="213"/>
                  </a:cubicBezTo>
                  <a:cubicBezTo>
                    <a:pt x="9201" y="86"/>
                    <a:pt x="9094" y="0"/>
                    <a:pt x="8988"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536;p74">
              <a:extLst>
                <a:ext uri="{FF2B5EF4-FFF2-40B4-BE49-F238E27FC236}">
                  <a16:creationId xmlns:a16="http://schemas.microsoft.com/office/drawing/2014/main" id="{D47A0924-40F0-FB7D-2333-B3D2E976BD83}"/>
                </a:ext>
              </a:extLst>
            </p:cNvPr>
            <p:cNvSpPr/>
            <p:nvPr/>
          </p:nvSpPr>
          <p:spPr>
            <a:xfrm>
              <a:off x="4462886" y="2452577"/>
              <a:ext cx="49966" cy="12637"/>
            </a:xfrm>
            <a:custGeom>
              <a:avLst/>
              <a:gdLst/>
              <a:ahLst/>
              <a:cxnLst/>
              <a:rect l="l" t="t" r="r" b="b"/>
              <a:pathLst>
                <a:path w="1619" h="406" extrusionOk="0">
                  <a:moveTo>
                    <a:pt x="213" y="1"/>
                  </a:moveTo>
                  <a:cubicBezTo>
                    <a:pt x="107" y="1"/>
                    <a:pt x="0" y="86"/>
                    <a:pt x="0" y="214"/>
                  </a:cubicBezTo>
                  <a:cubicBezTo>
                    <a:pt x="0" y="320"/>
                    <a:pt x="107" y="406"/>
                    <a:pt x="213" y="406"/>
                  </a:cubicBezTo>
                  <a:lnTo>
                    <a:pt x="1406" y="406"/>
                  </a:lnTo>
                  <a:cubicBezTo>
                    <a:pt x="1534" y="406"/>
                    <a:pt x="1619" y="320"/>
                    <a:pt x="1619" y="214"/>
                  </a:cubicBezTo>
                  <a:cubicBezTo>
                    <a:pt x="1619" y="86"/>
                    <a:pt x="1534" y="1"/>
                    <a:pt x="1406"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3537;p74">
              <a:extLst>
                <a:ext uri="{FF2B5EF4-FFF2-40B4-BE49-F238E27FC236}">
                  <a16:creationId xmlns:a16="http://schemas.microsoft.com/office/drawing/2014/main" id="{CEC94BA1-77F8-5EAF-5C83-1D13B4BA9E43}"/>
                </a:ext>
              </a:extLst>
            </p:cNvPr>
            <p:cNvSpPr/>
            <p:nvPr/>
          </p:nvSpPr>
          <p:spPr>
            <a:xfrm>
              <a:off x="4462886" y="2476450"/>
              <a:ext cx="49966" cy="13290"/>
            </a:xfrm>
            <a:custGeom>
              <a:avLst/>
              <a:gdLst/>
              <a:ahLst/>
              <a:cxnLst/>
              <a:rect l="l" t="t" r="r" b="b"/>
              <a:pathLst>
                <a:path w="1619" h="427" extrusionOk="0">
                  <a:moveTo>
                    <a:pt x="213" y="1"/>
                  </a:moveTo>
                  <a:cubicBezTo>
                    <a:pt x="107" y="1"/>
                    <a:pt x="0" y="107"/>
                    <a:pt x="0" y="214"/>
                  </a:cubicBezTo>
                  <a:cubicBezTo>
                    <a:pt x="0" y="341"/>
                    <a:pt x="107" y="427"/>
                    <a:pt x="213" y="427"/>
                  </a:cubicBezTo>
                  <a:lnTo>
                    <a:pt x="1406" y="427"/>
                  </a:lnTo>
                  <a:cubicBezTo>
                    <a:pt x="1534" y="427"/>
                    <a:pt x="1619" y="320"/>
                    <a:pt x="1619" y="214"/>
                  </a:cubicBezTo>
                  <a:cubicBezTo>
                    <a:pt x="1619" y="107"/>
                    <a:pt x="1534" y="1"/>
                    <a:pt x="1406"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3538;p74">
              <a:extLst>
                <a:ext uri="{FF2B5EF4-FFF2-40B4-BE49-F238E27FC236}">
                  <a16:creationId xmlns:a16="http://schemas.microsoft.com/office/drawing/2014/main" id="{774A4F6B-1815-FC3A-DB88-A0384B3BFD0E}"/>
                </a:ext>
              </a:extLst>
            </p:cNvPr>
            <p:cNvSpPr/>
            <p:nvPr/>
          </p:nvSpPr>
          <p:spPr>
            <a:xfrm>
              <a:off x="4593681" y="2344542"/>
              <a:ext cx="12530" cy="70965"/>
            </a:xfrm>
            <a:custGeom>
              <a:avLst/>
              <a:gdLst/>
              <a:ahLst/>
              <a:cxnLst/>
              <a:rect l="l" t="t" r="r" b="b"/>
              <a:pathLst>
                <a:path w="406" h="2280" extrusionOk="0">
                  <a:moveTo>
                    <a:pt x="1" y="0"/>
                  </a:moveTo>
                  <a:lnTo>
                    <a:pt x="1" y="2279"/>
                  </a:lnTo>
                  <a:lnTo>
                    <a:pt x="405" y="2279"/>
                  </a:lnTo>
                  <a:lnTo>
                    <a:pt x="40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539;p74">
              <a:extLst>
                <a:ext uri="{FF2B5EF4-FFF2-40B4-BE49-F238E27FC236}">
                  <a16:creationId xmlns:a16="http://schemas.microsoft.com/office/drawing/2014/main" id="{B4F15DCA-1EEF-A0A0-58C4-7480890FD732}"/>
                </a:ext>
              </a:extLst>
            </p:cNvPr>
            <p:cNvSpPr/>
            <p:nvPr/>
          </p:nvSpPr>
          <p:spPr>
            <a:xfrm>
              <a:off x="4593681" y="2415476"/>
              <a:ext cx="27653" cy="98137"/>
            </a:xfrm>
            <a:custGeom>
              <a:avLst/>
              <a:gdLst/>
              <a:ahLst/>
              <a:cxnLst/>
              <a:rect l="l" t="t" r="r" b="b"/>
              <a:pathLst>
                <a:path w="896" h="3153" extrusionOk="0">
                  <a:moveTo>
                    <a:pt x="1" y="0"/>
                  </a:moveTo>
                  <a:lnTo>
                    <a:pt x="1" y="916"/>
                  </a:lnTo>
                  <a:cubicBezTo>
                    <a:pt x="1" y="959"/>
                    <a:pt x="22" y="1023"/>
                    <a:pt x="43" y="1065"/>
                  </a:cubicBezTo>
                  <a:cubicBezTo>
                    <a:pt x="64" y="1065"/>
                    <a:pt x="490" y="1576"/>
                    <a:pt x="490" y="3152"/>
                  </a:cubicBezTo>
                  <a:lnTo>
                    <a:pt x="895" y="3152"/>
                  </a:lnTo>
                  <a:cubicBezTo>
                    <a:pt x="895" y="1704"/>
                    <a:pt x="554" y="1044"/>
                    <a:pt x="405" y="852"/>
                  </a:cubicBezTo>
                  <a:lnTo>
                    <a:pt x="40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3540;p74">
              <a:extLst>
                <a:ext uri="{FF2B5EF4-FFF2-40B4-BE49-F238E27FC236}">
                  <a16:creationId xmlns:a16="http://schemas.microsoft.com/office/drawing/2014/main" id="{9811A4AA-B4CB-21D4-66CF-29F11E140C21}"/>
                </a:ext>
              </a:extLst>
            </p:cNvPr>
            <p:cNvSpPr/>
            <p:nvPr/>
          </p:nvSpPr>
          <p:spPr>
            <a:xfrm>
              <a:off x="4746821" y="2469167"/>
              <a:ext cx="30924" cy="12637"/>
            </a:xfrm>
            <a:custGeom>
              <a:avLst/>
              <a:gdLst/>
              <a:ahLst/>
              <a:cxnLst/>
              <a:rect l="l" t="t" r="r" b="b"/>
              <a:pathLst>
                <a:path w="1002" h="406" extrusionOk="0">
                  <a:moveTo>
                    <a:pt x="193" y="0"/>
                  </a:moveTo>
                  <a:cubicBezTo>
                    <a:pt x="86" y="0"/>
                    <a:pt x="1" y="107"/>
                    <a:pt x="1" y="213"/>
                  </a:cubicBezTo>
                  <a:cubicBezTo>
                    <a:pt x="1" y="320"/>
                    <a:pt x="86" y="405"/>
                    <a:pt x="193" y="405"/>
                  </a:cubicBezTo>
                  <a:lnTo>
                    <a:pt x="1002" y="405"/>
                  </a:lnTo>
                  <a:lnTo>
                    <a:pt x="1002"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3541;p74">
              <a:extLst>
                <a:ext uri="{FF2B5EF4-FFF2-40B4-BE49-F238E27FC236}">
                  <a16:creationId xmlns:a16="http://schemas.microsoft.com/office/drawing/2014/main" id="{54A17670-8EF2-8CD2-E591-01B5E55A0CE2}"/>
                </a:ext>
              </a:extLst>
            </p:cNvPr>
            <p:cNvSpPr/>
            <p:nvPr/>
          </p:nvSpPr>
          <p:spPr>
            <a:xfrm>
              <a:off x="4673214" y="2506299"/>
              <a:ext cx="13826" cy="13944"/>
            </a:xfrm>
            <a:custGeom>
              <a:avLst/>
              <a:gdLst/>
              <a:ahLst/>
              <a:cxnLst/>
              <a:rect l="l" t="t" r="r" b="b"/>
              <a:pathLst>
                <a:path w="448" h="448" extrusionOk="0">
                  <a:moveTo>
                    <a:pt x="235" y="0"/>
                  </a:moveTo>
                  <a:cubicBezTo>
                    <a:pt x="107" y="0"/>
                    <a:pt x="1" y="107"/>
                    <a:pt x="1" y="234"/>
                  </a:cubicBezTo>
                  <a:cubicBezTo>
                    <a:pt x="1" y="362"/>
                    <a:pt x="107" y="447"/>
                    <a:pt x="235" y="447"/>
                  </a:cubicBezTo>
                  <a:cubicBezTo>
                    <a:pt x="341" y="447"/>
                    <a:pt x="448" y="362"/>
                    <a:pt x="448" y="234"/>
                  </a:cubicBezTo>
                  <a:cubicBezTo>
                    <a:pt x="448" y="107"/>
                    <a:pt x="341" y="21"/>
                    <a:pt x="235"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3542;p74">
              <a:extLst>
                <a:ext uri="{FF2B5EF4-FFF2-40B4-BE49-F238E27FC236}">
                  <a16:creationId xmlns:a16="http://schemas.microsoft.com/office/drawing/2014/main" id="{980BC8BD-9DF0-488E-E17A-C20F4E51FC08}"/>
                </a:ext>
              </a:extLst>
            </p:cNvPr>
            <p:cNvSpPr/>
            <p:nvPr/>
          </p:nvSpPr>
          <p:spPr>
            <a:xfrm>
              <a:off x="4631148" y="2432034"/>
              <a:ext cx="36850" cy="13290"/>
            </a:xfrm>
            <a:custGeom>
              <a:avLst/>
              <a:gdLst/>
              <a:ahLst/>
              <a:cxnLst/>
              <a:rect l="l" t="t" r="r" b="b"/>
              <a:pathLst>
                <a:path w="1194" h="427" extrusionOk="0">
                  <a:moveTo>
                    <a:pt x="213" y="1"/>
                  </a:moveTo>
                  <a:cubicBezTo>
                    <a:pt x="107" y="1"/>
                    <a:pt x="0" y="107"/>
                    <a:pt x="0" y="214"/>
                  </a:cubicBezTo>
                  <a:cubicBezTo>
                    <a:pt x="0" y="320"/>
                    <a:pt x="107" y="427"/>
                    <a:pt x="213" y="427"/>
                  </a:cubicBezTo>
                  <a:lnTo>
                    <a:pt x="980" y="427"/>
                  </a:lnTo>
                  <a:cubicBezTo>
                    <a:pt x="1087" y="427"/>
                    <a:pt x="1193" y="320"/>
                    <a:pt x="1193" y="214"/>
                  </a:cubicBezTo>
                  <a:cubicBezTo>
                    <a:pt x="1193" y="107"/>
                    <a:pt x="1087" y="1"/>
                    <a:pt x="980"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3543;p74">
              <a:extLst>
                <a:ext uri="{FF2B5EF4-FFF2-40B4-BE49-F238E27FC236}">
                  <a16:creationId xmlns:a16="http://schemas.microsoft.com/office/drawing/2014/main" id="{C42C6427-4822-EFC3-526C-858CFE3E5A6B}"/>
                </a:ext>
              </a:extLst>
            </p:cNvPr>
            <p:cNvSpPr/>
            <p:nvPr/>
          </p:nvSpPr>
          <p:spPr>
            <a:xfrm>
              <a:off x="4380730" y="2306103"/>
              <a:ext cx="354950" cy="38471"/>
            </a:xfrm>
            <a:custGeom>
              <a:avLst/>
              <a:gdLst/>
              <a:ahLst/>
              <a:cxnLst/>
              <a:rect l="l" t="t" r="r" b="b"/>
              <a:pathLst>
                <a:path w="11501" h="1236" extrusionOk="0">
                  <a:moveTo>
                    <a:pt x="2322" y="0"/>
                  </a:moveTo>
                  <a:cubicBezTo>
                    <a:pt x="1342" y="0"/>
                    <a:pt x="490" y="490"/>
                    <a:pt x="0" y="1235"/>
                  </a:cubicBezTo>
                  <a:lnTo>
                    <a:pt x="11501" y="1235"/>
                  </a:lnTo>
                  <a:cubicBezTo>
                    <a:pt x="10819" y="597"/>
                    <a:pt x="9925" y="149"/>
                    <a:pt x="8924" y="22"/>
                  </a:cubicBezTo>
                  <a:cubicBezTo>
                    <a:pt x="8753" y="0"/>
                    <a:pt x="8583" y="0"/>
                    <a:pt x="8391"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3544;p74">
              <a:extLst>
                <a:ext uri="{FF2B5EF4-FFF2-40B4-BE49-F238E27FC236}">
                  <a16:creationId xmlns:a16="http://schemas.microsoft.com/office/drawing/2014/main" id="{F5E471BC-DAF4-88F8-23D4-AF0566891D6F}"/>
                </a:ext>
              </a:extLst>
            </p:cNvPr>
            <p:cNvSpPr/>
            <p:nvPr/>
          </p:nvSpPr>
          <p:spPr>
            <a:xfrm>
              <a:off x="4405697"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1" y="810"/>
                  </a:lnTo>
                  <a:cubicBezTo>
                    <a:pt x="2237" y="810"/>
                    <a:pt x="2279" y="767"/>
                    <a:pt x="2301" y="682"/>
                  </a:cubicBezTo>
                  <a:lnTo>
                    <a:pt x="2301" y="128"/>
                  </a:lnTo>
                  <a:cubicBezTo>
                    <a:pt x="2301" y="64"/>
                    <a:pt x="2237" y="0"/>
                    <a:pt x="2151"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3545;p74">
              <a:extLst>
                <a:ext uri="{FF2B5EF4-FFF2-40B4-BE49-F238E27FC236}">
                  <a16:creationId xmlns:a16="http://schemas.microsoft.com/office/drawing/2014/main" id="{9B64F80E-8129-22C4-A072-AECEA1D2BC91}"/>
                </a:ext>
              </a:extLst>
            </p:cNvPr>
            <p:cNvSpPr/>
            <p:nvPr/>
          </p:nvSpPr>
          <p:spPr>
            <a:xfrm>
              <a:off x="4502976"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2" y="810"/>
                  </a:lnTo>
                  <a:cubicBezTo>
                    <a:pt x="2237" y="810"/>
                    <a:pt x="2301" y="767"/>
                    <a:pt x="2301" y="682"/>
                  </a:cubicBezTo>
                  <a:lnTo>
                    <a:pt x="2301" y="128"/>
                  </a:lnTo>
                  <a:cubicBezTo>
                    <a:pt x="2301" y="64"/>
                    <a:pt x="2237" y="0"/>
                    <a:pt x="2152"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 name="TextBox 69">
            <a:extLst>
              <a:ext uri="{FF2B5EF4-FFF2-40B4-BE49-F238E27FC236}">
                <a16:creationId xmlns:a16="http://schemas.microsoft.com/office/drawing/2014/main" id="{826F747B-B18D-2AAC-4960-D2068D444B43}"/>
              </a:ext>
            </a:extLst>
          </p:cNvPr>
          <p:cNvSpPr txBox="1"/>
          <p:nvPr/>
        </p:nvSpPr>
        <p:spPr>
          <a:xfrm>
            <a:off x="3138310" y="2981733"/>
            <a:ext cx="3115733" cy="830997"/>
          </a:xfrm>
          <a:prstGeom prst="rect">
            <a:avLst/>
          </a:prstGeom>
          <a:noFill/>
        </p:spPr>
        <p:txBody>
          <a:bodyPr wrap="square" rtlCol="0">
            <a:spAutoFit/>
          </a:bodyPr>
          <a:lstStyle/>
          <a:p>
            <a:pPr algn="ctr"/>
            <a:r>
              <a:rPr lang="en-VN" sz="4800" b="1" dirty="0">
                <a:solidFill>
                  <a:schemeClr val="bg1"/>
                </a:solidFill>
                <a:latin typeface="Century Gothic" panose="020B0502020202020204" pitchFamily="34" charset="0"/>
              </a:rPr>
              <a:t>WARM UP</a:t>
            </a:r>
          </a:p>
        </p:txBody>
      </p:sp>
    </p:spTree>
    <p:extLst>
      <p:ext uri="{BB962C8B-B14F-4D97-AF65-F5344CB8AC3E}">
        <p14:creationId xmlns:p14="http://schemas.microsoft.com/office/powerpoint/2010/main" val="2973161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8825D0-50EE-0089-83CC-A3B868E62ABA}"/>
              </a:ext>
            </a:extLst>
          </p:cNvPr>
          <p:cNvSpPr/>
          <p:nvPr/>
        </p:nvSpPr>
        <p:spPr>
          <a:xfrm>
            <a:off x="2986301" y="4496864"/>
            <a:ext cx="4572000" cy="369332"/>
          </a:xfrm>
          <a:prstGeom prst="rect">
            <a:avLst/>
          </a:prstGeom>
        </p:spPr>
        <p:txBody>
          <a:bodyPr>
            <a:spAutoFit/>
          </a:bodyPr>
          <a:lstStyle/>
          <a:p>
            <a:endParaRPr lang="en-US"/>
          </a:p>
        </p:txBody>
      </p:sp>
      <p:grpSp>
        <p:nvGrpSpPr>
          <p:cNvPr id="17" name="Group 16">
            <a:extLst>
              <a:ext uri="{FF2B5EF4-FFF2-40B4-BE49-F238E27FC236}">
                <a16:creationId xmlns:a16="http://schemas.microsoft.com/office/drawing/2014/main" id="{7AD950AA-4139-35AE-EE91-D40489E477CB}"/>
              </a:ext>
            </a:extLst>
          </p:cNvPr>
          <p:cNvGrpSpPr/>
          <p:nvPr/>
        </p:nvGrpSpPr>
        <p:grpSpPr>
          <a:xfrm>
            <a:off x="3917354" y="277304"/>
            <a:ext cx="4996130" cy="4524306"/>
            <a:chOff x="3849260" y="341890"/>
            <a:chExt cx="4996130" cy="4524306"/>
          </a:xfrm>
        </p:grpSpPr>
        <p:sp>
          <p:nvSpPr>
            <p:cNvPr id="7" name="Rounded Rectangle 6">
              <a:extLst>
                <a:ext uri="{FF2B5EF4-FFF2-40B4-BE49-F238E27FC236}">
                  <a16:creationId xmlns:a16="http://schemas.microsoft.com/office/drawing/2014/main" id="{BAA8CBAE-1F4F-6AC9-029D-420DC89C3D6C}"/>
                </a:ext>
              </a:extLst>
            </p:cNvPr>
            <p:cNvSpPr/>
            <p:nvPr/>
          </p:nvSpPr>
          <p:spPr>
            <a:xfrm>
              <a:off x="3849260" y="541597"/>
              <a:ext cx="4996130" cy="4324599"/>
            </a:xfrm>
            <a:prstGeom prst="roundRect">
              <a:avLst>
                <a:gd name="adj" fmla="val 5884"/>
              </a:avLst>
            </a:prstGeom>
            <a:solidFill>
              <a:srgbClr val="EDE4BC"/>
            </a:solidFill>
            <a:ln>
              <a:solidFill>
                <a:srgbClr val="EDE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D001E5E-FF82-F860-54EF-6E119D026CB1}"/>
                </a:ext>
              </a:extLst>
            </p:cNvPr>
            <p:cNvGrpSpPr/>
            <p:nvPr/>
          </p:nvGrpSpPr>
          <p:grpSpPr>
            <a:xfrm rot="20987646">
              <a:off x="7224750" y="341890"/>
              <a:ext cx="1544716" cy="1035466"/>
              <a:chOff x="5110446" y="1641672"/>
              <a:chExt cx="2353686" cy="1874751"/>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BD4D938B-CB00-D5D0-9E50-E070C21F5031}"/>
                  </a:ext>
                </a:extLst>
              </p:cNvPr>
              <p:cNvSpPr/>
              <p:nvPr/>
            </p:nvSpPr>
            <p:spPr>
              <a:xfrm>
                <a:off x="5110446" y="1641672"/>
                <a:ext cx="2346180" cy="187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76DC31A-D7EB-C6C0-2B27-1634DC84E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724" y="1679394"/>
                <a:ext cx="1371258" cy="1190352"/>
              </a:xfrm>
              <a:prstGeom prst="rect">
                <a:avLst/>
              </a:prstGeom>
            </p:spPr>
          </p:pic>
          <p:sp>
            <p:nvSpPr>
              <p:cNvPr id="11" name="TextBox 10">
                <a:extLst>
                  <a:ext uri="{FF2B5EF4-FFF2-40B4-BE49-F238E27FC236}">
                    <a16:creationId xmlns:a16="http://schemas.microsoft.com/office/drawing/2014/main" id="{7B67A1E7-C0A3-9936-8050-8594583BAFB8}"/>
                  </a:ext>
                </a:extLst>
              </p:cNvPr>
              <p:cNvSpPr txBox="1"/>
              <p:nvPr/>
            </p:nvSpPr>
            <p:spPr>
              <a:xfrm>
                <a:off x="5122589" y="2853928"/>
                <a:ext cx="2341543" cy="612965"/>
              </a:xfrm>
              <a:prstGeom prst="rect">
                <a:avLst/>
              </a:prstGeom>
              <a:noFill/>
            </p:spPr>
            <p:txBody>
              <a:bodyPr wrap="square" rtlCol="0">
                <a:spAutoFit/>
              </a:bodyPr>
              <a:lstStyle/>
              <a:p>
                <a:pPr algn="ctr"/>
                <a:r>
                  <a:rPr lang="en-US" sz="800" dirty="0"/>
                  <a:t>To: Grandpa &amp; Grandma</a:t>
                </a:r>
              </a:p>
              <a:p>
                <a:pPr algn="ctr"/>
                <a:r>
                  <a:rPr lang="en-US" sz="800" dirty="0" err="1"/>
                  <a:t>Hoan</a:t>
                </a:r>
                <a:r>
                  <a:rPr lang="en-US" sz="800" dirty="0"/>
                  <a:t> Kiem, Ha </a:t>
                </a:r>
                <a:r>
                  <a:rPr lang="en-US" sz="800" dirty="0" err="1"/>
                  <a:t>Noi</a:t>
                </a:r>
                <a:r>
                  <a:rPr lang="en-US" sz="800" dirty="0"/>
                  <a:t>, Viet Nam</a:t>
                </a:r>
              </a:p>
            </p:txBody>
          </p:sp>
        </p:grpSp>
        <p:sp>
          <p:nvSpPr>
            <p:cNvPr id="12" name="Rectangle 11">
              <a:extLst>
                <a:ext uri="{FF2B5EF4-FFF2-40B4-BE49-F238E27FC236}">
                  <a16:creationId xmlns:a16="http://schemas.microsoft.com/office/drawing/2014/main" id="{E230F0A8-E2E5-D906-A09E-CA4A01C7C3A3}"/>
                </a:ext>
              </a:extLst>
            </p:cNvPr>
            <p:cNvSpPr/>
            <p:nvPr/>
          </p:nvSpPr>
          <p:spPr>
            <a:xfrm>
              <a:off x="3958333" y="609065"/>
              <a:ext cx="1359668" cy="338554"/>
            </a:xfrm>
            <a:prstGeom prst="rect">
              <a:avLst/>
            </a:prstGeom>
          </p:spPr>
          <p:txBody>
            <a:bodyPr wrap="none">
              <a:spAutoFit/>
            </a:bodyPr>
            <a:lstStyle/>
            <a:p>
              <a:r>
                <a:rPr lang="en-US" sz="1600" dirty="0"/>
                <a:t>September 6</a:t>
              </a:r>
            </a:p>
          </p:txBody>
        </p:sp>
        <p:sp>
          <p:nvSpPr>
            <p:cNvPr id="13" name="Rectangle 12">
              <a:extLst>
                <a:ext uri="{FF2B5EF4-FFF2-40B4-BE49-F238E27FC236}">
                  <a16:creationId xmlns:a16="http://schemas.microsoft.com/office/drawing/2014/main" id="{37AF139E-A6DC-8CD7-C322-94743BB60451}"/>
                </a:ext>
              </a:extLst>
            </p:cNvPr>
            <p:cNvSpPr/>
            <p:nvPr/>
          </p:nvSpPr>
          <p:spPr>
            <a:xfrm>
              <a:off x="3958333" y="919839"/>
              <a:ext cx="4197745" cy="338554"/>
            </a:xfrm>
            <a:prstGeom prst="rect">
              <a:avLst/>
            </a:prstGeom>
          </p:spPr>
          <p:txBody>
            <a:bodyPr wrap="square">
              <a:spAutoFit/>
            </a:bodyPr>
            <a:lstStyle/>
            <a:p>
              <a:pPr algn="just"/>
              <a:r>
                <a:rPr lang="en-US" sz="1600" i="1" dirty="0"/>
                <a:t>Dear Grandpa and Grandma,</a:t>
              </a:r>
            </a:p>
          </p:txBody>
        </p:sp>
        <p:sp>
          <p:nvSpPr>
            <p:cNvPr id="14" name="Rectangle 13">
              <a:extLst>
                <a:ext uri="{FF2B5EF4-FFF2-40B4-BE49-F238E27FC236}">
                  <a16:creationId xmlns:a16="http://schemas.microsoft.com/office/drawing/2014/main" id="{5C4AAC21-C146-ED23-D0D9-196C3A53CFC0}"/>
                </a:ext>
              </a:extLst>
            </p:cNvPr>
            <p:cNvSpPr/>
            <p:nvPr/>
          </p:nvSpPr>
          <p:spPr>
            <a:xfrm>
              <a:off x="3958333" y="1307247"/>
              <a:ext cx="4786833" cy="2554545"/>
            </a:xfrm>
            <a:prstGeom prst="rect">
              <a:avLst/>
            </a:prstGeom>
          </p:spPr>
          <p:txBody>
            <a:bodyPr wrap="square">
              <a:spAutoFit/>
            </a:bodyPr>
            <a:lstStyle/>
            <a:p>
              <a:pPr algn="just"/>
              <a:r>
                <a:rPr lang="en-US" sz="1600" spc="-50" dirty="0"/>
                <a:t>Stockholm is fantastic! </a:t>
              </a:r>
            </a:p>
            <a:p>
              <a:pPr algn="just"/>
              <a:r>
                <a:rPr lang="en-US" sz="1600" spc="-50" dirty="0"/>
                <a:t>Its weather is perfect, sunny all the time! Our hotel is good. It has a swimming pool and a gym. It offers delicious breakfast. Yesterday Mum, Dad and I rented three bikes and cycled to the Old Town. My parents wore their helmets and I wore mine. We visited the Royal Palace f </a:t>
              </a:r>
              <a:r>
                <a:rPr lang="en-US" sz="1600" spc="-50" dirty="0" err="1"/>
                <a:t>irst</a:t>
              </a:r>
              <a:r>
                <a:rPr lang="en-US" sz="1600" spc="-50" dirty="0"/>
                <a:t>. What a beautiful place! Mum loved it. She said, “Swedish art is amazing.” After that, we had “</a:t>
              </a:r>
              <a:r>
                <a:rPr lang="en-US" sz="1600" spc="-50" dirty="0" err="1"/>
                <a:t>fika</a:t>
              </a:r>
              <a:r>
                <a:rPr lang="en-US" sz="1600" spc="-50" dirty="0"/>
                <a:t>”, a coffee break, in a traditional café. Everything is so wonderful!</a:t>
              </a:r>
            </a:p>
          </p:txBody>
        </p:sp>
        <p:sp>
          <p:nvSpPr>
            <p:cNvPr id="16" name="Rectangle 15">
              <a:extLst>
                <a:ext uri="{FF2B5EF4-FFF2-40B4-BE49-F238E27FC236}">
                  <a16:creationId xmlns:a16="http://schemas.microsoft.com/office/drawing/2014/main" id="{1A631F56-E58C-B4EA-E42A-A44BD8496136}"/>
                </a:ext>
              </a:extLst>
            </p:cNvPr>
            <p:cNvSpPr/>
            <p:nvPr/>
          </p:nvSpPr>
          <p:spPr>
            <a:xfrm>
              <a:off x="4006971" y="3867988"/>
              <a:ext cx="2175596" cy="877163"/>
            </a:xfrm>
            <a:prstGeom prst="rect">
              <a:avLst/>
            </a:prstGeom>
          </p:spPr>
          <p:txBody>
            <a:bodyPr wrap="none">
              <a:spAutoFit/>
            </a:bodyPr>
            <a:lstStyle/>
            <a:p>
              <a:r>
                <a:rPr lang="en-US" sz="1700" dirty="0"/>
                <a:t>Wish you were here!</a:t>
              </a:r>
            </a:p>
            <a:p>
              <a:r>
                <a:rPr lang="en-US" sz="1700" i="1" dirty="0"/>
                <a:t>Love, </a:t>
              </a:r>
            </a:p>
            <a:p>
              <a:r>
                <a:rPr lang="en-US" sz="1700" i="1" dirty="0"/>
                <a:t>Mai</a:t>
              </a:r>
            </a:p>
          </p:txBody>
        </p:sp>
      </p:grpSp>
      <p:sp>
        <p:nvSpPr>
          <p:cNvPr id="18" name="TextBox 17">
            <a:extLst>
              <a:ext uri="{FF2B5EF4-FFF2-40B4-BE49-F238E27FC236}">
                <a16:creationId xmlns:a16="http://schemas.microsoft.com/office/drawing/2014/main" id="{F389E7D2-490B-52F3-8014-B2700E44B7AF}"/>
              </a:ext>
            </a:extLst>
          </p:cNvPr>
          <p:cNvSpPr txBox="1"/>
          <p:nvPr/>
        </p:nvSpPr>
        <p:spPr>
          <a:xfrm>
            <a:off x="230516" y="392757"/>
            <a:ext cx="3258766" cy="400110"/>
          </a:xfrm>
          <a:prstGeom prst="rect">
            <a:avLst/>
          </a:prstGeom>
          <a:noFill/>
        </p:spPr>
        <p:txBody>
          <a:bodyPr wrap="square" rtlCol="0">
            <a:spAutoFit/>
          </a:bodyPr>
          <a:lstStyle/>
          <a:p>
            <a:r>
              <a:rPr lang="en-VN" sz="2000" b="1" dirty="0">
                <a:latin typeface="Arial" panose="020B0604020202020204" pitchFamily="34" charset="0"/>
                <a:cs typeface="Arial" panose="020B0604020202020204" pitchFamily="34" charset="0"/>
              </a:rPr>
              <a:t>1. What is it?</a:t>
            </a:r>
          </a:p>
        </p:txBody>
      </p:sp>
      <p:sp>
        <p:nvSpPr>
          <p:cNvPr id="19" name="TextBox 18">
            <a:extLst>
              <a:ext uri="{FF2B5EF4-FFF2-40B4-BE49-F238E27FC236}">
                <a16:creationId xmlns:a16="http://schemas.microsoft.com/office/drawing/2014/main" id="{36CEBDCE-D4EF-C1E5-3FDB-A7ACAB1F5E59}"/>
              </a:ext>
            </a:extLst>
          </p:cNvPr>
          <p:cNvSpPr txBox="1"/>
          <p:nvPr/>
        </p:nvSpPr>
        <p:spPr>
          <a:xfrm>
            <a:off x="230516" y="853069"/>
            <a:ext cx="3258766" cy="461665"/>
          </a:xfrm>
          <a:prstGeom prst="rect">
            <a:avLst/>
          </a:prstGeom>
          <a:noFill/>
        </p:spPr>
        <p:txBody>
          <a:bodyPr wrap="square" rtlCol="0">
            <a:spAutoFit/>
          </a:bodyPr>
          <a:lstStyle/>
          <a:p>
            <a:r>
              <a:rPr lang="en-US" sz="2400" i="1" dirty="0">
                <a:solidFill>
                  <a:srgbClr val="FF0000"/>
                </a:solidFill>
                <a:latin typeface="Arial" panose="020B0604020202020204" pitchFamily="34" charset="0"/>
                <a:cs typeface="Arial" panose="020B0604020202020204" pitchFamily="34" charset="0"/>
              </a:rPr>
              <a:t>A</a:t>
            </a:r>
            <a:r>
              <a:rPr lang="en-VN" sz="2400" i="1" dirty="0">
                <a:solidFill>
                  <a:srgbClr val="FF0000"/>
                </a:solidFill>
                <a:latin typeface="Arial" panose="020B0604020202020204" pitchFamily="34" charset="0"/>
                <a:cs typeface="Arial" panose="020B0604020202020204" pitchFamily="34" charset="0"/>
              </a:rPr>
              <a:t> postcard</a:t>
            </a:r>
          </a:p>
        </p:txBody>
      </p:sp>
      <p:sp>
        <p:nvSpPr>
          <p:cNvPr id="20" name="TextBox 19">
            <a:extLst>
              <a:ext uri="{FF2B5EF4-FFF2-40B4-BE49-F238E27FC236}">
                <a16:creationId xmlns:a16="http://schemas.microsoft.com/office/drawing/2014/main" id="{24A6A25C-0CF0-FF4A-978C-09A988BCF531}"/>
              </a:ext>
            </a:extLst>
          </p:cNvPr>
          <p:cNvSpPr txBox="1"/>
          <p:nvPr/>
        </p:nvSpPr>
        <p:spPr>
          <a:xfrm>
            <a:off x="193062" y="1540621"/>
            <a:ext cx="3258766" cy="400110"/>
          </a:xfrm>
          <a:prstGeom prst="rect">
            <a:avLst/>
          </a:prstGeom>
          <a:noFill/>
        </p:spPr>
        <p:txBody>
          <a:bodyPr wrap="square" rtlCol="0">
            <a:spAutoFit/>
          </a:bodyPr>
          <a:lstStyle/>
          <a:p>
            <a:r>
              <a:rPr lang="en-VN" sz="2000" b="1" dirty="0">
                <a:latin typeface="Arial" panose="020B0604020202020204" pitchFamily="34" charset="0"/>
                <a:cs typeface="Arial" panose="020B0604020202020204" pitchFamily="34" charset="0"/>
              </a:rPr>
              <a:t>2. </a:t>
            </a:r>
            <a:r>
              <a:rPr lang="en-US" sz="2000" b="1" dirty="0">
                <a:latin typeface="Arial" panose="020B0604020202020204" pitchFamily="34" charset="0"/>
                <a:cs typeface="Arial" panose="020B0604020202020204" pitchFamily="34" charset="0"/>
              </a:rPr>
              <a:t>What city is it? </a:t>
            </a:r>
            <a:r>
              <a:rPr lang="en-VN" sz="2000" b="1" dirty="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8A9649A4-AC29-828F-2A64-4B618BDE47C7}"/>
              </a:ext>
            </a:extLst>
          </p:cNvPr>
          <p:cNvSpPr txBox="1"/>
          <p:nvPr/>
        </p:nvSpPr>
        <p:spPr>
          <a:xfrm>
            <a:off x="178930" y="2641114"/>
            <a:ext cx="3965053" cy="707886"/>
          </a:xfrm>
          <a:prstGeom prst="rect">
            <a:avLst/>
          </a:prstGeom>
          <a:noFill/>
        </p:spPr>
        <p:txBody>
          <a:bodyPr wrap="square" rtlCol="0">
            <a:spAutoFit/>
          </a:bodyPr>
          <a:lstStyle/>
          <a:p>
            <a:r>
              <a:rPr lang="en-VN" sz="2000" b="1" dirty="0">
                <a:latin typeface="Arial" panose="020B0604020202020204" pitchFamily="34" charset="0"/>
                <a:cs typeface="Arial" panose="020B0604020202020204" pitchFamily="34" charset="0"/>
              </a:rPr>
              <a:t>3. </a:t>
            </a:r>
            <a:r>
              <a:rPr lang="en-US" sz="2000" b="1" dirty="0">
                <a:latin typeface="Arial" panose="020B0604020202020204" pitchFamily="34" charset="0"/>
                <a:cs typeface="Arial" panose="020B0604020202020204" pitchFamily="34" charset="0"/>
              </a:rPr>
              <a:t>What is it like? (the weather, the people, the food)</a:t>
            </a:r>
            <a:endParaRPr lang="en-VN" sz="20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2B5E25E-14C5-452E-43EB-FC0582B8129C}"/>
              </a:ext>
            </a:extLst>
          </p:cNvPr>
          <p:cNvSpPr txBox="1"/>
          <p:nvPr/>
        </p:nvSpPr>
        <p:spPr>
          <a:xfrm>
            <a:off x="230516" y="1998962"/>
            <a:ext cx="3258766" cy="461665"/>
          </a:xfrm>
          <a:prstGeom prst="rect">
            <a:avLst/>
          </a:prstGeom>
          <a:noFill/>
        </p:spPr>
        <p:txBody>
          <a:bodyPr wrap="square" rtlCol="0">
            <a:spAutoFit/>
          </a:bodyPr>
          <a:lstStyle/>
          <a:p>
            <a:r>
              <a:rPr lang="en-US" sz="2400" i="1" dirty="0">
                <a:solidFill>
                  <a:srgbClr val="FF0000"/>
                </a:solidFill>
                <a:latin typeface="Arial" panose="020B0604020202020204" pitchFamily="34" charset="0"/>
                <a:cs typeface="Arial" panose="020B0604020202020204" pitchFamily="34" charset="0"/>
              </a:rPr>
              <a:t>Stockholm</a:t>
            </a:r>
            <a:endParaRPr lang="en-VN" sz="2400" i="1" dirty="0">
              <a:solidFill>
                <a:srgbClr val="FF0000"/>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86EEEE6-6A61-95D1-FFE5-A572E8B4E0A3}"/>
              </a:ext>
            </a:extLst>
          </p:cNvPr>
          <p:cNvSpPr/>
          <p:nvPr/>
        </p:nvSpPr>
        <p:spPr>
          <a:xfrm>
            <a:off x="-1501834" y="-3613207"/>
            <a:ext cx="12147668" cy="12147668"/>
          </a:xfrm>
          <a:prstGeom prst="ellipse">
            <a:avLst/>
          </a:prstGeom>
          <a:no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6B3933"/>
              </a:solidFill>
              <a:effectLst/>
              <a:uLnTx/>
              <a:uFillTx/>
              <a:latin typeface="Arial"/>
              <a:ea typeface="+mn-ea"/>
              <a:cs typeface="+mn-cs"/>
              <a:sym typeface="Arial"/>
            </a:endParaRPr>
          </a:p>
        </p:txBody>
      </p:sp>
      <p:grpSp>
        <p:nvGrpSpPr>
          <p:cNvPr id="25" name="Group 24">
            <a:extLst>
              <a:ext uri="{FF2B5EF4-FFF2-40B4-BE49-F238E27FC236}">
                <a16:creationId xmlns:a16="http://schemas.microsoft.com/office/drawing/2014/main" id="{B3BF9DC0-7FB0-0EFB-347A-B058D1BD0C49}"/>
              </a:ext>
            </a:extLst>
          </p:cNvPr>
          <p:cNvGrpSpPr/>
          <p:nvPr/>
        </p:nvGrpSpPr>
        <p:grpSpPr>
          <a:xfrm>
            <a:off x="3917354" y="237403"/>
            <a:ext cx="4996130" cy="4524306"/>
            <a:chOff x="3849260" y="341890"/>
            <a:chExt cx="4996130" cy="4524306"/>
          </a:xfrm>
        </p:grpSpPr>
        <p:sp>
          <p:nvSpPr>
            <p:cNvPr id="26" name="Rounded Rectangle 25">
              <a:extLst>
                <a:ext uri="{FF2B5EF4-FFF2-40B4-BE49-F238E27FC236}">
                  <a16:creationId xmlns:a16="http://schemas.microsoft.com/office/drawing/2014/main" id="{9DA6999A-BBA9-AB8D-717A-2B7CB687A0D8}"/>
                </a:ext>
              </a:extLst>
            </p:cNvPr>
            <p:cNvSpPr/>
            <p:nvPr/>
          </p:nvSpPr>
          <p:spPr>
            <a:xfrm>
              <a:off x="3849260" y="541597"/>
              <a:ext cx="4996130" cy="4324599"/>
            </a:xfrm>
            <a:prstGeom prst="roundRect">
              <a:avLst>
                <a:gd name="adj" fmla="val 5884"/>
              </a:avLst>
            </a:prstGeom>
            <a:solidFill>
              <a:srgbClr val="EDE4BC"/>
            </a:solidFill>
            <a:ln>
              <a:solidFill>
                <a:srgbClr val="EDE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3DAC743-E99A-2542-2977-5C2B18710F16}"/>
                </a:ext>
              </a:extLst>
            </p:cNvPr>
            <p:cNvGrpSpPr/>
            <p:nvPr/>
          </p:nvGrpSpPr>
          <p:grpSpPr>
            <a:xfrm rot="20987646">
              <a:off x="7224750" y="341890"/>
              <a:ext cx="1544716" cy="1035466"/>
              <a:chOff x="5110446" y="1641672"/>
              <a:chExt cx="2353686" cy="1874751"/>
            </a:xfrm>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AECAFDB5-6B83-0778-301B-B844CF144D73}"/>
                  </a:ext>
                </a:extLst>
              </p:cNvPr>
              <p:cNvSpPr/>
              <p:nvPr/>
            </p:nvSpPr>
            <p:spPr>
              <a:xfrm>
                <a:off x="5110446" y="1641672"/>
                <a:ext cx="2346180" cy="187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F8BD471-90EF-F5A8-1D90-123E4F8BE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724" y="1679394"/>
                <a:ext cx="1371258" cy="1190352"/>
              </a:xfrm>
              <a:prstGeom prst="rect">
                <a:avLst/>
              </a:prstGeom>
            </p:spPr>
          </p:pic>
          <p:sp>
            <p:nvSpPr>
              <p:cNvPr id="34" name="TextBox 33">
                <a:extLst>
                  <a:ext uri="{FF2B5EF4-FFF2-40B4-BE49-F238E27FC236}">
                    <a16:creationId xmlns:a16="http://schemas.microsoft.com/office/drawing/2014/main" id="{861AAAF8-7F2E-4EAF-9687-05F9806BFD15}"/>
                  </a:ext>
                </a:extLst>
              </p:cNvPr>
              <p:cNvSpPr txBox="1"/>
              <p:nvPr/>
            </p:nvSpPr>
            <p:spPr>
              <a:xfrm>
                <a:off x="5122589" y="2853928"/>
                <a:ext cx="2341543" cy="612965"/>
              </a:xfrm>
              <a:prstGeom prst="rect">
                <a:avLst/>
              </a:prstGeom>
              <a:noFill/>
            </p:spPr>
            <p:txBody>
              <a:bodyPr wrap="square" rtlCol="0">
                <a:spAutoFit/>
              </a:bodyPr>
              <a:lstStyle/>
              <a:p>
                <a:pPr algn="ctr"/>
                <a:r>
                  <a:rPr lang="en-US" sz="800" dirty="0"/>
                  <a:t>To: Grandpa &amp; Grandma</a:t>
                </a:r>
              </a:p>
              <a:p>
                <a:pPr algn="ctr"/>
                <a:r>
                  <a:rPr lang="en-US" sz="800" dirty="0" err="1"/>
                  <a:t>Hoan</a:t>
                </a:r>
                <a:r>
                  <a:rPr lang="en-US" sz="800" dirty="0"/>
                  <a:t> Kiem, Ha </a:t>
                </a:r>
                <a:r>
                  <a:rPr lang="en-US" sz="800" dirty="0" err="1"/>
                  <a:t>Noi</a:t>
                </a:r>
                <a:r>
                  <a:rPr lang="en-US" sz="800" dirty="0"/>
                  <a:t>, Viet Nam</a:t>
                </a:r>
              </a:p>
            </p:txBody>
          </p:sp>
        </p:grpSp>
        <p:sp>
          <p:nvSpPr>
            <p:cNvPr id="28" name="Rectangle 27">
              <a:extLst>
                <a:ext uri="{FF2B5EF4-FFF2-40B4-BE49-F238E27FC236}">
                  <a16:creationId xmlns:a16="http://schemas.microsoft.com/office/drawing/2014/main" id="{268554B1-3DB2-7A0F-A1C2-50E95388CCE4}"/>
                </a:ext>
              </a:extLst>
            </p:cNvPr>
            <p:cNvSpPr/>
            <p:nvPr/>
          </p:nvSpPr>
          <p:spPr>
            <a:xfrm>
              <a:off x="3958333" y="609065"/>
              <a:ext cx="1359668" cy="338554"/>
            </a:xfrm>
            <a:prstGeom prst="rect">
              <a:avLst/>
            </a:prstGeom>
          </p:spPr>
          <p:txBody>
            <a:bodyPr wrap="none">
              <a:spAutoFit/>
            </a:bodyPr>
            <a:lstStyle/>
            <a:p>
              <a:r>
                <a:rPr lang="en-US" sz="1600" dirty="0"/>
                <a:t>September 6</a:t>
              </a:r>
            </a:p>
          </p:txBody>
        </p:sp>
        <p:sp>
          <p:nvSpPr>
            <p:cNvPr id="29" name="Rectangle 28">
              <a:extLst>
                <a:ext uri="{FF2B5EF4-FFF2-40B4-BE49-F238E27FC236}">
                  <a16:creationId xmlns:a16="http://schemas.microsoft.com/office/drawing/2014/main" id="{F03697D7-965C-EB83-FCAE-E279592EF285}"/>
                </a:ext>
              </a:extLst>
            </p:cNvPr>
            <p:cNvSpPr/>
            <p:nvPr/>
          </p:nvSpPr>
          <p:spPr>
            <a:xfrm>
              <a:off x="3958333" y="919839"/>
              <a:ext cx="4197745" cy="338554"/>
            </a:xfrm>
            <a:prstGeom prst="rect">
              <a:avLst/>
            </a:prstGeom>
          </p:spPr>
          <p:txBody>
            <a:bodyPr wrap="square">
              <a:spAutoFit/>
            </a:bodyPr>
            <a:lstStyle/>
            <a:p>
              <a:pPr algn="just"/>
              <a:r>
                <a:rPr lang="en-US" sz="1600" i="1" dirty="0"/>
                <a:t>Dear Grandpa and Grandma,</a:t>
              </a:r>
            </a:p>
          </p:txBody>
        </p:sp>
        <p:sp>
          <p:nvSpPr>
            <p:cNvPr id="30" name="Rectangle 29">
              <a:extLst>
                <a:ext uri="{FF2B5EF4-FFF2-40B4-BE49-F238E27FC236}">
                  <a16:creationId xmlns:a16="http://schemas.microsoft.com/office/drawing/2014/main" id="{9C132CC0-58CB-49C8-C561-5E93D208213A}"/>
                </a:ext>
              </a:extLst>
            </p:cNvPr>
            <p:cNvSpPr/>
            <p:nvPr/>
          </p:nvSpPr>
          <p:spPr>
            <a:xfrm>
              <a:off x="3958333" y="1307247"/>
              <a:ext cx="4786833" cy="2800767"/>
            </a:xfrm>
            <a:prstGeom prst="rect">
              <a:avLst/>
            </a:prstGeom>
          </p:spPr>
          <p:txBody>
            <a:bodyPr wrap="square">
              <a:spAutoFit/>
            </a:bodyPr>
            <a:lstStyle/>
            <a:p>
              <a:pPr algn="just"/>
              <a:r>
                <a:rPr lang="en-US" sz="1600" spc="-50" dirty="0"/>
                <a:t>Stockholm is fantastic! </a:t>
              </a:r>
            </a:p>
            <a:p>
              <a:pPr algn="just"/>
              <a:r>
                <a:rPr lang="en-US" sz="1600" b="1" spc="-50" dirty="0">
                  <a:solidFill>
                    <a:schemeClr val="tx2">
                      <a:lumMod val="75000"/>
                    </a:schemeClr>
                  </a:solidFill>
                </a:rPr>
                <a:t>Its weather is perfect</a:t>
              </a:r>
              <a:r>
                <a:rPr lang="en-US" sz="1600" spc="-50" dirty="0">
                  <a:solidFill>
                    <a:schemeClr val="tx2">
                      <a:lumMod val="75000"/>
                    </a:schemeClr>
                  </a:solidFill>
                </a:rPr>
                <a:t>, </a:t>
              </a:r>
              <a:r>
                <a:rPr lang="en-US" sz="1600" b="1" spc="-50" dirty="0">
                  <a:solidFill>
                    <a:schemeClr val="tx2">
                      <a:lumMod val="75000"/>
                    </a:schemeClr>
                  </a:solidFill>
                </a:rPr>
                <a:t>sunny all the time! </a:t>
              </a:r>
              <a:r>
                <a:rPr lang="en-US" sz="1600" spc="-50" dirty="0"/>
                <a:t>Our hotel is good. It has a swimming pool and a gym. </a:t>
              </a:r>
              <a:r>
                <a:rPr lang="en-US" sz="1600" b="1" spc="-50" dirty="0">
                  <a:solidFill>
                    <a:schemeClr val="tx2">
                      <a:lumMod val="75000"/>
                    </a:schemeClr>
                  </a:solidFill>
                </a:rPr>
                <a:t>It offers delicious breakfast. </a:t>
              </a:r>
              <a:r>
                <a:rPr lang="en-US" sz="1600" spc="-50" dirty="0"/>
                <a:t>Yesterday Mum, Dad and I rented three bikes and cycled to the Old Town. My parents wore their helmets and I wore mine. We visited the Royal Palace first. What a beautiful place! Mum loved it. She said, “Swedish art is amazing.” </a:t>
              </a:r>
              <a:r>
                <a:rPr lang="en-US" sz="1600" b="1" spc="-50" dirty="0">
                  <a:solidFill>
                    <a:schemeClr val="tx2">
                      <a:lumMod val="75000"/>
                    </a:schemeClr>
                  </a:solidFill>
                </a:rPr>
                <a:t>People here are so friendly, </a:t>
              </a:r>
              <a:r>
                <a:rPr lang="en-US" sz="1600" spc="-50" dirty="0"/>
                <a:t>too. After that, we had “fika”, a coffee break, in a traditional café. Everything is so wonderful!</a:t>
              </a:r>
            </a:p>
          </p:txBody>
        </p:sp>
        <p:sp>
          <p:nvSpPr>
            <p:cNvPr id="31" name="Rectangle 30">
              <a:extLst>
                <a:ext uri="{FF2B5EF4-FFF2-40B4-BE49-F238E27FC236}">
                  <a16:creationId xmlns:a16="http://schemas.microsoft.com/office/drawing/2014/main" id="{AC128001-626C-783F-849D-339A7C3A7198}"/>
                </a:ext>
              </a:extLst>
            </p:cNvPr>
            <p:cNvSpPr/>
            <p:nvPr/>
          </p:nvSpPr>
          <p:spPr>
            <a:xfrm>
              <a:off x="3963347" y="4034118"/>
              <a:ext cx="2055371" cy="830997"/>
            </a:xfrm>
            <a:prstGeom prst="rect">
              <a:avLst/>
            </a:prstGeom>
          </p:spPr>
          <p:txBody>
            <a:bodyPr wrap="none">
              <a:spAutoFit/>
            </a:bodyPr>
            <a:lstStyle/>
            <a:p>
              <a:r>
                <a:rPr lang="en-US" sz="1600" dirty="0"/>
                <a:t>Wish you were here!</a:t>
              </a:r>
            </a:p>
            <a:p>
              <a:r>
                <a:rPr lang="en-US" sz="1600" i="1" dirty="0"/>
                <a:t>Love, </a:t>
              </a:r>
            </a:p>
            <a:p>
              <a:r>
                <a:rPr lang="en-US" sz="1600" i="1" dirty="0"/>
                <a:t>Mai</a:t>
              </a:r>
            </a:p>
          </p:txBody>
        </p:sp>
      </p:grpSp>
      <p:sp>
        <p:nvSpPr>
          <p:cNvPr id="35" name="TextBox 34">
            <a:extLst>
              <a:ext uri="{FF2B5EF4-FFF2-40B4-BE49-F238E27FC236}">
                <a16:creationId xmlns:a16="http://schemas.microsoft.com/office/drawing/2014/main" id="{44312426-133E-37F5-9793-A0DA729D69DD}"/>
              </a:ext>
            </a:extLst>
          </p:cNvPr>
          <p:cNvSpPr txBox="1"/>
          <p:nvPr/>
        </p:nvSpPr>
        <p:spPr>
          <a:xfrm>
            <a:off x="167318" y="3867687"/>
            <a:ext cx="3700274"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4. What can you see and do there? </a:t>
            </a:r>
            <a:endParaRPr lang="en-VN" sz="1800" b="1"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CB3A4D15-08E0-B8D6-04FD-D918394DBF38}"/>
              </a:ext>
            </a:extLst>
          </p:cNvPr>
          <p:cNvGrpSpPr/>
          <p:nvPr/>
        </p:nvGrpSpPr>
        <p:grpSpPr>
          <a:xfrm>
            <a:off x="3912340" y="277304"/>
            <a:ext cx="4996130" cy="4524306"/>
            <a:chOff x="3849260" y="341890"/>
            <a:chExt cx="4996130" cy="4524306"/>
          </a:xfrm>
        </p:grpSpPr>
        <p:sp>
          <p:nvSpPr>
            <p:cNvPr id="37" name="Rounded Rectangle 36">
              <a:extLst>
                <a:ext uri="{FF2B5EF4-FFF2-40B4-BE49-F238E27FC236}">
                  <a16:creationId xmlns:a16="http://schemas.microsoft.com/office/drawing/2014/main" id="{6163B802-EE97-0B59-4556-F6A6DEBED9D5}"/>
                </a:ext>
              </a:extLst>
            </p:cNvPr>
            <p:cNvSpPr/>
            <p:nvPr/>
          </p:nvSpPr>
          <p:spPr>
            <a:xfrm>
              <a:off x="3849260" y="541597"/>
              <a:ext cx="4996130" cy="4324599"/>
            </a:xfrm>
            <a:prstGeom prst="roundRect">
              <a:avLst>
                <a:gd name="adj" fmla="val 5884"/>
              </a:avLst>
            </a:prstGeom>
            <a:solidFill>
              <a:srgbClr val="EDE4BC"/>
            </a:solidFill>
            <a:ln>
              <a:solidFill>
                <a:srgbClr val="EDE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A80C1B6-53C2-70E1-C29F-A94442AFD5B3}"/>
                </a:ext>
              </a:extLst>
            </p:cNvPr>
            <p:cNvGrpSpPr/>
            <p:nvPr/>
          </p:nvGrpSpPr>
          <p:grpSpPr>
            <a:xfrm rot="20987646">
              <a:off x="7224750" y="341890"/>
              <a:ext cx="1544716" cy="1035466"/>
              <a:chOff x="5110446" y="1641672"/>
              <a:chExt cx="2353686" cy="1874751"/>
            </a:xfrm>
            <a:effectLst>
              <a:outerShdw blurRad="50800" dist="38100" dir="2700000" algn="tl" rotWithShape="0">
                <a:prstClr val="black">
                  <a:alpha val="40000"/>
                </a:prstClr>
              </a:outerShdw>
            </a:effectLst>
          </p:grpSpPr>
          <p:sp>
            <p:nvSpPr>
              <p:cNvPr id="43" name="Rectangle 42">
                <a:extLst>
                  <a:ext uri="{FF2B5EF4-FFF2-40B4-BE49-F238E27FC236}">
                    <a16:creationId xmlns:a16="http://schemas.microsoft.com/office/drawing/2014/main" id="{84AC7366-F88E-9490-1D7E-0E9AE9FCDA1D}"/>
                  </a:ext>
                </a:extLst>
              </p:cNvPr>
              <p:cNvSpPr/>
              <p:nvPr/>
            </p:nvSpPr>
            <p:spPr>
              <a:xfrm>
                <a:off x="5110446" y="1641672"/>
                <a:ext cx="2346180" cy="187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A6E42C5-9102-13BF-D1CD-563D26744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724" y="1679394"/>
                <a:ext cx="1371258" cy="1190352"/>
              </a:xfrm>
              <a:prstGeom prst="rect">
                <a:avLst/>
              </a:prstGeom>
            </p:spPr>
          </p:pic>
          <p:sp>
            <p:nvSpPr>
              <p:cNvPr id="45" name="TextBox 44">
                <a:extLst>
                  <a:ext uri="{FF2B5EF4-FFF2-40B4-BE49-F238E27FC236}">
                    <a16:creationId xmlns:a16="http://schemas.microsoft.com/office/drawing/2014/main" id="{FB52FC18-ACCF-B1EC-0886-A8F7321A13E4}"/>
                  </a:ext>
                </a:extLst>
              </p:cNvPr>
              <p:cNvSpPr txBox="1"/>
              <p:nvPr/>
            </p:nvSpPr>
            <p:spPr>
              <a:xfrm>
                <a:off x="5122589" y="2853928"/>
                <a:ext cx="2341543" cy="612965"/>
              </a:xfrm>
              <a:prstGeom prst="rect">
                <a:avLst/>
              </a:prstGeom>
              <a:noFill/>
            </p:spPr>
            <p:txBody>
              <a:bodyPr wrap="square" rtlCol="0">
                <a:spAutoFit/>
              </a:bodyPr>
              <a:lstStyle/>
              <a:p>
                <a:pPr algn="ctr"/>
                <a:r>
                  <a:rPr lang="en-US" sz="800" dirty="0"/>
                  <a:t>To: Grandpa &amp; Grandma</a:t>
                </a:r>
              </a:p>
              <a:p>
                <a:pPr algn="ctr"/>
                <a:r>
                  <a:rPr lang="en-US" sz="800" dirty="0" err="1"/>
                  <a:t>Hoan</a:t>
                </a:r>
                <a:r>
                  <a:rPr lang="en-US" sz="800" dirty="0"/>
                  <a:t> Kiem, Ha </a:t>
                </a:r>
                <a:r>
                  <a:rPr lang="en-US" sz="800" dirty="0" err="1"/>
                  <a:t>Noi</a:t>
                </a:r>
                <a:r>
                  <a:rPr lang="en-US" sz="800" dirty="0"/>
                  <a:t>, Viet Nam</a:t>
                </a:r>
              </a:p>
            </p:txBody>
          </p:sp>
        </p:grpSp>
        <p:sp>
          <p:nvSpPr>
            <p:cNvPr id="39" name="Rectangle 38">
              <a:extLst>
                <a:ext uri="{FF2B5EF4-FFF2-40B4-BE49-F238E27FC236}">
                  <a16:creationId xmlns:a16="http://schemas.microsoft.com/office/drawing/2014/main" id="{E893CCF3-573F-156A-3568-41358491A5E3}"/>
                </a:ext>
              </a:extLst>
            </p:cNvPr>
            <p:cNvSpPr/>
            <p:nvPr/>
          </p:nvSpPr>
          <p:spPr>
            <a:xfrm>
              <a:off x="3958333" y="609065"/>
              <a:ext cx="1359668" cy="338554"/>
            </a:xfrm>
            <a:prstGeom prst="rect">
              <a:avLst/>
            </a:prstGeom>
          </p:spPr>
          <p:txBody>
            <a:bodyPr wrap="none">
              <a:spAutoFit/>
            </a:bodyPr>
            <a:lstStyle/>
            <a:p>
              <a:r>
                <a:rPr lang="en-US" sz="1600" dirty="0"/>
                <a:t>September 6</a:t>
              </a:r>
            </a:p>
          </p:txBody>
        </p:sp>
        <p:sp>
          <p:nvSpPr>
            <p:cNvPr id="40" name="Rectangle 39">
              <a:extLst>
                <a:ext uri="{FF2B5EF4-FFF2-40B4-BE49-F238E27FC236}">
                  <a16:creationId xmlns:a16="http://schemas.microsoft.com/office/drawing/2014/main" id="{2379D06A-74B8-46C0-40F9-B086AF09BF7E}"/>
                </a:ext>
              </a:extLst>
            </p:cNvPr>
            <p:cNvSpPr/>
            <p:nvPr/>
          </p:nvSpPr>
          <p:spPr>
            <a:xfrm>
              <a:off x="3958333" y="919839"/>
              <a:ext cx="4197745" cy="338554"/>
            </a:xfrm>
            <a:prstGeom prst="rect">
              <a:avLst/>
            </a:prstGeom>
          </p:spPr>
          <p:txBody>
            <a:bodyPr wrap="square">
              <a:spAutoFit/>
            </a:bodyPr>
            <a:lstStyle/>
            <a:p>
              <a:pPr algn="just"/>
              <a:r>
                <a:rPr lang="en-US" sz="1600" i="1" dirty="0"/>
                <a:t>Dear Grandpa and Grandma,</a:t>
              </a:r>
            </a:p>
          </p:txBody>
        </p:sp>
        <p:sp>
          <p:nvSpPr>
            <p:cNvPr id="41" name="Rectangle 40">
              <a:extLst>
                <a:ext uri="{FF2B5EF4-FFF2-40B4-BE49-F238E27FC236}">
                  <a16:creationId xmlns:a16="http://schemas.microsoft.com/office/drawing/2014/main" id="{F86F7FC9-CF00-1BC1-2A1A-A3EE0803817E}"/>
                </a:ext>
              </a:extLst>
            </p:cNvPr>
            <p:cNvSpPr/>
            <p:nvPr/>
          </p:nvSpPr>
          <p:spPr>
            <a:xfrm>
              <a:off x="3958333" y="1307247"/>
              <a:ext cx="4786833" cy="2800767"/>
            </a:xfrm>
            <a:prstGeom prst="rect">
              <a:avLst/>
            </a:prstGeom>
          </p:spPr>
          <p:txBody>
            <a:bodyPr wrap="square">
              <a:spAutoFit/>
            </a:bodyPr>
            <a:lstStyle/>
            <a:p>
              <a:pPr algn="just"/>
              <a:r>
                <a:rPr lang="en-US" sz="1600" spc="-50" dirty="0"/>
                <a:t>Stockholm is fantastic! </a:t>
              </a:r>
            </a:p>
            <a:p>
              <a:pPr algn="just"/>
              <a:r>
                <a:rPr lang="en-US" sz="1600" spc="-50" dirty="0"/>
                <a:t>Its weather is perfect, sunny all the time! Our hotel is good. It has a swimming pool and a gym. It offers delicious breakfast. Yesterday Mum, Dad and </a:t>
              </a:r>
              <a:r>
                <a:rPr lang="en-US" sz="1600" b="1" spc="-50" dirty="0">
                  <a:solidFill>
                    <a:srgbClr val="0070C0"/>
                  </a:solidFill>
                </a:rPr>
                <a:t>I rented three bikes and cycled to the Old Town</a:t>
              </a:r>
              <a:r>
                <a:rPr lang="en-US" sz="1600" spc="-50" dirty="0"/>
                <a:t>. My parents wore their helmets and I wore mine. </a:t>
              </a:r>
              <a:r>
                <a:rPr lang="en-US" sz="1600" b="1" spc="-50" dirty="0">
                  <a:solidFill>
                    <a:srgbClr val="0070C0"/>
                  </a:solidFill>
                </a:rPr>
                <a:t>We visited the Royal Palace first. </a:t>
              </a:r>
              <a:r>
                <a:rPr lang="en-US" sz="1600" spc="-50" dirty="0"/>
                <a:t>What a beautiful place! Mum loved it. She said, “Swedish art is amazing.” People here are so friendly, too. After that, </a:t>
              </a:r>
              <a:r>
                <a:rPr lang="en-US" sz="1600" b="1" spc="-50" dirty="0">
                  <a:solidFill>
                    <a:srgbClr val="0070C0"/>
                  </a:solidFill>
                </a:rPr>
                <a:t>we had “fika”, a coffee break, in a traditional café.</a:t>
              </a:r>
              <a:r>
                <a:rPr lang="en-US" sz="1600" spc="-50" dirty="0"/>
                <a:t> Everything is so wonderful!</a:t>
              </a:r>
            </a:p>
          </p:txBody>
        </p:sp>
        <p:sp>
          <p:nvSpPr>
            <p:cNvPr id="42" name="Rectangle 41">
              <a:extLst>
                <a:ext uri="{FF2B5EF4-FFF2-40B4-BE49-F238E27FC236}">
                  <a16:creationId xmlns:a16="http://schemas.microsoft.com/office/drawing/2014/main" id="{3F697F7D-B859-E16D-E787-2DA7ABA766FE}"/>
                </a:ext>
              </a:extLst>
            </p:cNvPr>
            <p:cNvSpPr/>
            <p:nvPr/>
          </p:nvSpPr>
          <p:spPr>
            <a:xfrm>
              <a:off x="3963347" y="4034118"/>
              <a:ext cx="2055371" cy="830997"/>
            </a:xfrm>
            <a:prstGeom prst="rect">
              <a:avLst/>
            </a:prstGeom>
          </p:spPr>
          <p:txBody>
            <a:bodyPr wrap="none">
              <a:spAutoFit/>
            </a:bodyPr>
            <a:lstStyle/>
            <a:p>
              <a:r>
                <a:rPr lang="en-US" sz="1600" dirty="0"/>
                <a:t>Wish you were here!</a:t>
              </a:r>
            </a:p>
            <a:p>
              <a:r>
                <a:rPr lang="en-US" sz="1600" i="1" dirty="0"/>
                <a:t>Love, </a:t>
              </a:r>
            </a:p>
            <a:p>
              <a:r>
                <a:rPr lang="en-US" sz="1600" i="1" dirty="0"/>
                <a:t>Mai</a:t>
              </a:r>
            </a:p>
          </p:txBody>
        </p:sp>
      </p:grpSp>
    </p:spTree>
    <p:extLst>
      <p:ext uri="{BB962C8B-B14F-4D97-AF65-F5344CB8AC3E}">
        <p14:creationId xmlns:p14="http://schemas.microsoft.com/office/powerpoint/2010/main" val="212883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trips(down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strips(downLeft)">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strips(down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strips(downLef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strips(down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5" name="Google Shape;1075;p46"/>
          <p:cNvSpPr txBox="1">
            <a:spLocks noGrp="1"/>
          </p:cNvSpPr>
          <p:nvPr>
            <p:ph type="title"/>
          </p:nvPr>
        </p:nvSpPr>
        <p:spPr>
          <a:xfrm>
            <a:off x="330925" y="209754"/>
            <a:ext cx="8647611" cy="79173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Ex 4 (pg. 33). Work in groups. Think about a city in your country, </a:t>
            </a:r>
            <a:br>
              <a:rPr lang="en-US" sz="2000" dirty="0"/>
            </a:br>
            <a:r>
              <a:rPr lang="en-US" sz="2000" dirty="0"/>
              <a:t>using the mind map below as a guide. </a:t>
            </a:r>
          </a:p>
        </p:txBody>
      </p:sp>
      <p:sp>
        <p:nvSpPr>
          <p:cNvPr id="4" name="Oval 3">
            <a:extLst>
              <a:ext uri="{FF2B5EF4-FFF2-40B4-BE49-F238E27FC236}">
                <a16:creationId xmlns:a16="http://schemas.microsoft.com/office/drawing/2014/main" id="{674779DF-C091-50B1-3877-1AAE5F5C2527}"/>
              </a:ext>
            </a:extLst>
          </p:cNvPr>
          <p:cNvSpPr/>
          <p:nvPr/>
        </p:nvSpPr>
        <p:spPr>
          <a:xfrm>
            <a:off x="2643051" y="2177143"/>
            <a:ext cx="3857897" cy="1567543"/>
          </a:xfrm>
          <a:prstGeom prst="ellipse">
            <a:avLst/>
          </a:prstGeom>
          <a:solidFill>
            <a:schemeClr val="bg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VN" sz="2800" b="1" dirty="0"/>
              <a:t>CITY IN YOUR COUNTRY</a:t>
            </a:r>
          </a:p>
        </p:txBody>
      </p:sp>
      <p:cxnSp>
        <p:nvCxnSpPr>
          <p:cNvPr id="9" name="Curved Connector 8">
            <a:extLst>
              <a:ext uri="{FF2B5EF4-FFF2-40B4-BE49-F238E27FC236}">
                <a16:creationId xmlns:a16="http://schemas.microsoft.com/office/drawing/2014/main" id="{EF6A9B5B-447C-23BF-BCC7-FA2A49FD5DC6}"/>
              </a:ext>
            </a:extLst>
          </p:cNvPr>
          <p:cNvCxnSpPr>
            <a:cxnSpLocks/>
          </p:cNvCxnSpPr>
          <p:nvPr/>
        </p:nvCxnSpPr>
        <p:spPr>
          <a:xfrm rot="16200000" flipV="1">
            <a:off x="3439884" y="1042672"/>
            <a:ext cx="566057" cy="1863634"/>
          </a:xfrm>
          <a:prstGeom prst="curvedConnector2">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6532CA42-5C04-12FD-8793-14CCA80992B1}"/>
              </a:ext>
            </a:extLst>
          </p:cNvPr>
          <p:cNvCxnSpPr>
            <a:cxnSpLocks/>
            <a:stCxn id="4" idx="2"/>
          </p:cNvCxnSpPr>
          <p:nvPr/>
        </p:nvCxnSpPr>
        <p:spPr>
          <a:xfrm rot="10800000" flipV="1">
            <a:off x="1863635" y="2960915"/>
            <a:ext cx="779417" cy="888274"/>
          </a:xfrm>
          <a:prstGeom prst="curvedConnector2">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A559E44-61C1-3141-9DED-8025068DBE36}"/>
              </a:ext>
            </a:extLst>
          </p:cNvPr>
          <p:cNvCxnSpPr>
            <a:cxnSpLocks/>
            <a:stCxn id="4" idx="4"/>
          </p:cNvCxnSpPr>
          <p:nvPr/>
        </p:nvCxnSpPr>
        <p:spPr>
          <a:xfrm rot="16200000" flipH="1">
            <a:off x="4942114" y="3374571"/>
            <a:ext cx="687980" cy="1428209"/>
          </a:xfrm>
          <a:prstGeom prst="curvedConnector2">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7384EB2-364E-8FDD-2A6F-406698192D82}"/>
              </a:ext>
            </a:extLst>
          </p:cNvPr>
          <p:cNvCxnSpPr>
            <a:stCxn id="4" idx="6"/>
          </p:cNvCxnSpPr>
          <p:nvPr/>
        </p:nvCxnSpPr>
        <p:spPr>
          <a:xfrm flipV="1">
            <a:off x="6500948" y="2156369"/>
            <a:ext cx="605246" cy="804546"/>
          </a:xfrm>
          <a:prstGeom prst="curvedConnector2">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227F8781-3882-4DED-9F23-92C3323E710A}"/>
              </a:ext>
            </a:extLst>
          </p:cNvPr>
          <p:cNvSpPr/>
          <p:nvPr/>
        </p:nvSpPr>
        <p:spPr>
          <a:xfrm>
            <a:off x="600890" y="1272449"/>
            <a:ext cx="2190205" cy="838021"/>
          </a:xfrm>
          <a:prstGeom prst="roundRect">
            <a:avLst/>
          </a:prstGeom>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t>What are the people like?</a:t>
            </a:r>
          </a:p>
        </p:txBody>
      </p:sp>
      <p:sp>
        <p:nvSpPr>
          <p:cNvPr id="45" name="Rounded Rectangle 44">
            <a:extLst>
              <a:ext uri="{FF2B5EF4-FFF2-40B4-BE49-F238E27FC236}">
                <a16:creationId xmlns:a16="http://schemas.microsoft.com/office/drawing/2014/main" id="{35273E71-AD8A-C03A-0524-0417C273B578}"/>
              </a:ext>
            </a:extLst>
          </p:cNvPr>
          <p:cNvSpPr/>
          <p:nvPr/>
        </p:nvSpPr>
        <p:spPr>
          <a:xfrm>
            <a:off x="801187" y="3893729"/>
            <a:ext cx="2190205" cy="838021"/>
          </a:xfrm>
          <a:prstGeom prst="roundRect">
            <a:avLst/>
          </a:prstGeom>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t>What are the food like?</a:t>
            </a:r>
          </a:p>
        </p:txBody>
      </p:sp>
      <p:sp>
        <p:nvSpPr>
          <p:cNvPr id="46" name="Rounded Rectangle 45">
            <a:extLst>
              <a:ext uri="{FF2B5EF4-FFF2-40B4-BE49-F238E27FC236}">
                <a16:creationId xmlns:a16="http://schemas.microsoft.com/office/drawing/2014/main" id="{13D3EA25-F6B1-0E22-BB22-37C819065DAE}"/>
              </a:ext>
            </a:extLst>
          </p:cNvPr>
          <p:cNvSpPr/>
          <p:nvPr/>
        </p:nvSpPr>
        <p:spPr>
          <a:xfrm>
            <a:off x="6017622" y="3998231"/>
            <a:ext cx="2190205" cy="838021"/>
          </a:xfrm>
          <a:prstGeom prst="roundRect">
            <a:avLst/>
          </a:prstGeom>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t>What is the weather like?</a:t>
            </a:r>
          </a:p>
        </p:txBody>
      </p:sp>
      <p:sp>
        <p:nvSpPr>
          <p:cNvPr id="47" name="Rounded Rectangle 46">
            <a:extLst>
              <a:ext uri="{FF2B5EF4-FFF2-40B4-BE49-F238E27FC236}">
                <a16:creationId xmlns:a16="http://schemas.microsoft.com/office/drawing/2014/main" id="{E04107B1-A94F-4E08-3892-D010E60980FB}"/>
              </a:ext>
            </a:extLst>
          </p:cNvPr>
          <p:cNvSpPr/>
          <p:nvPr/>
        </p:nvSpPr>
        <p:spPr>
          <a:xfrm>
            <a:off x="6165667" y="1255031"/>
            <a:ext cx="2190205" cy="838021"/>
          </a:xfrm>
          <a:prstGeom prst="roundRect">
            <a:avLst/>
          </a:prstGeom>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t>What can you do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strips(downLeft)">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Left)">
                                      <p:cBhvr>
                                        <p:cTn id="20" dur="500"/>
                                        <p:tgtEl>
                                          <p:spTgt spid="18"/>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strips(downLeft)">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strips(downLeft)">
                                      <p:cBhvr>
                                        <p:cTn id="28" dur="500"/>
                                        <p:tgtEl>
                                          <p:spTgt spid="3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strips(downLeft)">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strips(downLeft)">
                                      <p:cBhvr>
                                        <p:cTn id="36" dur="500"/>
                                        <p:tgtEl>
                                          <p:spTgt spid="3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trips(downLeft)">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9" grpId="0" animBg="1"/>
      <p:bldP spid="45" grpId="0" animBg="1"/>
      <p:bldP spid="46"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75;p46">
            <a:extLst>
              <a:ext uri="{FF2B5EF4-FFF2-40B4-BE49-F238E27FC236}">
                <a16:creationId xmlns:a16="http://schemas.microsoft.com/office/drawing/2014/main" id="{B478701B-A459-3305-FD12-7D692CB393CB}"/>
              </a:ext>
            </a:extLst>
          </p:cNvPr>
          <p:cNvSpPr txBox="1">
            <a:spLocks noGrp="1"/>
          </p:cNvSpPr>
          <p:nvPr>
            <p:ph type="title"/>
          </p:nvPr>
        </p:nvSpPr>
        <p:spPr>
          <a:xfrm>
            <a:off x="330925" y="209754"/>
            <a:ext cx="4423955" cy="9746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t>Ex 5 (pg. 33). Write a postcard of about 50 words about your holiday in a city. Use the information in 4. </a:t>
            </a:r>
          </a:p>
        </p:txBody>
      </p:sp>
      <p:pic>
        <p:nvPicPr>
          <p:cNvPr id="5" name="Picture 4">
            <a:extLst>
              <a:ext uri="{FF2B5EF4-FFF2-40B4-BE49-F238E27FC236}">
                <a16:creationId xmlns:a16="http://schemas.microsoft.com/office/drawing/2014/main" id="{E95774D0-DD08-D6F8-1304-EA0E8B3F4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259" y="0"/>
            <a:ext cx="4085618" cy="5143500"/>
          </a:xfrm>
          <a:prstGeom prst="rect">
            <a:avLst/>
          </a:prstGeom>
        </p:spPr>
      </p:pic>
      <p:pic>
        <p:nvPicPr>
          <p:cNvPr id="6" name="10 Minute Kids Cleanup Countdown with Song! (HD)" descr="10 Minute Kids Cleanup Countdown with Song! (HD)">
            <a:hlinkClick r:id="" action="ppaction://media"/>
            <a:extLst>
              <a:ext uri="{FF2B5EF4-FFF2-40B4-BE49-F238E27FC236}">
                <a16:creationId xmlns:a16="http://schemas.microsoft.com/office/drawing/2014/main" id="{87FE3FBF-E13E-FCF2-3CBE-0D4194F62B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1133" y="3153398"/>
            <a:ext cx="2763140" cy="1554266"/>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3A5ECDD-AED3-3E73-F453-F2AD84C220E2}"/>
              </a:ext>
            </a:extLst>
          </p:cNvPr>
          <p:cNvSpPr txBox="1"/>
          <p:nvPr/>
        </p:nvSpPr>
        <p:spPr>
          <a:xfrm>
            <a:off x="225123" y="1248311"/>
            <a:ext cx="4423955" cy="1323439"/>
          </a:xfrm>
          <a:prstGeom prst="rect">
            <a:avLst/>
          </a:prstGeom>
          <a:noFill/>
        </p:spPr>
        <p:txBody>
          <a:bodyPr wrap="square" rtlCol="0">
            <a:spAutoFit/>
          </a:bodyPr>
          <a:lstStyle/>
          <a:p>
            <a:r>
              <a:rPr lang="en-US" sz="2000" i="1" dirty="0"/>
              <a:t>- What city is it? </a:t>
            </a:r>
          </a:p>
          <a:p>
            <a:r>
              <a:rPr lang="en-US" sz="2000" i="1" dirty="0"/>
              <a:t>- What is it like? (the weather, the people, the food) </a:t>
            </a:r>
          </a:p>
          <a:p>
            <a:r>
              <a:rPr lang="en-US" sz="2000" i="1" dirty="0"/>
              <a:t>- What can you see and do there? </a:t>
            </a:r>
          </a:p>
        </p:txBody>
      </p:sp>
    </p:spTree>
    <p:extLst>
      <p:ext uri="{BB962C8B-B14F-4D97-AF65-F5344CB8AC3E}">
        <p14:creationId xmlns:p14="http://schemas.microsoft.com/office/powerpoint/2010/main" val="42005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3" name="Title 2">
            <a:extLst>
              <a:ext uri="{FF2B5EF4-FFF2-40B4-BE49-F238E27FC236}">
                <a16:creationId xmlns:a16="http://schemas.microsoft.com/office/drawing/2014/main" id="{B3CFC064-C448-230C-2723-540254AA259A}"/>
              </a:ext>
            </a:extLst>
          </p:cNvPr>
          <p:cNvSpPr>
            <a:spLocks noGrp="1"/>
          </p:cNvSpPr>
          <p:nvPr>
            <p:ph type="title"/>
          </p:nvPr>
        </p:nvSpPr>
        <p:spPr>
          <a:xfrm>
            <a:off x="713250" y="167758"/>
            <a:ext cx="7717500" cy="478200"/>
          </a:xfrm>
        </p:spPr>
        <p:txBody>
          <a:bodyPr/>
          <a:lstStyle/>
          <a:p>
            <a:r>
              <a:rPr lang="en-VN" dirty="0"/>
              <a:t>CLASS GALERY</a:t>
            </a:r>
          </a:p>
        </p:txBody>
      </p:sp>
      <p:sp>
        <p:nvSpPr>
          <p:cNvPr id="4" name="Title 1">
            <a:extLst>
              <a:ext uri="{FF2B5EF4-FFF2-40B4-BE49-F238E27FC236}">
                <a16:creationId xmlns:a16="http://schemas.microsoft.com/office/drawing/2014/main" id="{BA976A80-C925-D96F-2777-E15801ED9132}"/>
              </a:ext>
            </a:extLst>
          </p:cNvPr>
          <p:cNvSpPr txBox="1">
            <a:spLocks/>
          </p:cNvSpPr>
          <p:nvPr/>
        </p:nvSpPr>
        <p:spPr>
          <a:xfrm>
            <a:off x="416434" y="661193"/>
            <a:ext cx="8311132" cy="613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000"/>
              <a:buFont typeface="Raleway Black"/>
              <a:buNone/>
              <a:defRPr sz="3000" b="0" i="0" u="none" strike="noStrike" cap="none">
                <a:solidFill>
                  <a:schemeClr val="dk1"/>
                </a:solidFill>
                <a:latin typeface="Raleway Black"/>
                <a:ea typeface="Raleway Black"/>
                <a:cs typeface="Raleway Black"/>
                <a:sym typeface="Raleway Black"/>
              </a:defRPr>
            </a:lvl9pPr>
          </a:lstStyle>
          <a:p>
            <a:pPr marL="0" marR="0" lvl="0" indent="0" algn="ctr" defTabSz="914400" rtl="0" eaLnBrk="1" fontAlgn="auto" latinLnBrk="0" hangingPunct="1">
              <a:lnSpc>
                <a:spcPct val="100000"/>
              </a:lnSpc>
              <a:spcBef>
                <a:spcPts val="0"/>
              </a:spcBef>
              <a:spcAft>
                <a:spcPts val="0"/>
              </a:spcAft>
              <a:buClr>
                <a:srgbClr val="3C2B35"/>
              </a:buClr>
              <a:buSzPts val="3000"/>
              <a:buFont typeface="Raleway Black"/>
              <a:buNone/>
              <a:tabLst/>
              <a:defRPr/>
            </a:pPr>
            <a:r>
              <a:rPr kumimoji="0" lang="en-VN" sz="2000" b="0" i="0" u="none" strike="noStrike" kern="0" cap="none" spc="0" normalizeH="0" baseline="0" noProof="0" dirty="0">
                <a:ln>
                  <a:noFill/>
                </a:ln>
                <a:solidFill>
                  <a:srgbClr val="3C2B35"/>
                </a:solidFill>
                <a:effectLst/>
                <a:uLnTx/>
                <a:uFillTx/>
                <a:latin typeface="Raleway Black"/>
                <a:sym typeface="Raleway Black"/>
              </a:rPr>
              <a:t>Swap with your partner. </a:t>
            </a:r>
            <a:r>
              <a:rPr kumimoji="0" lang="en-US" sz="2000" b="0" i="0" u="none" strike="noStrike" kern="0" cap="none" spc="0" normalizeH="0" baseline="0" noProof="0" dirty="0">
                <a:ln>
                  <a:noFill/>
                </a:ln>
                <a:solidFill>
                  <a:srgbClr val="3C2B35"/>
                </a:solidFill>
                <a:effectLst/>
                <a:uLnTx/>
                <a:uFillTx/>
                <a:latin typeface="Raleway Black"/>
                <a:sym typeface="Raleway Black"/>
              </a:rPr>
              <a:t>Check</a:t>
            </a:r>
            <a:endParaRPr kumimoji="0" lang="en-VN" sz="2000" b="0" i="0" u="none" strike="noStrike" kern="0" cap="none" spc="0" normalizeH="0" baseline="0" noProof="0" dirty="0">
              <a:ln>
                <a:noFill/>
              </a:ln>
              <a:solidFill>
                <a:srgbClr val="3C2B35"/>
              </a:solidFill>
              <a:effectLst/>
              <a:uLnTx/>
              <a:uFillTx/>
              <a:latin typeface="Raleway Black"/>
              <a:sym typeface="Raleway Black"/>
            </a:endParaRPr>
          </a:p>
        </p:txBody>
      </p:sp>
      <p:graphicFrame>
        <p:nvGraphicFramePr>
          <p:cNvPr id="5" name="Table 4">
            <a:extLst>
              <a:ext uri="{FF2B5EF4-FFF2-40B4-BE49-F238E27FC236}">
                <a16:creationId xmlns:a16="http://schemas.microsoft.com/office/drawing/2014/main" id="{10374FCE-DF5A-1E24-92D6-526F0173B2B2}"/>
              </a:ext>
            </a:extLst>
          </p:cNvPr>
          <p:cNvGraphicFramePr>
            <a:graphicFrameLocks noGrp="1"/>
          </p:cNvGraphicFramePr>
          <p:nvPr/>
        </p:nvGraphicFramePr>
        <p:xfrm>
          <a:off x="416434" y="1274682"/>
          <a:ext cx="8311133" cy="3491112"/>
        </p:xfrm>
        <a:graphic>
          <a:graphicData uri="http://schemas.openxmlformats.org/drawingml/2006/table">
            <a:tbl>
              <a:tblPr firstRow="1" bandRow="1"/>
              <a:tblGrid>
                <a:gridCol w="6169388">
                  <a:extLst>
                    <a:ext uri="{9D8B030D-6E8A-4147-A177-3AD203B41FA5}">
                      <a16:colId xmlns:a16="http://schemas.microsoft.com/office/drawing/2014/main" val="2987870394"/>
                    </a:ext>
                  </a:extLst>
                </a:gridCol>
                <a:gridCol w="1102027">
                  <a:extLst>
                    <a:ext uri="{9D8B030D-6E8A-4147-A177-3AD203B41FA5}">
                      <a16:colId xmlns:a16="http://schemas.microsoft.com/office/drawing/2014/main" val="1643498074"/>
                    </a:ext>
                  </a:extLst>
                </a:gridCol>
                <a:gridCol w="1039718">
                  <a:extLst>
                    <a:ext uri="{9D8B030D-6E8A-4147-A177-3AD203B41FA5}">
                      <a16:colId xmlns:a16="http://schemas.microsoft.com/office/drawing/2014/main" val="3918477062"/>
                    </a:ext>
                  </a:extLst>
                </a:gridCol>
              </a:tblGrid>
              <a:tr h="425516">
                <a:tc>
                  <a:txBody>
                    <a:bodyPr/>
                    <a:lstStyle/>
                    <a:p>
                      <a:pPr algn="ctr"/>
                      <a:endParaRPr lang="en-US" sz="2200" b="1" dirty="0">
                        <a:solidFill>
                          <a:srgbClr val="363549"/>
                        </a:solidFill>
                        <a:latin typeface="Calibri" panose="020F0502020204030204" pitchFamily="34" charset="0"/>
                        <a:cs typeface="Calibri" panose="020F0502020204030204" pitchFamily="34" charset="0"/>
                      </a:endParaRPr>
                    </a:p>
                  </a:txBody>
                  <a:tcP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pPr algn="ctr"/>
                      <a:r>
                        <a:rPr lang="en-US" sz="2200" b="1" dirty="0">
                          <a:solidFill>
                            <a:srgbClr val="363549"/>
                          </a:solidFill>
                          <a:latin typeface="Arial" panose="020B0604020202020204" pitchFamily="34" charset="0"/>
                          <a:cs typeface="Arial" panose="020B0604020202020204" pitchFamily="34" charset="0"/>
                        </a:rPr>
                        <a:t>Yes</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pPr algn="ctr"/>
                      <a:r>
                        <a:rPr lang="en-US" sz="2200" b="1" dirty="0">
                          <a:solidFill>
                            <a:srgbClr val="363549"/>
                          </a:solidFill>
                          <a:latin typeface="Arial" panose="020B0604020202020204" pitchFamily="34" charset="0"/>
                          <a:cs typeface="Arial" panose="020B0604020202020204" pitchFamily="34" charset="0"/>
                        </a:rPr>
                        <a:t>No</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extLst>
                  <a:ext uri="{0D108BD9-81ED-4DB2-BD59-A6C34878D82A}">
                    <a16:rowId xmlns:a16="http://schemas.microsoft.com/office/drawing/2014/main" val="408967310"/>
                  </a:ext>
                </a:extLst>
              </a:tr>
              <a:tr h="766098">
                <a:tc>
                  <a:txBody>
                    <a:bodyPr/>
                    <a:lstStyle/>
                    <a:p>
                      <a:r>
                        <a:rPr lang="en-US" sz="2200" b="1" dirty="0">
                          <a:solidFill>
                            <a:srgbClr val="363549"/>
                          </a:solidFill>
                          <a:latin typeface="Arial" panose="020B0604020202020204" pitchFamily="34" charset="0"/>
                          <a:cs typeface="Arial" panose="020B0604020202020204" pitchFamily="34" charset="0"/>
                        </a:rPr>
                        <a:t>1. </a:t>
                      </a:r>
                      <a:r>
                        <a:rPr lang="en-US" sz="2200" b="0" dirty="0">
                          <a:solidFill>
                            <a:srgbClr val="363549"/>
                          </a:solidFill>
                          <a:latin typeface="Arial" panose="020B0604020202020204" pitchFamily="34" charset="0"/>
                          <a:cs typeface="Arial" panose="020B0604020202020204" pitchFamily="34" charset="0"/>
                        </a:rPr>
                        <a:t>Did he/she answer all the questions?</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extLst>
                  <a:ext uri="{0D108BD9-81ED-4DB2-BD59-A6C34878D82A}">
                    <a16:rowId xmlns:a16="http://schemas.microsoft.com/office/drawing/2014/main" val="1731710172"/>
                  </a:ext>
                </a:extLst>
              </a:tr>
              <a:tr h="766098">
                <a:tc>
                  <a:txBody>
                    <a:bodyPr/>
                    <a:lstStyle/>
                    <a:p>
                      <a:r>
                        <a:rPr lang="en-US" sz="2200" b="1" dirty="0">
                          <a:solidFill>
                            <a:srgbClr val="363549"/>
                          </a:solidFill>
                          <a:latin typeface="Arial" panose="020B0604020202020204" pitchFamily="34" charset="0"/>
                          <a:cs typeface="Arial" panose="020B0604020202020204" pitchFamily="34" charset="0"/>
                        </a:rPr>
                        <a:t>2. </a:t>
                      </a:r>
                      <a:r>
                        <a:rPr lang="en-US" sz="2200" b="0" dirty="0">
                          <a:solidFill>
                            <a:srgbClr val="363549"/>
                          </a:solidFill>
                          <a:latin typeface="Arial" panose="020B0604020202020204" pitchFamily="34" charset="0"/>
                          <a:cs typeface="Arial" panose="020B0604020202020204" pitchFamily="34" charset="0"/>
                        </a:rPr>
                        <a:t>Did he/she have spelling mistakes?</a:t>
                      </a:r>
                    </a:p>
                    <a:p>
                      <a:r>
                        <a:rPr lang="en-US" sz="2200" b="0" dirty="0">
                          <a:solidFill>
                            <a:srgbClr val="363549"/>
                          </a:solidFill>
                          <a:latin typeface="Arial" panose="020B0604020202020204" pitchFamily="34" charset="0"/>
                          <a:cs typeface="Arial" panose="020B0604020202020204" pitchFamily="34" charset="0"/>
                        </a:rPr>
                        <a:t>If NO, please </a:t>
                      </a:r>
                      <a:r>
                        <a:rPr lang="en-US" sz="2200" b="0" u="sng" dirty="0">
                          <a:solidFill>
                            <a:srgbClr val="363549"/>
                          </a:solidFill>
                          <a:latin typeface="Arial" panose="020B0604020202020204" pitchFamily="34" charset="0"/>
                          <a:cs typeface="Arial" panose="020B0604020202020204" pitchFamily="34" charset="0"/>
                        </a:rPr>
                        <a:t>underline</a:t>
                      </a:r>
                      <a:r>
                        <a:rPr lang="en-US" sz="2200" b="0" u="none" dirty="0">
                          <a:solidFill>
                            <a:srgbClr val="363549"/>
                          </a:solidFill>
                          <a:latin typeface="Arial" panose="020B0604020202020204" pitchFamily="34" charset="0"/>
                          <a:cs typeface="Arial" panose="020B0604020202020204" pitchFamily="34" charset="0"/>
                        </a:rPr>
                        <a:t>.</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extLst>
                  <a:ext uri="{0D108BD9-81ED-4DB2-BD59-A6C34878D82A}">
                    <a16:rowId xmlns:a16="http://schemas.microsoft.com/office/drawing/2014/main" val="1481797817"/>
                  </a:ext>
                </a:extLst>
              </a:tr>
              <a:tr h="766098">
                <a:tc>
                  <a:txBody>
                    <a:bodyPr/>
                    <a:lstStyle/>
                    <a:p>
                      <a:r>
                        <a:rPr lang="en-US" sz="2200" b="1" dirty="0">
                          <a:solidFill>
                            <a:srgbClr val="363549"/>
                          </a:solidFill>
                          <a:latin typeface="Arial" panose="020B0604020202020204" pitchFamily="34" charset="0"/>
                          <a:cs typeface="Arial" panose="020B0604020202020204" pitchFamily="34" charset="0"/>
                        </a:rPr>
                        <a:t>3. </a:t>
                      </a:r>
                      <a:r>
                        <a:rPr lang="en-US" sz="2200" b="0" dirty="0">
                          <a:solidFill>
                            <a:srgbClr val="363549"/>
                          </a:solidFill>
                          <a:latin typeface="Arial" panose="020B0604020202020204" pitchFamily="34" charset="0"/>
                          <a:cs typeface="Arial" panose="020B0604020202020204" pitchFamily="34" charset="0"/>
                        </a:rPr>
                        <a:t>Did he/she use correct grammar?</a:t>
                      </a:r>
                    </a:p>
                    <a:p>
                      <a:r>
                        <a:rPr lang="en-US" sz="2200" b="0" dirty="0">
                          <a:solidFill>
                            <a:srgbClr val="363549"/>
                          </a:solidFill>
                          <a:latin typeface="Arial" panose="020B0604020202020204" pitchFamily="34" charset="0"/>
                          <a:cs typeface="Arial" panose="020B0604020202020204" pitchFamily="34" charset="0"/>
                        </a:rPr>
                        <a:t>If NO, please </a:t>
                      </a:r>
                      <a:r>
                        <a:rPr lang="en-US" sz="2200" b="0" u="sng" dirty="0">
                          <a:solidFill>
                            <a:srgbClr val="363549"/>
                          </a:solidFill>
                          <a:latin typeface="Arial" panose="020B0604020202020204" pitchFamily="34" charset="0"/>
                          <a:cs typeface="Arial" panose="020B0604020202020204" pitchFamily="34" charset="0"/>
                        </a:rPr>
                        <a:t>underline</a:t>
                      </a:r>
                      <a:r>
                        <a:rPr lang="en-US" sz="2200" b="0" u="none" dirty="0">
                          <a:solidFill>
                            <a:srgbClr val="363549"/>
                          </a:solidFill>
                          <a:latin typeface="Arial" panose="020B0604020202020204" pitchFamily="34" charset="0"/>
                          <a:cs typeface="Arial" panose="020B0604020202020204" pitchFamily="34" charset="0"/>
                        </a:rPr>
                        <a:t>.</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extLst>
                  <a:ext uri="{0D108BD9-81ED-4DB2-BD59-A6C34878D82A}">
                    <a16:rowId xmlns:a16="http://schemas.microsoft.com/office/drawing/2014/main" val="2097660515"/>
                  </a:ext>
                </a:extLst>
              </a:tr>
              <a:tr h="766098">
                <a:tc>
                  <a:txBody>
                    <a:bodyPr/>
                    <a:lstStyle/>
                    <a:p>
                      <a:r>
                        <a:rPr lang="en-US" sz="2200" b="0" dirty="0">
                          <a:solidFill>
                            <a:srgbClr val="363549"/>
                          </a:solidFill>
                          <a:latin typeface="Arial" panose="020B0604020202020204" pitchFamily="34" charset="0"/>
                          <a:cs typeface="Arial" panose="020B0604020202020204" pitchFamily="34" charset="0"/>
                        </a:rPr>
                        <a:t>4. Did he/she follow a form of the postcard?</a:t>
                      </a: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tc>
                  <a:txBody>
                    <a:bodyPr/>
                    <a:lstStyle/>
                    <a:p>
                      <a:endParaRPr lang="en-US" sz="2200" dirty="0">
                        <a:solidFill>
                          <a:srgbClr val="363549"/>
                        </a:solidFill>
                        <a:latin typeface="Calibri" panose="020F0502020204030204" pitchFamily="34" charset="0"/>
                        <a:cs typeface="Calibri" panose="020F0502020204030204" pitchFamily="34" charset="0"/>
                      </a:endParaRPr>
                    </a:p>
                  </a:txBody>
                  <a:tcPr anchor="ctr">
                    <a:lnL w="12700" cap="flat" cmpd="sng" algn="ctr">
                      <a:solidFill>
                        <a:srgbClr val="363549"/>
                      </a:solidFill>
                      <a:prstDash val="solid"/>
                      <a:round/>
                      <a:headEnd type="none" w="med" len="med"/>
                      <a:tailEnd type="none" w="med" len="med"/>
                    </a:lnL>
                    <a:lnR w="12700" cap="flat" cmpd="sng" algn="ctr">
                      <a:solidFill>
                        <a:srgbClr val="363549"/>
                      </a:solidFill>
                      <a:prstDash val="solid"/>
                      <a:round/>
                      <a:headEnd type="none" w="med" len="med"/>
                      <a:tailEnd type="none" w="med" len="med"/>
                    </a:lnR>
                    <a:lnT w="12700" cap="flat" cmpd="sng" algn="ctr">
                      <a:solidFill>
                        <a:srgbClr val="363549"/>
                      </a:solidFill>
                      <a:prstDash val="solid"/>
                      <a:round/>
                      <a:headEnd type="none" w="med" len="med"/>
                      <a:tailEnd type="none" w="med" len="med"/>
                    </a:lnT>
                    <a:lnB w="12700" cap="flat" cmpd="sng" algn="ctr">
                      <a:solidFill>
                        <a:srgbClr val="363549"/>
                      </a:solidFill>
                      <a:prstDash val="solid"/>
                      <a:round/>
                      <a:headEnd type="none" w="med" len="med"/>
                      <a:tailEnd type="none" w="med" len="med"/>
                    </a:lnB>
                  </a:tcPr>
                </a:tc>
                <a:extLst>
                  <a:ext uri="{0D108BD9-81ED-4DB2-BD59-A6C34878D82A}">
                    <a16:rowId xmlns:a16="http://schemas.microsoft.com/office/drawing/2014/main" val="3888026276"/>
                  </a:ext>
                </a:extLst>
              </a:tr>
            </a:tbl>
          </a:graphicData>
        </a:graphic>
      </p:graphicFrame>
    </p:spTree>
    <p:extLst>
      <p:ext uri="{BB962C8B-B14F-4D97-AF65-F5344CB8AC3E}">
        <p14:creationId xmlns:p14="http://schemas.microsoft.com/office/powerpoint/2010/main" val="4216280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34" name="Google Shape;1534;p54"/>
          <p:cNvSpPr txBox="1">
            <a:spLocks noGrp="1"/>
          </p:cNvSpPr>
          <p:nvPr>
            <p:ph type="title"/>
          </p:nvPr>
        </p:nvSpPr>
        <p:spPr>
          <a:xfrm>
            <a:off x="713250" y="301531"/>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34" name="Google Shape;467;p37">
            <a:extLst>
              <a:ext uri="{FF2B5EF4-FFF2-40B4-BE49-F238E27FC236}">
                <a16:creationId xmlns:a16="http://schemas.microsoft.com/office/drawing/2014/main" id="{145C3D68-2F8B-2317-AA76-0687165150FA}"/>
              </a:ext>
            </a:extLst>
          </p:cNvPr>
          <p:cNvSpPr txBox="1">
            <a:spLocks noGrp="1"/>
          </p:cNvSpPr>
          <p:nvPr>
            <p:ph type="subTitle" idx="1"/>
          </p:nvPr>
        </p:nvSpPr>
        <p:spPr>
          <a:xfrm>
            <a:off x="412370" y="1480276"/>
            <a:ext cx="8319257" cy="2969804"/>
          </a:xfrm>
          <a:prstGeom prst="rect">
            <a:avLst/>
          </a:prstGeom>
          <a:solidFill>
            <a:schemeClr val="bg1"/>
          </a:solidFill>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800" dirty="0">
                <a:latin typeface="+mj-lt"/>
                <a:sym typeface="Wingdings" panose="05000000000000000000" pitchFamily="2" charset="2"/>
              </a:rPr>
              <a:t> </a:t>
            </a:r>
            <a:r>
              <a:rPr lang="en-US" sz="2800" dirty="0">
                <a:latin typeface="+mj-lt"/>
              </a:rPr>
              <a:t>listen for specific information about Bangkok.</a:t>
            </a:r>
          </a:p>
          <a:p>
            <a:pPr marL="0" lvl="0" indent="0" algn="l" rtl="0">
              <a:lnSpc>
                <a:spcPct val="150000"/>
              </a:lnSpc>
              <a:spcBef>
                <a:spcPts val="0"/>
              </a:spcBef>
              <a:spcAft>
                <a:spcPts val="0"/>
              </a:spcAft>
            </a:pPr>
            <a:r>
              <a:rPr lang="en-US" sz="2800" dirty="0">
                <a:latin typeface="+mj-lt"/>
                <a:sym typeface="Wingdings" panose="05000000000000000000" pitchFamily="2" charset="2"/>
              </a:rPr>
              <a:t> </a:t>
            </a:r>
            <a:r>
              <a:rPr lang="en-US" sz="2800" dirty="0">
                <a:latin typeface="+mj-lt"/>
              </a:rPr>
              <a:t>Express exclamations with </a:t>
            </a:r>
            <a:r>
              <a:rPr lang="en-US" sz="2800" i="1" dirty="0">
                <a:latin typeface="+mj-lt"/>
              </a:rPr>
              <a:t>What</a:t>
            </a:r>
            <a:r>
              <a:rPr lang="en-US" sz="2800" dirty="0">
                <a:latin typeface="+mj-lt"/>
              </a:rPr>
              <a:t>; </a:t>
            </a:r>
          </a:p>
          <a:p>
            <a:pPr marL="0" lvl="0" indent="0" algn="l" rtl="0">
              <a:lnSpc>
                <a:spcPct val="150000"/>
              </a:lnSpc>
              <a:spcBef>
                <a:spcPts val="0"/>
              </a:spcBef>
              <a:spcAft>
                <a:spcPts val="0"/>
              </a:spcAft>
            </a:pPr>
            <a:r>
              <a:rPr lang="en-US" sz="2800" dirty="0">
                <a:latin typeface="+mj-lt"/>
                <a:sym typeface="Wingdings" panose="05000000000000000000" pitchFamily="2" charset="2"/>
              </a:rPr>
              <a:t></a:t>
            </a:r>
            <a:r>
              <a:rPr lang="en-US" sz="2800" dirty="0">
                <a:latin typeface="+mj-lt"/>
              </a:rPr>
              <a:t> read for specific information about Cities around the world;</a:t>
            </a:r>
          </a:p>
          <a:p>
            <a:pPr marL="0" lvl="0" indent="0" algn="l" rtl="0">
              <a:lnSpc>
                <a:spcPct val="150000"/>
              </a:lnSpc>
              <a:spcBef>
                <a:spcPts val="0"/>
              </a:spcBef>
              <a:spcAft>
                <a:spcPts val="0"/>
              </a:spcAft>
            </a:pPr>
            <a:r>
              <a:rPr lang="en-US" sz="2800" dirty="0">
                <a:latin typeface="+mj-lt"/>
                <a:sym typeface="Wingdings" panose="05000000000000000000" pitchFamily="2" charset="2"/>
              </a:rPr>
              <a:t> </a:t>
            </a:r>
            <a:r>
              <a:rPr lang="en-US" sz="2800" dirty="0">
                <a:latin typeface="+mj-lt"/>
              </a:rPr>
              <a:t>write a holiday postcard</a:t>
            </a:r>
          </a:p>
        </p:txBody>
      </p:sp>
      <p:sp>
        <p:nvSpPr>
          <p:cNvPr id="35" name="Google Shape;467;p37">
            <a:extLst>
              <a:ext uri="{FF2B5EF4-FFF2-40B4-BE49-F238E27FC236}">
                <a16:creationId xmlns:a16="http://schemas.microsoft.com/office/drawing/2014/main" id="{A54C6CBE-61A0-AACD-0117-8C4988823AD6}"/>
              </a:ext>
            </a:extLst>
          </p:cNvPr>
          <p:cNvSpPr txBox="1">
            <a:spLocks/>
          </p:cNvSpPr>
          <p:nvPr/>
        </p:nvSpPr>
        <p:spPr>
          <a:xfrm>
            <a:off x="524738" y="806598"/>
            <a:ext cx="8094522"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marL="0" indent="0"/>
            <a:r>
              <a:rPr lang="en-US" sz="2800" b="1" dirty="0">
                <a:solidFill>
                  <a:schemeClr val="tx1"/>
                </a:solidFill>
                <a:latin typeface="+mj-lt"/>
              </a:rPr>
              <a:t>What have we learnt in the lesson today?</a:t>
            </a:r>
          </a:p>
        </p:txBody>
      </p:sp>
      <p:sp>
        <p:nvSpPr>
          <p:cNvPr id="36" name="TextBox 35">
            <a:extLst>
              <a:ext uri="{FF2B5EF4-FFF2-40B4-BE49-F238E27FC236}">
                <a16:creationId xmlns:a16="http://schemas.microsoft.com/office/drawing/2014/main" id="{54983307-710C-0FD5-261C-04A1222BEF29}"/>
              </a:ext>
            </a:extLst>
          </p:cNvPr>
          <p:cNvSpPr txBox="1"/>
          <p:nvPr/>
        </p:nvSpPr>
        <p:spPr>
          <a:xfrm>
            <a:off x="444900" y="1397010"/>
            <a:ext cx="876324" cy="584775"/>
          </a:xfrm>
          <a:prstGeom prst="rect">
            <a:avLst/>
          </a:prstGeom>
          <a:noFill/>
        </p:spPr>
        <p:txBody>
          <a:bodyPr wrap="square" rtlCol="0">
            <a:spAutoFit/>
          </a:bodyPr>
          <a:lstStyle/>
          <a:p>
            <a:r>
              <a:rPr lang="en-US" sz="3200" b="1" dirty="0">
                <a:solidFill>
                  <a:srgbClr val="FF0000"/>
                </a:solidFill>
                <a:latin typeface="+mj-lt"/>
                <a:sym typeface="Wingdings" panose="05000000000000000000" pitchFamily="2" charset="2"/>
              </a:rPr>
              <a:t></a:t>
            </a:r>
            <a:endParaRPr lang="en-US" sz="3200" b="1" dirty="0">
              <a:solidFill>
                <a:srgbClr val="FF0000"/>
              </a:solidFill>
            </a:endParaRPr>
          </a:p>
        </p:txBody>
      </p:sp>
      <p:sp>
        <p:nvSpPr>
          <p:cNvPr id="37" name="TextBox 36">
            <a:extLst>
              <a:ext uri="{FF2B5EF4-FFF2-40B4-BE49-F238E27FC236}">
                <a16:creationId xmlns:a16="http://schemas.microsoft.com/office/drawing/2014/main" id="{53EE1E29-B93E-A1FF-E7CE-CB9C28A83FBE}"/>
              </a:ext>
            </a:extLst>
          </p:cNvPr>
          <p:cNvSpPr txBox="1"/>
          <p:nvPr/>
        </p:nvSpPr>
        <p:spPr>
          <a:xfrm>
            <a:off x="444900" y="3948571"/>
            <a:ext cx="876324" cy="584775"/>
          </a:xfrm>
          <a:prstGeom prst="rect">
            <a:avLst/>
          </a:prstGeom>
          <a:noFill/>
        </p:spPr>
        <p:txBody>
          <a:bodyPr wrap="square" rtlCol="0">
            <a:spAutoFit/>
          </a:bodyPr>
          <a:lstStyle/>
          <a:p>
            <a:r>
              <a:rPr lang="en-US" sz="3200" b="1" dirty="0">
                <a:solidFill>
                  <a:srgbClr val="FF0000"/>
                </a:solidFill>
                <a:latin typeface="+mj-lt"/>
                <a:sym typeface="Wingdings" panose="05000000000000000000" pitchFamily="2" charset="2"/>
              </a:rPr>
              <a:t></a:t>
            </a:r>
            <a:endParaRPr lang="en-US" sz="3200" b="1" dirty="0">
              <a:solidFill>
                <a:srgbClr val="FF0000"/>
              </a:solidFill>
            </a:endParaRPr>
          </a:p>
        </p:txBody>
      </p:sp>
    </p:spTree>
    <p:extLst>
      <p:ext uri="{BB962C8B-B14F-4D97-AF65-F5344CB8AC3E}">
        <p14:creationId xmlns:p14="http://schemas.microsoft.com/office/powerpoint/2010/main" val="11808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barn(inVertic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barn(inVertical)">
                                      <p:cBhvr>
                                        <p:cTn id="15" dur="500"/>
                                        <p:tgtEl>
                                          <p:spTgt spid="3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xEl>
                                              <p:pRg st="2" end="2"/>
                                            </p:txEl>
                                          </p:spTgt>
                                        </p:tgtEl>
                                        <p:attrNameLst>
                                          <p:attrName>style.visibility</p:attrName>
                                        </p:attrNameLst>
                                      </p:cBhvr>
                                      <p:to>
                                        <p:strVal val="visible"/>
                                      </p:to>
                                    </p:set>
                                    <p:animEffect transition="in" filter="barn(inVertical)">
                                      <p:cBhvr>
                                        <p:cTn id="20" dur="500"/>
                                        <p:tgtEl>
                                          <p:spTgt spid="3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xEl>
                                              <p:pRg st="3" end="3"/>
                                            </p:txEl>
                                          </p:spTgt>
                                        </p:tgtEl>
                                        <p:attrNameLst>
                                          <p:attrName>style.visibility</p:attrName>
                                        </p:attrNameLst>
                                      </p:cBhvr>
                                      <p:to>
                                        <p:strVal val="visible"/>
                                      </p:to>
                                    </p:set>
                                    <p:animEffect transition="in" filter="barn(inVertical)">
                                      <p:cBhvr>
                                        <p:cTn id="25" dur="500"/>
                                        <p:tgtEl>
                                          <p:spTgt spid="3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grpSp>
        <p:nvGrpSpPr>
          <p:cNvPr id="2548" name="Google Shape;2548;p73"/>
          <p:cNvGrpSpPr/>
          <p:nvPr/>
        </p:nvGrpSpPr>
        <p:grpSpPr>
          <a:xfrm>
            <a:off x="3494275" y="0"/>
            <a:ext cx="6965836" cy="5306977"/>
            <a:chOff x="3494275" y="0"/>
            <a:chExt cx="6965836" cy="5306977"/>
          </a:xfrm>
        </p:grpSpPr>
        <p:sp>
          <p:nvSpPr>
            <p:cNvPr id="2549" name="Google Shape;2549;p73"/>
            <p:cNvSpPr/>
            <p:nvPr/>
          </p:nvSpPr>
          <p:spPr>
            <a:xfrm>
              <a:off x="3691649" y="0"/>
              <a:ext cx="5983476" cy="3959991"/>
            </a:xfrm>
            <a:custGeom>
              <a:avLst/>
              <a:gdLst/>
              <a:ahLst/>
              <a:cxnLst/>
              <a:rect l="l" t="t" r="r" b="b"/>
              <a:pathLst>
                <a:path w="36700" h="28189" extrusionOk="0">
                  <a:moveTo>
                    <a:pt x="0" y="1"/>
                  </a:moveTo>
                  <a:lnTo>
                    <a:pt x="0" y="28189"/>
                  </a:lnTo>
                  <a:lnTo>
                    <a:pt x="36699" y="28189"/>
                  </a:lnTo>
                  <a:lnTo>
                    <a:pt x="366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73"/>
            <p:cNvSpPr/>
            <p:nvPr/>
          </p:nvSpPr>
          <p:spPr>
            <a:xfrm>
              <a:off x="4617080" y="539495"/>
              <a:ext cx="5339740" cy="1163596"/>
            </a:xfrm>
            <a:custGeom>
              <a:avLst/>
              <a:gdLst/>
              <a:ahLst/>
              <a:cxnLst/>
              <a:rect l="l" t="t" r="r" b="b"/>
              <a:pathLst>
                <a:path w="38010" h="8283" extrusionOk="0">
                  <a:moveTo>
                    <a:pt x="10812" y="1"/>
                  </a:moveTo>
                  <a:cubicBezTo>
                    <a:pt x="7009" y="1"/>
                    <a:pt x="3205" y="1001"/>
                    <a:pt x="1" y="2891"/>
                  </a:cubicBezTo>
                  <a:cubicBezTo>
                    <a:pt x="437" y="3718"/>
                    <a:pt x="837" y="4517"/>
                    <a:pt x="1274" y="5344"/>
                  </a:cubicBezTo>
                  <a:cubicBezTo>
                    <a:pt x="3030" y="2891"/>
                    <a:pt x="6040" y="1284"/>
                    <a:pt x="9031" y="893"/>
                  </a:cubicBezTo>
                  <a:cubicBezTo>
                    <a:pt x="9530" y="828"/>
                    <a:pt x="10029" y="798"/>
                    <a:pt x="10527" y="798"/>
                  </a:cubicBezTo>
                  <a:cubicBezTo>
                    <a:pt x="13381" y="798"/>
                    <a:pt x="16212" y="1796"/>
                    <a:pt x="18815" y="3030"/>
                  </a:cubicBezTo>
                  <a:cubicBezTo>
                    <a:pt x="21871" y="4489"/>
                    <a:pt x="24779" y="6291"/>
                    <a:pt x="27985" y="7378"/>
                  </a:cubicBezTo>
                  <a:cubicBezTo>
                    <a:pt x="29621" y="7933"/>
                    <a:pt x="31376" y="8282"/>
                    <a:pt x="33102" y="8282"/>
                  </a:cubicBezTo>
                  <a:cubicBezTo>
                    <a:pt x="34758" y="8282"/>
                    <a:pt x="36387" y="7961"/>
                    <a:pt x="37861" y="7192"/>
                  </a:cubicBezTo>
                  <a:cubicBezTo>
                    <a:pt x="38010" y="6087"/>
                    <a:pt x="37759" y="4972"/>
                    <a:pt x="37387" y="3913"/>
                  </a:cubicBezTo>
                  <a:cubicBezTo>
                    <a:pt x="35801" y="4621"/>
                    <a:pt x="34077" y="4906"/>
                    <a:pt x="32319" y="4906"/>
                  </a:cubicBezTo>
                  <a:cubicBezTo>
                    <a:pt x="30062" y="4906"/>
                    <a:pt x="27749" y="4436"/>
                    <a:pt x="25597" y="3783"/>
                  </a:cubicBezTo>
                  <a:cubicBezTo>
                    <a:pt x="21769" y="2612"/>
                    <a:pt x="18109" y="893"/>
                    <a:pt x="14141" y="262"/>
                  </a:cubicBezTo>
                  <a:cubicBezTo>
                    <a:pt x="13042" y="87"/>
                    <a:pt x="11927" y="1"/>
                    <a:pt x="10812"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51" name="Google Shape;2551;p73"/>
            <p:cNvGrpSpPr/>
            <p:nvPr/>
          </p:nvGrpSpPr>
          <p:grpSpPr>
            <a:xfrm>
              <a:off x="6255252" y="914364"/>
              <a:ext cx="736315" cy="2792258"/>
              <a:chOff x="11218250" y="1797935"/>
              <a:chExt cx="570478" cy="2163367"/>
            </a:xfrm>
          </p:grpSpPr>
          <p:sp>
            <p:nvSpPr>
              <p:cNvPr id="2552" name="Google Shape;2552;p73"/>
              <p:cNvSpPr/>
              <p:nvPr/>
            </p:nvSpPr>
            <p:spPr>
              <a:xfrm>
                <a:off x="11230799" y="2020334"/>
                <a:ext cx="218924" cy="186877"/>
              </a:xfrm>
              <a:custGeom>
                <a:avLst/>
                <a:gdLst/>
                <a:ahLst/>
                <a:cxnLst/>
                <a:rect l="l" t="t" r="r" b="b"/>
                <a:pathLst>
                  <a:path w="1134" h="968" extrusionOk="0">
                    <a:moveTo>
                      <a:pt x="0" y="1"/>
                    </a:moveTo>
                    <a:lnTo>
                      <a:pt x="233" y="967"/>
                    </a:lnTo>
                    <a:lnTo>
                      <a:pt x="901" y="967"/>
                    </a:lnTo>
                    <a:lnTo>
                      <a:pt x="11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73"/>
              <p:cNvSpPr/>
              <p:nvPr/>
            </p:nvSpPr>
            <p:spPr>
              <a:xfrm>
                <a:off x="11539299" y="2020334"/>
                <a:ext cx="220855" cy="186877"/>
              </a:xfrm>
              <a:custGeom>
                <a:avLst/>
                <a:gdLst/>
                <a:ahLst/>
                <a:cxnLst/>
                <a:rect l="l" t="t" r="r" b="b"/>
                <a:pathLst>
                  <a:path w="1144" h="968" extrusionOk="0">
                    <a:moveTo>
                      <a:pt x="0" y="1"/>
                    </a:moveTo>
                    <a:lnTo>
                      <a:pt x="233" y="967"/>
                    </a:lnTo>
                    <a:lnTo>
                      <a:pt x="902" y="967"/>
                    </a:lnTo>
                    <a:lnTo>
                      <a:pt x="114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73"/>
              <p:cNvSpPr/>
              <p:nvPr/>
            </p:nvSpPr>
            <p:spPr>
              <a:xfrm>
                <a:off x="11230799" y="2020334"/>
                <a:ext cx="218924" cy="186877"/>
              </a:xfrm>
              <a:custGeom>
                <a:avLst/>
                <a:gdLst/>
                <a:ahLst/>
                <a:cxnLst/>
                <a:rect l="l" t="t" r="r" b="b"/>
                <a:pathLst>
                  <a:path w="1134" h="968" extrusionOk="0">
                    <a:moveTo>
                      <a:pt x="0" y="1"/>
                    </a:moveTo>
                    <a:lnTo>
                      <a:pt x="233" y="967"/>
                    </a:lnTo>
                    <a:lnTo>
                      <a:pt x="901" y="967"/>
                    </a:lnTo>
                    <a:lnTo>
                      <a:pt x="1134"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73"/>
              <p:cNvSpPr/>
              <p:nvPr/>
            </p:nvSpPr>
            <p:spPr>
              <a:xfrm>
                <a:off x="11539299" y="2020334"/>
                <a:ext cx="220855" cy="186877"/>
              </a:xfrm>
              <a:custGeom>
                <a:avLst/>
                <a:gdLst/>
                <a:ahLst/>
                <a:cxnLst/>
                <a:rect l="l" t="t" r="r" b="b"/>
                <a:pathLst>
                  <a:path w="1144" h="968" extrusionOk="0">
                    <a:moveTo>
                      <a:pt x="0" y="1"/>
                    </a:moveTo>
                    <a:lnTo>
                      <a:pt x="233" y="967"/>
                    </a:lnTo>
                    <a:lnTo>
                      <a:pt x="902" y="967"/>
                    </a:lnTo>
                    <a:lnTo>
                      <a:pt x="114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73"/>
              <p:cNvSpPr/>
              <p:nvPr/>
            </p:nvSpPr>
            <p:spPr>
              <a:xfrm>
                <a:off x="11219987" y="3469591"/>
                <a:ext cx="568740" cy="491711"/>
              </a:xfrm>
              <a:custGeom>
                <a:avLst/>
                <a:gdLst/>
                <a:ahLst/>
                <a:cxnLst/>
                <a:rect l="l" t="t" r="r" b="b"/>
                <a:pathLst>
                  <a:path w="2946" h="2547" extrusionOk="0">
                    <a:moveTo>
                      <a:pt x="1" y="1"/>
                    </a:moveTo>
                    <a:lnTo>
                      <a:pt x="1" y="2547"/>
                    </a:lnTo>
                    <a:lnTo>
                      <a:pt x="2946" y="2547"/>
                    </a:lnTo>
                    <a:lnTo>
                      <a:pt x="2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73"/>
              <p:cNvSpPr/>
              <p:nvPr/>
            </p:nvSpPr>
            <p:spPr>
              <a:xfrm>
                <a:off x="11230799" y="3424803"/>
                <a:ext cx="218924" cy="43244"/>
              </a:xfrm>
              <a:custGeom>
                <a:avLst/>
                <a:gdLst/>
                <a:ahLst/>
                <a:cxnLst/>
                <a:rect l="l" t="t" r="r" b="b"/>
                <a:pathLst>
                  <a:path w="1134" h="224" extrusionOk="0">
                    <a:moveTo>
                      <a:pt x="0" y="1"/>
                    </a:moveTo>
                    <a:lnTo>
                      <a:pt x="0" y="224"/>
                    </a:lnTo>
                    <a:lnTo>
                      <a:pt x="1134" y="224"/>
                    </a:lnTo>
                    <a:lnTo>
                      <a:pt x="1134" y="1"/>
                    </a:lnTo>
                    <a:close/>
                  </a:path>
                </a:pathLst>
              </a:custGeom>
              <a:solidFill>
                <a:srgbClr val="FBE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73"/>
              <p:cNvSpPr/>
              <p:nvPr/>
            </p:nvSpPr>
            <p:spPr>
              <a:xfrm>
                <a:off x="11246822" y="3397968"/>
                <a:ext cx="186877" cy="27028"/>
              </a:xfrm>
              <a:custGeom>
                <a:avLst/>
                <a:gdLst/>
                <a:ahLst/>
                <a:cxnLst/>
                <a:rect l="l" t="t" r="r" b="b"/>
                <a:pathLst>
                  <a:path w="968" h="140" extrusionOk="0">
                    <a:moveTo>
                      <a:pt x="1" y="0"/>
                    </a:moveTo>
                    <a:lnTo>
                      <a:pt x="1" y="140"/>
                    </a:lnTo>
                    <a:lnTo>
                      <a:pt x="967" y="140"/>
                    </a:lnTo>
                    <a:lnTo>
                      <a:pt x="9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73"/>
              <p:cNvSpPr/>
              <p:nvPr/>
            </p:nvSpPr>
            <p:spPr>
              <a:xfrm>
                <a:off x="11261301" y="2207017"/>
                <a:ext cx="159850" cy="1191149"/>
              </a:xfrm>
              <a:custGeom>
                <a:avLst/>
                <a:gdLst/>
                <a:ahLst/>
                <a:cxnLst/>
                <a:rect l="l" t="t" r="r" b="b"/>
                <a:pathLst>
                  <a:path w="828" h="6170" extrusionOk="0">
                    <a:moveTo>
                      <a:pt x="75" y="0"/>
                    </a:moveTo>
                    <a:lnTo>
                      <a:pt x="0" y="6169"/>
                    </a:lnTo>
                    <a:lnTo>
                      <a:pt x="827" y="6169"/>
                    </a:lnTo>
                    <a:lnTo>
                      <a:pt x="7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73"/>
              <p:cNvSpPr/>
              <p:nvPr/>
            </p:nvSpPr>
            <p:spPr>
              <a:xfrm>
                <a:off x="11289873" y="2221303"/>
                <a:ext cx="9267" cy="1157172"/>
              </a:xfrm>
              <a:custGeom>
                <a:avLst/>
                <a:gdLst/>
                <a:ahLst/>
                <a:cxnLst/>
                <a:rect l="l" t="t" r="r" b="b"/>
                <a:pathLst>
                  <a:path w="48" h="5994" extrusionOk="0">
                    <a:moveTo>
                      <a:pt x="1" y="1"/>
                    </a:moveTo>
                    <a:lnTo>
                      <a:pt x="1" y="5993"/>
                    </a:lnTo>
                    <a:lnTo>
                      <a:pt x="47" y="5993"/>
                    </a:lnTo>
                    <a:lnTo>
                      <a:pt x="4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73"/>
              <p:cNvSpPr/>
              <p:nvPr/>
            </p:nvSpPr>
            <p:spPr>
              <a:xfrm>
                <a:off x="11309758" y="2221303"/>
                <a:ext cx="9074" cy="1157172"/>
              </a:xfrm>
              <a:custGeom>
                <a:avLst/>
                <a:gdLst/>
                <a:ahLst/>
                <a:cxnLst/>
                <a:rect l="l" t="t" r="r" b="b"/>
                <a:pathLst>
                  <a:path w="47" h="5994" extrusionOk="0">
                    <a:moveTo>
                      <a:pt x="0" y="1"/>
                    </a:moveTo>
                    <a:lnTo>
                      <a:pt x="0" y="5993"/>
                    </a:lnTo>
                    <a:lnTo>
                      <a:pt x="47" y="5993"/>
                    </a:lnTo>
                    <a:lnTo>
                      <a:pt x="4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73"/>
              <p:cNvSpPr/>
              <p:nvPr/>
            </p:nvSpPr>
            <p:spPr>
              <a:xfrm>
                <a:off x="11329449" y="2221303"/>
                <a:ext cx="7336" cy="1157172"/>
              </a:xfrm>
              <a:custGeom>
                <a:avLst/>
                <a:gdLst/>
                <a:ahLst/>
                <a:cxnLst/>
                <a:rect l="l" t="t" r="r" b="b"/>
                <a:pathLst>
                  <a:path w="38" h="5994" extrusionOk="0">
                    <a:moveTo>
                      <a:pt x="0" y="1"/>
                    </a:moveTo>
                    <a:lnTo>
                      <a:pt x="0" y="5993"/>
                    </a:lnTo>
                    <a:lnTo>
                      <a:pt x="37" y="5993"/>
                    </a:lnTo>
                    <a:lnTo>
                      <a:pt x="3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73"/>
              <p:cNvSpPr/>
              <p:nvPr/>
            </p:nvSpPr>
            <p:spPr>
              <a:xfrm>
                <a:off x="11218250" y="2020334"/>
                <a:ext cx="244022" cy="21815"/>
              </a:xfrm>
              <a:custGeom>
                <a:avLst/>
                <a:gdLst/>
                <a:ahLst/>
                <a:cxnLst/>
                <a:rect l="l" t="t" r="r" b="b"/>
                <a:pathLst>
                  <a:path w="1264" h="113" extrusionOk="0">
                    <a:moveTo>
                      <a:pt x="0" y="1"/>
                    </a:moveTo>
                    <a:lnTo>
                      <a:pt x="0" y="112"/>
                    </a:lnTo>
                    <a:lnTo>
                      <a:pt x="1264" y="112"/>
                    </a:lnTo>
                    <a:lnTo>
                      <a:pt x="12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73"/>
              <p:cNvSpPr/>
              <p:nvPr/>
            </p:nvSpPr>
            <p:spPr>
              <a:xfrm>
                <a:off x="11539299" y="3424803"/>
                <a:ext cx="218924" cy="43244"/>
              </a:xfrm>
              <a:custGeom>
                <a:avLst/>
                <a:gdLst/>
                <a:ahLst/>
                <a:cxnLst/>
                <a:rect l="l" t="t" r="r" b="b"/>
                <a:pathLst>
                  <a:path w="1134" h="224" extrusionOk="0">
                    <a:moveTo>
                      <a:pt x="0" y="1"/>
                    </a:moveTo>
                    <a:lnTo>
                      <a:pt x="0" y="224"/>
                    </a:lnTo>
                    <a:lnTo>
                      <a:pt x="1134" y="224"/>
                    </a:lnTo>
                    <a:lnTo>
                      <a:pt x="1134" y="1"/>
                    </a:lnTo>
                    <a:close/>
                  </a:path>
                </a:pathLst>
              </a:custGeom>
              <a:solidFill>
                <a:srgbClr val="FBE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73"/>
              <p:cNvSpPr/>
              <p:nvPr/>
            </p:nvSpPr>
            <p:spPr>
              <a:xfrm>
                <a:off x="11557253" y="3397968"/>
                <a:ext cx="184947" cy="27028"/>
              </a:xfrm>
              <a:custGeom>
                <a:avLst/>
                <a:gdLst/>
                <a:ahLst/>
                <a:cxnLst/>
                <a:rect l="l" t="t" r="r" b="b"/>
                <a:pathLst>
                  <a:path w="958" h="140" extrusionOk="0">
                    <a:moveTo>
                      <a:pt x="0" y="0"/>
                    </a:moveTo>
                    <a:lnTo>
                      <a:pt x="0" y="140"/>
                    </a:lnTo>
                    <a:lnTo>
                      <a:pt x="957" y="140"/>
                    </a:lnTo>
                    <a:lnTo>
                      <a:pt x="9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73"/>
              <p:cNvSpPr/>
              <p:nvPr/>
            </p:nvSpPr>
            <p:spPr>
              <a:xfrm>
                <a:off x="11569802" y="2207017"/>
                <a:ext cx="159850" cy="1191149"/>
              </a:xfrm>
              <a:custGeom>
                <a:avLst/>
                <a:gdLst/>
                <a:ahLst/>
                <a:cxnLst/>
                <a:rect l="l" t="t" r="r" b="b"/>
                <a:pathLst>
                  <a:path w="828" h="6170" extrusionOk="0">
                    <a:moveTo>
                      <a:pt x="75" y="0"/>
                    </a:moveTo>
                    <a:lnTo>
                      <a:pt x="0" y="6169"/>
                    </a:lnTo>
                    <a:lnTo>
                      <a:pt x="827" y="6169"/>
                    </a:lnTo>
                    <a:lnTo>
                      <a:pt x="74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73"/>
              <p:cNvSpPr/>
              <p:nvPr/>
            </p:nvSpPr>
            <p:spPr>
              <a:xfrm>
                <a:off x="11600304" y="2221303"/>
                <a:ext cx="7336" cy="1157172"/>
              </a:xfrm>
              <a:custGeom>
                <a:avLst/>
                <a:gdLst/>
                <a:ahLst/>
                <a:cxnLst/>
                <a:rect l="l" t="t" r="r" b="b"/>
                <a:pathLst>
                  <a:path w="38" h="5994" extrusionOk="0">
                    <a:moveTo>
                      <a:pt x="0" y="1"/>
                    </a:moveTo>
                    <a:lnTo>
                      <a:pt x="0" y="5993"/>
                    </a:lnTo>
                    <a:lnTo>
                      <a:pt x="37" y="5993"/>
                    </a:lnTo>
                    <a:lnTo>
                      <a:pt x="3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73"/>
              <p:cNvSpPr/>
              <p:nvPr/>
            </p:nvSpPr>
            <p:spPr>
              <a:xfrm>
                <a:off x="11618258" y="2221303"/>
                <a:ext cx="9074" cy="1157172"/>
              </a:xfrm>
              <a:custGeom>
                <a:avLst/>
                <a:gdLst/>
                <a:ahLst/>
                <a:cxnLst/>
                <a:rect l="l" t="t" r="r" b="b"/>
                <a:pathLst>
                  <a:path w="47" h="5994" extrusionOk="0">
                    <a:moveTo>
                      <a:pt x="0" y="1"/>
                    </a:moveTo>
                    <a:lnTo>
                      <a:pt x="0" y="5993"/>
                    </a:lnTo>
                    <a:lnTo>
                      <a:pt x="47" y="5993"/>
                    </a:lnTo>
                    <a:lnTo>
                      <a:pt x="4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73"/>
              <p:cNvSpPr/>
              <p:nvPr/>
            </p:nvSpPr>
            <p:spPr>
              <a:xfrm>
                <a:off x="11637950" y="2221303"/>
                <a:ext cx="9074" cy="1157172"/>
              </a:xfrm>
              <a:custGeom>
                <a:avLst/>
                <a:gdLst/>
                <a:ahLst/>
                <a:cxnLst/>
                <a:rect l="l" t="t" r="r" b="b"/>
                <a:pathLst>
                  <a:path w="47" h="5994" extrusionOk="0">
                    <a:moveTo>
                      <a:pt x="0" y="1"/>
                    </a:moveTo>
                    <a:lnTo>
                      <a:pt x="0" y="5993"/>
                    </a:lnTo>
                    <a:lnTo>
                      <a:pt x="47" y="5993"/>
                    </a:lnTo>
                    <a:lnTo>
                      <a:pt x="4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73"/>
              <p:cNvSpPr/>
              <p:nvPr/>
            </p:nvSpPr>
            <p:spPr>
              <a:xfrm>
                <a:off x="11526751" y="2020334"/>
                <a:ext cx="244022" cy="21815"/>
              </a:xfrm>
              <a:custGeom>
                <a:avLst/>
                <a:gdLst/>
                <a:ahLst/>
                <a:cxnLst/>
                <a:rect l="l" t="t" r="r" b="b"/>
                <a:pathLst>
                  <a:path w="1264" h="113" extrusionOk="0">
                    <a:moveTo>
                      <a:pt x="0" y="1"/>
                    </a:moveTo>
                    <a:lnTo>
                      <a:pt x="0" y="112"/>
                    </a:lnTo>
                    <a:lnTo>
                      <a:pt x="1264" y="112"/>
                    </a:lnTo>
                    <a:lnTo>
                      <a:pt x="12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73"/>
              <p:cNvSpPr/>
              <p:nvPr/>
            </p:nvSpPr>
            <p:spPr>
              <a:xfrm>
                <a:off x="11252228" y="1821295"/>
                <a:ext cx="421825" cy="199233"/>
              </a:xfrm>
              <a:custGeom>
                <a:avLst/>
                <a:gdLst/>
                <a:ahLst/>
                <a:cxnLst/>
                <a:rect l="l" t="t" r="r" b="b"/>
                <a:pathLst>
                  <a:path w="2185" h="1032" extrusionOk="0">
                    <a:moveTo>
                      <a:pt x="1" y="1"/>
                    </a:moveTo>
                    <a:lnTo>
                      <a:pt x="1" y="1032"/>
                    </a:lnTo>
                    <a:lnTo>
                      <a:pt x="2184" y="1032"/>
                    </a:lnTo>
                    <a:lnTo>
                      <a:pt x="21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73"/>
              <p:cNvSpPr/>
              <p:nvPr/>
            </p:nvSpPr>
            <p:spPr>
              <a:xfrm>
                <a:off x="11236204" y="1797935"/>
                <a:ext cx="448467" cy="23553"/>
              </a:xfrm>
              <a:custGeom>
                <a:avLst/>
                <a:gdLst/>
                <a:ahLst/>
                <a:cxnLst/>
                <a:rect l="l" t="t" r="r" b="b"/>
                <a:pathLst>
                  <a:path w="2323" h="122" extrusionOk="0">
                    <a:moveTo>
                      <a:pt x="0" y="1"/>
                    </a:moveTo>
                    <a:lnTo>
                      <a:pt x="0" y="122"/>
                    </a:lnTo>
                    <a:lnTo>
                      <a:pt x="2323" y="122"/>
                    </a:lnTo>
                    <a:lnTo>
                      <a:pt x="232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73"/>
              <p:cNvSpPr/>
              <p:nvPr/>
            </p:nvSpPr>
            <p:spPr>
              <a:xfrm>
                <a:off x="11219987" y="3469591"/>
                <a:ext cx="568740" cy="491711"/>
              </a:xfrm>
              <a:custGeom>
                <a:avLst/>
                <a:gdLst/>
                <a:ahLst/>
                <a:cxnLst/>
                <a:rect l="l" t="t" r="r" b="b"/>
                <a:pathLst>
                  <a:path w="2946" h="2547" extrusionOk="0">
                    <a:moveTo>
                      <a:pt x="1" y="1"/>
                    </a:moveTo>
                    <a:lnTo>
                      <a:pt x="1" y="2547"/>
                    </a:lnTo>
                    <a:lnTo>
                      <a:pt x="2946" y="2547"/>
                    </a:lnTo>
                    <a:lnTo>
                      <a:pt x="29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74" name="Google Shape;2574;p73"/>
            <p:cNvSpPr/>
            <p:nvPr/>
          </p:nvSpPr>
          <p:spPr>
            <a:xfrm>
              <a:off x="4879645" y="3542256"/>
              <a:ext cx="3321849" cy="1353665"/>
            </a:xfrm>
            <a:custGeom>
              <a:avLst/>
              <a:gdLst/>
              <a:ahLst/>
              <a:cxnLst/>
              <a:rect l="l" t="t" r="r" b="b"/>
              <a:pathLst>
                <a:path w="23646" h="9636" extrusionOk="0">
                  <a:moveTo>
                    <a:pt x="11828" y="1"/>
                  </a:moveTo>
                  <a:cubicBezTo>
                    <a:pt x="5296" y="1"/>
                    <a:pt x="1" y="2193"/>
                    <a:pt x="1" y="4897"/>
                  </a:cubicBezTo>
                  <a:cubicBezTo>
                    <a:pt x="1" y="7173"/>
                    <a:pt x="3754" y="9087"/>
                    <a:pt x="8827" y="9635"/>
                  </a:cubicBezTo>
                  <a:lnTo>
                    <a:pt x="14819" y="9635"/>
                  </a:lnTo>
                  <a:cubicBezTo>
                    <a:pt x="19902" y="9087"/>
                    <a:pt x="23646" y="7173"/>
                    <a:pt x="23646" y="4897"/>
                  </a:cubicBezTo>
                  <a:cubicBezTo>
                    <a:pt x="23646" y="2193"/>
                    <a:pt x="18350" y="1"/>
                    <a:pt x="118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73"/>
            <p:cNvSpPr/>
            <p:nvPr/>
          </p:nvSpPr>
          <p:spPr>
            <a:xfrm>
              <a:off x="4794794" y="3593251"/>
              <a:ext cx="3321849" cy="1353525"/>
            </a:xfrm>
            <a:custGeom>
              <a:avLst/>
              <a:gdLst/>
              <a:ahLst/>
              <a:cxnLst/>
              <a:rect l="l" t="t" r="r" b="b"/>
              <a:pathLst>
                <a:path w="23646" h="9635" extrusionOk="0">
                  <a:moveTo>
                    <a:pt x="11828" y="0"/>
                  </a:moveTo>
                  <a:cubicBezTo>
                    <a:pt x="5296" y="0"/>
                    <a:pt x="10" y="2193"/>
                    <a:pt x="10" y="4896"/>
                  </a:cubicBezTo>
                  <a:cubicBezTo>
                    <a:pt x="1" y="7172"/>
                    <a:pt x="3754" y="9086"/>
                    <a:pt x="8827" y="9635"/>
                  </a:cubicBezTo>
                  <a:lnTo>
                    <a:pt x="14820" y="9635"/>
                  </a:lnTo>
                  <a:cubicBezTo>
                    <a:pt x="19902" y="9086"/>
                    <a:pt x="23646" y="7172"/>
                    <a:pt x="23646" y="4896"/>
                  </a:cubicBezTo>
                  <a:cubicBezTo>
                    <a:pt x="23646" y="2193"/>
                    <a:pt x="18350" y="0"/>
                    <a:pt x="11828"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73"/>
            <p:cNvSpPr/>
            <p:nvPr/>
          </p:nvSpPr>
          <p:spPr>
            <a:xfrm>
              <a:off x="9181629" y="3393907"/>
              <a:ext cx="498713" cy="355414"/>
            </a:xfrm>
            <a:custGeom>
              <a:avLst/>
              <a:gdLst/>
              <a:ahLst/>
              <a:cxnLst/>
              <a:rect l="l" t="t" r="r" b="b"/>
              <a:pathLst>
                <a:path w="3550" h="2530" extrusionOk="0">
                  <a:moveTo>
                    <a:pt x="2567" y="0"/>
                  </a:moveTo>
                  <a:cubicBezTo>
                    <a:pt x="2342" y="0"/>
                    <a:pt x="2125" y="86"/>
                    <a:pt x="1998" y="267"/>
                  </a:cubicBezTo>
                  <a:cubicBezTo>
                    <a:pt x="1840" y="490"/>
                    <a:pt x="1821" y="750"/>
                    <a:pt x="1868" y="1010"/>
                  </a:cubicBezTo>
                  <a:cubicBezTo>
                    <a:pt x="1821" y="927"/>
                    <a:pt x="1766" y="852"/>
                    <a:pt x="1691" y="797"/>
                  </a:cubicBezTo>
                  <a:cubicBezTo>
                    <a:pt x="1615" y="744"/>
                    <a:pt x="1524" y="720"/>
                    <a:pt x="1433" y="720"/>
                  </a:cubicBezTo>
                  <a:cubicBezTo>
                    <a:pt x="1281" y="720"/>
                    <a:pt x="1128" y="789"/>
                    <a:pt x="1041" y="917"/>
                  </a:cubicBezTo>
                  <a:cubicBezTo>
                    <a:pt x="967" y="1029"/>
                    <a:pt x="920" y="1215"/>
                    <a:pt x="939" y="1373"/>
                  </a:cubicBezTo>
                  <a:cubicBezTo>
                    <a:pt x="840" y="1265"/>
                    <a:pt x="697" y="1202"/>
                    <a:pt x="549" y="1202"/>
                  </a:cubicBezTo>
                  <a:cubicBezTo>
                    <a:pt x="531" y="1202"/>
                    <a:pt x="512" y="1203"/>
                    <a:pt x="493" y="1205"/>
                  </a:cubicBezTo>
                  <a:cubicBezTo>
                    <a:pt x="223" y="1233"/>
                    <a:pt x="0" y="1503"/>
                    <a:pt x="19" y="1772"/>
                  </a:cubicBezTo>
                  <a:cubicBezTo>
                    <a:pt x="37" y="2045"/>
                    <a:pt x="287" y="2265"/>
                    <a:pt x="559" y="2265"/>
                  </a:cubicBezTo>
                  <a:cubicBezTo>
                    <a:pt x="565" y="2265"/>
                    <a:pt x="571" y="2265"/>
                    <a:pt x="576" y="2265"/>
                  </a:cubicBezTo>
                  <a:cubicBezTo>
                    <a:pt x="588" y="2264"/>
                    <a:pt x="599" y="2264"/>
                    <a:pt x="611" y="2264"/>
                  </a:cubicBezTo>
                  <a:cubicBezTo>
                    <a:pt x="1051" y="2264"/>
                    <a:pt x="1415" y="2433"/>
                    <a:pt x="1868" y="2487"/>
                  </a:cubicBezTo>
                  <a:cubicBezTo>
                    <a:pt x="2022" y="2510"/>
                    <a:pt x="2183" y="2529"/>
                    <a:pt x="2341" y="2529"/>
                  </a:cubicBezTo>
                  <a:cubicBezTo>
                    <a:pt x="2517" y="2529"/>
                    <a:pt x="2691" y="2505"/>
                    <a:pt x="2853" y="2432"/>
                  </a:cubicBezTo>
                  <a:cubicBezTo>
                    <a:pt x="3243" y="2255"/>
                    <a:pt x="3456" y="1809"/>
                    <a:pt x="3503" y="1382"/>
                  </a:cubicBezTo>
                  <a:cubicBezTo>
                    <a:pt x="3549" y="955"/>
                    <a:pt x="3447" y="490"/>
                    <a:pt x="3131" y="202"/>
                  </a:cubicBezTo>
                  <a:cubicBezTo>
                    <a:pt x="2977" y="70"/>
                    <a:pt x="2769" y="0"/>
                    <a:pt x="25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73"/>
            <p:cNvSpPr/>
            <p:nvPr/>
          </p:nvSpPr>
          <p:spPr>
            <a:xfrm>
              <a:off x="9181629" y="3393907"/>
              <a:ext cx="498713" cy="355414"/>
            </a:xfrm>
            <a:custGeom>
              <a:avLst/>
              <a:gdLst/>
              <a:ahLst/>
              <a:cxnLst/>
              <a:rect l="l" t="t" r="r" b="b"/>
              <a:pathLst>
                <a:path w="3550" h="2530" extrusionOk="0">
                  <a:moveTo>
                    <a:pt x="2567" y="0"/>
                  </a:moveTo>
                  <a:cubicBezTo>
                    <a:pt x="2342" y="0"/>
                    <a:pt x="2125" y="86"/>
                    <a:pt x="1998" y="267"/>
                  </a:cubicBezTo>
                  <a:cubicBezTo>
                    <a:pt x="1840" y="490"/>
                    <a:pt x="1821" y="750"/>
                    <a:pt x="1868" y="1010"/>
                  </a:cubicBezTo>
                  <a:cubicBezTo>
                    <a:pt x="1821" y="927"/>
                    <a:pt x="1766" y="852"/>
                    <a:pt x="1691" y="797"/>
                  </a:cubicBezTo>
                  <a:cubicBezTo>
                    <a:pt x="1615" y="744"/>
                    <a:pt x="1524" y="720"/>
                    <a:pt x="1433" y="720"/>
                  </a:cubicBezTo>
                  <a:cubicBezTo>
                    <a:pt x="1281" y="720"/>
                    <a:pt x="1128" y="789"/>
                    <a:pt x="1041" y="917"/>
                  </a:cubicBezTo>
                  <a:cubicBezTo>
                    <a:pt x="967" y="1029"/>
                    <a:pt x="920" y="1215"/>
                    <a:pt x="939" y="1373"/>
                  </a:cubicBezTo>
                  <a:cubicBezTo>
                    <a:pt x="840" y="1265"/>
                    <a:pt x="697" y="1202"/>
                    <a:pt x="549" y="1202"/>
                  </a:cubicBezTo>
                  <a:cubicBezTo>
                    <a:pt x="531" y="1202"/>
                    <a:pt x="512" y="1203"/>
                    <a:pt x="493" y="1205"/>
                  </a:cubicBezTo>
                  <a:cubicBezTo>
                    <a:pt x="223" y="1233"/>
                    <a:pt x="0" y="1503"/>
                    <a:pt x="19" y="1772"/>
                  </a:cubicBezTo>
                  <a:cubicBezTo>
                    <a:pt x="37" y="2045"/>
                    <a:pt x="287" y="2265"/>
                    <a:pt x="559" y="2265"/>
                  </a:cubicBezTo>
                  <a:cubicBezTo>
                    <a:pt x="565" y="2265"/>
                    <a:pt x="571" y="2265"/>
                    <a:pt x="576" y="2265"/>
                  </a:cubicBezTo>
                  <a:cubicBezTo>
                    <a:pt x="588" y="2264"/>
                    <a:pt x="599" y="2264"/>
                    <a:pt x="611" y="2264"/>
                  </a:cubicBezTo>
                  <a:cubicBezTo>
                    <a:pt x="1051" y="2264"/>
                    <a:pt x="1415" y="2433"/>
                    <a:pt x="1868" y="2487"/>
                  </a:cubicBezTo>
                  <a:cubicBezTo>
                    <a:pt x="2022" y="2510"/>
                    <a:pt x="2183" y="2529"/>
                    <a:pt x="2341" y="2529"/>
                  </a:cubicBezTo>
                  <a:cubicBezTo>
                    <a:pt x="2517" y="2529"/>
                    <a:pt x="2691" y="2505"/>
                    <a:pt x="2853" y="2432"/>
                  </a:cubicBezTo>
                  <a:cubicBezTo>
                    <a:pt x="3243" y="2255"/>
                    <a:pt x="3456" y="1809"/>
                    <a:pt x="3503" y="1382"/>
                  </a:cubicBezTo>
                  <a:cubicBezTo>
                    <a:pt x="3549" y="955"/>
                    <a:pt x="3447" y="490"/>
                    <a:pt x="3131" y="202"/>
                  </a:cubicBezTo>
                  <a:cubicBezTo>
                    <a:pt x="2977" y="70"/>
                    <a:pt x="2769" y="0"/>
                    <a:pt x="2567"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73"/>
            <p:cNvSpPr/>
            <p:nvPr/>
          </p:nvSpPr>
          <p:spPr>
            <a:xfrm>
              <a:off x="4813056" y="3644105"/>
              <a:ext cx="4852968" cy="1251817"/>
            </a:xfrm>
            <a:custGeom>
              <a:avLst/>
              <a:gdLst/>
              <a:ahLst/>
              <a:cxnLst/>
              <a:rect l="l" t="t" r="r" b="b"/>
              <a:pathLst>
                <a:path w="34545" h="8911" extrusionOk="0">
                  <a:moveTo>
                    <a:pt x="28468" y="0"/>
                  </a:moveTo>
                  <a:cubicBezTo>
                    <a:pt x="14541" y="0"/>
                    <a:pt x="2890" y="3624"/>
                    <a:pt x="1" y="8474"/>
                  </a:cubicBezTo>
                  <a:lnTo>
                    <a:pt x="1" y="8910"/>
                  </a:lnTo>
                  <a:lnTo>
                    <a:pt x="34544" y="8910"/>
                  </a:lnTo>
                  <a:lnTo>
                    <a:pt x="34544" y="242"/>
                  </a:lnTo>
                  <a:cubicBezTo>
                    <a:pt x="32584" y="84"/>
                    <a:pt x="30558" y="0"/>
                    <a:pt x="28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73"/>
            <p:cNvSpPr/>
            <p:nvPr/>
          </p:nvSpPr>
          <p:spPr>
            <a:xfrm>
              <a:off x="4861382" y="3749888"/>
              <a:ext cx="4991203" cy="1306464"/>
            </a:xfrm>
            <a:custGeom>
              <a:avLst/>
              <a:gdLst/>
              <a:ahLst/>
              <a:cxnLst/>
              <a:rect l="l" t="t" r="r" b="b"/>
              <a:pathLst>
                <a:path w="35529" h="9300" extrusionOk="0">
                  <a:moveTo>
                    <a:pt x="25312" y="0"/>
                  </a:moveTo>
                  <a:cubicBezTo>
                    <a:pt x="12967" y="0"/>
                    <a:pt x="2889" y="2881"/>
                    <a:pt x="28" y="7126"/>
                  </a:cubicBezTo>
                  <a:lnTo>
                    <a:pt x="0" y="7563"/>
                  </a:lnTo>
                  <a:lnTo>
                    <a:pt x="35101" y="9300"/>
                  </a:lnTo>
                  <a:lnTo>
                    <a:pt x="35529" y="641"/>
                  </a:lnTo>
                  <a:cubicBezTo>
                    <a:pt x="33550" y="390"/>
                    <a:pt x="31487" y="204"/>
                    <a:pt x="29369" y="102"/>
                  </a:cubicBezTo>
                  <a:cubicBezTo>
                    <a:pt x="27994" y="34"/>
                    <a:pt x="26640" y="0"/>
                    <a:pt x="25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73"/>
            <p:cNvSpPr/>
            <p:nvPr/>
          </p:nvSpPr>
          <p:spPr>
            <a:xfrm>
              <a:off x="4861382" y="3749888"/>
              <a:ext cx="4991203" cy="1306464"/>
            </a:xfrm>
            <a:custGeom>
              <a:avLst/>
              <a:gdLst/>
              <a:ahLst/>
              <a:cxnLst/>
              <a:rect l="l" t="t" r="r" b="b"/>
              <a:pathLst>
                <a:path w="35529" h="9300" extrusionOk="0">
                  <a:moveTo>
                    <a:pt x="25312" y="0"/>
                  </a:moveTo>
                  <a:cubicBezTo>
                    <a:pt x="12967" y="0"/>
                    <a:pt x="2889" y="2881"/>
                    <a:pt x="28" y="7126"/>
                  </a:cubicBezTo>
                  <a:lnTo>
                    <a:pt x="0" y="7563"/>
                  </a:lnTo>
                  <a:lnTo>
                    <a:pt x="35101" y="9300"/>
                  </a:lnTo>
                  <a:lnTo>
                    <a:pt x="35529" y="641"/>
                  </a:lnTo>
                  <a:cubicBezTo>
                    <a:pt x="33550" y="390"/>
                    <a:pt x="31487" y="204"/>
                    <a:pt x="29369" y="102"/>
                  </a:cubicBezTo>
                  <a:cubicBezTo>
                    <a:pt x="27994" y="34"/>
                    <a:pt x="26640" y="0"/>
                    <a:pt x="25312"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73"/>
            <p:cNvSpPr/>
            <p:nvPr/>
          </p:nvSpPr>
          <p:spPr>
            <a:xfrm>
              <a:off x="3568949" y="3813675"/>
              <a:ext cx="6083993" cy="1082258"/>
            </a:xfrm>
            <a:custGeom>
              <a:avLst/>
              <a:gdLst/>
              <a:ahLst/>
              <a:cxnLst/>
              <a:rect l="l" t="t" r="r" b="b"/>
              <a:pathLst>
                <a:path w="39590" h="7704" extrusionOk="0">
                  <a:moveTo>
                    <a:pt x="315" y="1"/>
                  </a:moveTo>
                  <a:cubicBezTo>
                    <a:pt x="210" y="1"/>
                    <a:pt x="105" y="1"/>
                    <a:pt x="1" y="1"/>
                  </a:cubicBezTo>
                  <a:lnTo>
                    <a:pt x="1" y="7703"/>
                  </a:lnTo>
                  <a:lnTo>
                    <a:pt x="39589" y="7703"/>
                  </a:lnTo>
                  <a:lnTo>
                    <a:pt x="39589" y="6644"/>
                  </a:lnTo>
                  <a:cubicBezTo>
                    <a:pt x="33643" y="4535"/>
                    <a:pt x="26675" y="2761"/>
                    <a:pt x="19131" y="1562"/>
                  </a:cubicBezTo>
                  <a:cubicBezTo>
                    <a:pt x="12479" y="504"/>
                    <a:pt x="6086" y="1"/>
                    <a:pt x="3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73"/>
            <p:cNvSpPr/>
            <p:nvPr/>
          </p:nvSpPr>
          <p:spPr>
            <a:xfrm>
              <a:off x="3568949" y="3813675"/>
              <a:ext cx="6083993" cy="1082258"/>
            </a:xfrm>
            <a:custGeom>
              <a:avLst/>
              <a:gdLst/>
              <a:ahLst/>
              <a:cxnLst/>
              <a:rect l="l" t="t" r="r" b="b"/>
              <a:pathLst>
                <a:path w="39590" h="7704" extrusionOk="0">
                  <a:moveTo>
                    <a:pt x="315" y="1"/>
                  </a:moveTo>
                  <a:cubicBezTo>
                    <a:pt x="210" y="1"/>
                    <a:pt x="105" y="1"/>
                    <a:pt x="1" y="1"/>
                  </a:cubicBezTo>
                  <a:lnTo>
                    <a:pt x="1" y="7703"/>
                  </a:lnTo>
                  <a:lnTo>
                    <a:pt x="39589" y="7703"/>
                  </a:lnTo>
                  <a:lnTo>
                    <a:pt x="39589" y="6644"/>
                  </a:lnTo>
                  <a:cubicBezTo>
                    <a:pt x="33643" y="4535"/>
                    <a:pt x="26675" y="2761"/>
                    <a:pt x="19131" y="1562"/>
                  </a:cubicBezTo>
                  <a:cubicBezTo>
                    <a:pt x="12479" y="504"/>
                    <a:pt x="6086" y="1"/>
                    <a:pt x="315"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73"/>
            <p:cNvSpPr/>
            <p:nvPr/>
          </p:nvSpPr>
          <p:spPr>
            <a:xfrm>
              <a:off x="3494275" y="3955700"/>
              <a:ext cx="6260405" cy="1351277"/>
            </a:xfrm>
            <a:custGeom>
              <a:avLst/>
              <a:gdLst/>
              <a:ahLst/>
              <a:cxnLst/>
              <a:rect l="l" t="t" r="r" b="b"/>
              <a:pathLst>
                <a:path w="40453" h="9619" extrusionOk="0">
                  <a:moveTo>
                    <a:pt x="3147" y="0"/>
                  </a:moveTo>
                  <a:cubicBezTo>
                    <a:pt x="2079" y="0"/>
                    <a:pt x="1030" y="17"/>
                    <a:pt x="1" y="49"/>
                  </a:cubicBezTo>
                  <a:lnTo>
                    <a:pt x="149" y="9619"/>
                  </a:lnTo>
                  <a:lnTo>
                    <a:pt x="40453" y="9210"/>
                  </a:lnTo>
                  <a:lnTo>
                    <a:pt x="39830" y="5902"/>
                  </a:lnTo>
                  <a:cubicBezTo>
                    <a:pt x="33801" y="3859"/>
                    <a:pt x="26767" y="2186"/>
                    <a:pt x="19186" y="1146"/>
                  </a:cubicBezTo>
                  <a:cubicBezTo>
                    <a:pt x="13566" y="365"/>
                    <a:pt x="8153" y="0"/>
                    <a:pt x="31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73"/>
            <p:cNvSpPr/>
            <p:nvPr/>
          </p:nvSpPr>
          <p:spPr>
            <a:xfrm>
              <a:off x="9060252" y="4186787"/>
              <a:ext cx="698339" cy="799612"/>
            </a:xfrm>
            <a:custGeom>
              <a:avLst/>
              <a:gdLst/>
              <a:ahLst/>
              <a:cxnLst/>
              <a:rect l="l" t="t" r="r" b="b"/>
              <a:pathLst>
                <a:path w="4971" h="5692" extrusionOk="0">
                  <a:moveTo>
                    <a:pt x="3813" y="1"/>
                  </a:moveTo>
                  <a:cubicBezTo>
                    <a:pt x="3711" y="1"/>
                    <a:pt x="3609" y="19"/>
                    <a:pt x="3512" y="58"/>
                  </a:cubicBezTo>
                  <a:cubicBezTo>
                    <a:pt x="3103" y="225"/>
                    <a:pt x="2890" y="699"/>
                    <a:pt x="2908" y="1145"/>
                  </a:cubicBezTo>
                  <a:cubicBezTo>
                    <a:pt x="2908" y="1340"/>
                    <a:pt x="2945" y="1517"/>
                    <a:pt x="2992" y="1684"/>
                  </a:cubicBezTo>
                  <a:cubicBezTo>
                    <a:pt x="2983" y="1675"/>
                    <a:pt x="2964" y="1665"/>
                    <a:pt x="2945" y="1665"/>
                  </a:cubicBezTo>
                  <a:cubicBezTo>
                    <a:pt x="2877" y="1639"/>
                    <a:pt x="2804" y="1627"/>
                    <a:pt x="2730" y="1627"/>
                  </a:cubicBezTo>
                  <a:cubicBezTo>
                    <a:pt x="2515" y="1627"/>
                    <a:pt x="2294" y="1731"/>
                    <a:pt x="2156" y="1898"/>
                  </a:cubicBezTo>
                  <a:cubicBezTo>
                    <a:pt x="1970" y="2121"/>
                    <a:pt x="1914" y="2427"/>
                    <a:pt x="1951" y="2715"/>
                  </a:cubicBezTo>
                  <a:cubicBezTo>
                    <a:pt x="1998" y="3003"/>
                    <a:pt x="2193" y="3170"/>
                    <a:pt x="2360" y="3403"/>
                  </a:cubicBezTo>
                  <a:cubicBezTo>
                    <a:pt x="2134" y="3093"/>
                    <a:pt x="1747" y="2924"/>
                    <a:pt x="1361" y="2924"/>
                  </a:cubicBezTo>
                  <a:cubicBezTo>
                    <a:pt x="1145" y="2924"/>
                    <a:pt x="930" y="2977"/>
                    <a:pt x="743" y="3087"/>
                  </a:cubicBezTo>
                  <a:cubicBezTo>
                    <a:pt x="232" y="3403"/>
                    <a:pt x="0" y="4100"/>
                    <a:pt x="214" y="4666"/>
                  </a:cubicBezTo>
                  <a:cubicBezTo>
                    <a:pt x="407" y="5201"/>
                    <a:pt x="972" y="5562"/>
                    <a:pt x="1535" y="5562"/>
                  </a:cubicBezTo>
                  <a:cubicBezTo>
                    <a:pt x="1568" y="5562"/>
                    <a:pt x="1602" y="5561"/>
                    <a:pt x="1635" y="5558"/>
                  </a:cubicBezTo>
                  <a:cubicBezTo>
                    <a:pt x="1716" y="5552"/>
                    <a:pt x="1799" y="5549"/>
                    <a:pt x="1883" y="5549"/>
                  </a:cubicBezTo>
                  <a:cubicBezTo>
                    <a:pt x="2428" y="5549"/>
                    <a:pt x="3035" y="5664"/>
                    <a:pt x="3559" y="5688"/>
                  </a:cubicBezTo>
                  <a:cubicBezTo>
                    <a:pt x="3606" y="5690"/>
                    <a:pt x="3654" y="5692"/>
                    <a:pt x="3702" y="5692"/>
                  </a:cubicBezTo>
                  <a:cubicBezTo>
                    <a:pt x="3902" y="5692"/>
                    <a:pt x="4106" y="5667"/>
                    <a:pt x="4255" y="5540"/>
                  </a:cubicBezTo>
                  <a:cubicBezTo>
                    <a:pt x="4469" y="5372"/>
                    <a:pt x="4506" y="5066"/>
                    <a:pt x="4516" y="4787"/>
                  </a:cubicBezTo>
                  <a:cubicBezTo>
                    <a:pt x="4562" y="4118"/>
                    <a:pt x="4339" y="3449"/>
                    <a:pt x="4581" y="2817"/>
                  </a:cubicBezTo>
                  <a:cubicBezTo>
                    <a:pt x="4729" y="2418"/>
                    <a:pt x="4878" y="2028"/>
                    <a:pt x="4924" y="1610"/>
                  </a:cubicBezTo>
                  <a:cubicBezTo>
                    <a:pt x="4971" y="1192"/>
                    <a:pt x="4896" y="746"/>
                    <a:pt x="4636" y="411"/>
                  </a:cubicBezTo>
                  <a:cubicBezTo>
                    <a:pt x="4441" y="167"/>
                    <a:pt x="4124" y="1"/>
                    <a:pt x="38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73"/>
            <p:cNvSpPr/>
            <p:nvPr/>
          </p:nvSpPr>
          <p:spPr>
            <a:xfrm>
              <a:off x="4246632" y="4418020"/>
              <a:ext cx="854976" cy="678799"/>
            </a:xfrm>
            <a:custGeom>
              <a:avLst/>
              <a:gdLst/>
              <a:ahLst/>
              <a:cxnLst/>
              <a:rect l="l" t="t" r="r" b="b"/>
              <a:pathLst>
                <a:path w="6086" h="4832" extrusionOk="0">
                  <a:moveTo>
                    <a:pt x="3350" y="1"/>
                  </a:moveTo>
                  <a:cubicBezTo>
                    <a:pt x="3345" y="1"/>
                    <a:pt x="3340" y="1"/>
                    <a:pt x="3336" y="1"/>
                  </a:cubicBezTo>
                  <a:cubicBezTo>
                    <a:pt x="2946" y="1"/>
                    <a:pt x="2658" y="372"/>
                    <a:pt x="2500" y="735"/>
                  </a:cubicBezTo>
                  <a:cubicBezTo>
                    <a:pt x="2332" y="1097"/>
                    <a:pt x="2249" y="1450"/>
                    <a:pt x="2221" y="1840"/>
                  </a:cubicBezTo>
                  <a:cubicBezTo>
                    <a:pt x="2137" y="1645"/>
                    <a:pt x="2054" y="1441"/>
                    <a:pt x="1924" y="1264"/>
                  </a:cubicBezTo>
                  <a:cubicBezTo>
                    <a:pt x="1794" y="1088"/>
                    <a:pt x="1599" y="948"/>
                    <a:pt x="1385" y="921"/>
                  </a:cubicBezTo>
                  <a:cubicBezTo>
                    <a:pt x="1359" y="917"/>
                    <a:pt x="1333" y="916"/>
                    <a:pt x="1308" y="916"/>
                  </a:cubicBezTo>
                  <a:cubicBezTo>
                    <a:pt x="951" y="916"/>
                    <a:pt x="647" y="1212"/>
                    <a:pt x="456" y="1524"/>
                  </a:cubicBezTo>
                  <a:cubicBezTo>
                    <a:pt x="112" y="2100"/>
                    <a:pt x="0" y="2807"/>
                    <a:pt x="149" y="3466"/>
                  </a:cubicBezTo>
                  <a:cubicBezTo>
                    <a:pt x="261" y="3940"/>
                    <a:pt x="149" y="4340"/>
                    <a:pt x="186" y="4832"/>
                  </a:cubicBezTo>
                  <a:lnTo>
                    <a:pt x="4432" y="4832"/>
                  </a:lnTo>
                  <a:cubicBezTo>
                    <a:pt x="4497" y="4832"/>
                    <a:pt x="4711" y="4786"/>
                    <a:pt x="4776" y="4786"/>
                  </a:cubicBezTo>
                  <a:cubicBezTo>
                    <a:pt x="5064" y="4665"/>
                    <a:pt x="5343" y="4525"/>
                    <a:pt x="5584" y="4321"/>
                  </a:cubicBezTo>
                  <a:cubicBezTo>
                    <a:pt x="5817" y="4117"/>
                    <a:pt x="6002" y="3838"/>
                    <a:pt x="6040" y="3531"/>
                  </a:cubicBezTo>
                  <a:cubicBezTo>
                    <a:pt x="6086" y="3215"/>
                    <a:pt x="5965" y="2881"/>
                    <a:pt x="5714" y="2704"/>
                  </a:cubicBezTo>
                  <a:cubicBezTo>
                    <a:pt x="5577" y="2608"/>
                    <a:pt x="5374" y="2553"/>
                    <a:pt x="5184" y="2553"/>
                  </a:cubicBezTo>
                  <a:cubicBezTo>
                    <a:pt x="5116" y="2553"/>
                    <a:pt x="5050" y="2560"/>
                    <a:pt x="4990" y="2574"/>
                  </a:cubicBezTo>
                  <a:cubicBezTo>
                    <a:pt x="5120" y="2454"/>
                    <a:pt x="5203" y="2268"/>
                    <a:pt x="5194" y="2091"/>
                  </a:cubicBezTo>
                  <a:cubicBezTo>
                    <a:pt x="5166" y="1812"/>
                    <a:pt x="4943" y="1571"/>
                    <a:pt x="4674" y="1534"/>
                  </a:cubicBezTo>
                  <a:cubicBezTo>
                    <a:pt x="4640" y="1529"/>
                    <a:pt x="4607" y="1527"/>
                    <a:pt x="4573" y="1527"/>
                  </a:cubicBezTo>
                  <a:cubicBezTo>
                    <a:pt x="4283" y="1527"/>
                    <a:pt x="4004" y="1701"/>
                    <a:pt x="3838" y="1943"/>
                  </a:cubicBezTo>
                  <a:cubicBezTo>
                    <a:pt x="3986" y="1580"/>
                    <a:pt x="4135" y="1190"/>
                    <a:pt x="4088" y="791"/>
                  </a:cubicBezTo>
                  <a:cubicBezTo>
                    <a:pt x="4052" y="396"/>
                    <a:pt x="3743" y="1"/>
                    <a:pt x="335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73"/>
            <p:cNvSpPr/>
            <p:nvPr/>
          </p:nvSpPr>
          <p:spPr>
            <a:xfrm>
              <a:off x="4308023" y="4582524"/>
              <a:ext cx="672209" cy="514297"/>
            </a:xfrm>
            <a:custGeom>
              <a:avLst/>
              <a:gdLst/>
              <a:ahLst/>
              <a:cxnLst/>
              <a:rect l="l" t="t" r="r" b="b"/>
              <a:pathLst>
                <a:path w="4785" h="3661" extrusionOk="0">
                  <a:moveTo>
                    <a:pt x="2643" y="0"/>
                  </a:moveTo>
                  <a:cubicBezTo>
                    <a:pt x="2638" y="0"/>
                    <a:pt x="2634" y="0"/>
                    <a:pt x="2629" y="0"/>
                  </a:cubicBezTo>
                  <a:cubicBezTo>
                    <a:pt x="2314" y="0"/>
                    <a:pt x="2091" y="288"/>
                    <a:pt x="1970" y="576"/>
                  </a:cubicBezTo>
                  <a:cubicBezTo>
                    <a:pt x="1840" y="855"/>
                    <a:pt x="1775" y="1134"/>
                    <a:pt x="1747" y="1450"/>
                  </a:cubicBezTo>
                  <a:cubicBezTo>
                    <a:pt x="1682" y="1292"/>
                    <a:pt x="1617" y="1125"/>
                    <a:pt x="1515" y="995"/>
                  </a:cubicBezTo>
                  <a:cubicBezTo>
                    <a:pt x="1412" y="855"/>
                    <a:pt x="1264" y="744"/>
                    <a:pt x="1087" y="725"/>
                  </a:cubicBezTo>
                  <a:cubicBezTo>
                    <a:pt x="1067" y="723"/>
                    <a:pt x="1046" y="721"/>
                    <a:pt x="1026" y="721"/>
                  </a:cubicBezTo>
                  <a:cubicBezTo>
                    <a:pt x="753" y="721"/>
                    <a:pt x="510" y="947"/>
                    <a:pt x="362" y="1190"/>
                  </a:cubicBezTo>
                  <a:cubicBezTo>
                    <a:pt x="93" y="1645"/>
                    <a:pt x="0" y="2202"/>
                    <a:pt x="121" y="2723"/>
                  </a:cubicBezTo>
                  <a:cubicBezTo>
                    <a:pt x="195" y="3048"/>
                    <a:pt x="140" y="3336"/>
                    <a:pt x="149" y="3661"/>
                  </a:cubicBezTo>
                  <a:lnTo>
                    <a:pt x="3977" y="3661"/>
                  </a:lnTo>
                  <a:cubicBezTo>
                    <a:pt x="4125" y="3587"/>
                    <a:pt x="4265" y="3503"/>
                    <a:pt x="4385" y="3392"/>
                  </a:cubicBezTo>
                  <a:cubicBezTo>
                    <a:pt x="4571" y="3234"/>
                    <a:pt x="4720" y="3011"/>
                    <a:pt x="4748" y="2769"/>
                  </a:cubicBezTo>
                  <a:cubicBezTo>
                    <a:pt x="4785" y="2528"/>
                    <a:pt x="4692" y="2267"/>
                    <a:pt x="4488" y="2119"/>
                  </a:cubicBezTo>
                  <a:cubicBezTo>
                    <a:pt x="4385" y="2043"/>
                    <a:pt x="4227" y="1998"/>
                    <a:pt x="4077" y="1998"/>
                  </a:cubicBezTo>
                  <a:cubicBezTo>
                    <a:pt x="4023" y="1998"/>
                    <a:pt x="3970" y="2004"/>
                    <a:pt x="3921" y="2017"/>
                  </a:cubicBezTo>
                  <a:cubicBezTo>
                    <a:pt x="4023" y="1924"/>
                    <a:pt x="4088" y="1775"/>
                    <a:pt x="4079" y="1636"/>
                  </a:cubicBezTo>
                  <a:cubicBezTo>
                    <a:pt x="4070" y="1422"/>
                    <a:pt x="3893" y="1227"/>
                    <a:pt x="3679" y="1199"/>
                  </a:cubicBezTo>
                  <a:cubicBezTo>
                    <a:pt x="3652" y="1195"/>
                    <a:pt x="3626" y="1193"/>
                    <a:pt x="3599" y="1193"/>
                  </a:cubicBezTo>
                  <a:cubicBezTo>
                    <a:pt x="3368" y="1193"/>
                    <a:pt x="3153" y="1333"/>
                    <a:pt x="3020" y="1524"/>
                  </a:cubicBezTo>
                  <a:cubicBezTo>
                    <a:pt x="3140" y="1236"/>
                    <a:pt x="3252" y="929"/>
                    <a:pt x="3224" y="614"/>
                  </a:cubicBezTo>
                  <a:cubicBezTo>
                    <a:pt x="3187" y="311"/>
                    <a:pt x="2943" y="0"/>
                    <a:pt x="26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73"/>
            <p:cNvSpPr/>
            <p:nvPr/>
          </p:nvSpPr>
          <p:spPr>
            <a:xfrm>
              <a:off x="9130634" y="4260259"/>
              <a:ext cx="673614" cy="741875"/>
            </a:xfrm>
            <a:custGeom>
              <a:avLst/>
              <a:gdLst/>
              <a:ahLst/>
              <a:cxnLst/>
              <a:rect l="l" t="t" r="r" b="b"/>
              <a:pathLst>
                <a:path w="4795" h="5281" extrusionOk="0">
                  <a:moveTo>
                    <a:pt x="3690" y="0"/>
                  </a:moveTo>
                  <a:cubicBezTo>
                    <a:pt x="3589" y="0"/>
                    <a:pt x="3489" y="18"/>
                    <a:pt x="3392" y="55"/>
                  </a:cubicBezTo>
                  <a:cubicBezTo>
                    <a:pt x="2993" y="204"/>
                    <a:pt x="2788" y="650"/>
                    <a:pt x="2807" y="1068"/>
                  </a:cubicBezTo>
                  <a:cubicBezTo>
                    <a:pt x="2807" y="1235"/>
                    <a:pt x="2844" y="1403"/>
                    <a:pt x="2890" y="1560"/>
                  </a:cubicBezTo>
                  <a:cubicBezTo>
                    <a:pt x="2872" y="1560"/>
                    <a:pt x="2863" y="1551"/>
                    <a:pt x="2844" y="1542"/>
                  </a:cubicBezTo>
                  <a:cubicBezTo>
                    <a:pt x="2778" y="1518"/>
                    <a:pt x="2709" y="1507"/>
                    <a:pt x="2638" y="1507"/>
                  </a:cubicBezTo>
                  <a:cubicBezTo>
                    <a:pt x="2432" y="1507"/>
                    <a:pt x="2221" y="1603"/>
                    <a:pt x="2082" y="1756"/>
                  </a:cubicBezTo>
                  <a:cubicBezTo>
                    <a:pt x="1906" y="1969"/>
                    <a:pt x="1850" y="2257"/>
                    <a:pt x="1887" y="2517"/>
                  </a:cubicBezTo>
                  <a:cubicBezTo>
                    <a:pt x="1933" y="2787"/>
                    <a:pt x="2119" y="2935"/>
                    <a:pt x="2277" y="3158"/>
                  </a:cubicBezTo>
                  <a:cubicBezTo>
                    <a:pt x="2059" y="2869"/>
                    <a:pt x="1690" y="2715"/>
                    <a:pt x="1321" y="2715"/>
                  </a:cubicBezTo>
                  <a:cubicBezTo>
                    <a:pt x="1110" y="2715"/>
                    <a:pt x="899" y="2766"/>
                    <a:pt x="716" y="2870"/>
                  </a:cubicBezTo>
                  <a:cubicBezTo>
                    <a:pt x="224" y="3158"/>
                    <a:pt x="1" y="3809"/>
                    <a:pt x="205" y="4329"/>
                  </a:cubicBezTo>
                  <a:cubicBezTo>
                    <a:pt x="398" y="4819"/>
                    <a:pt x="935" y="5160"/>
                    <a:pt x="1478" y="5160"/>
                  </a:cubicBezTo>
                  <a:cubicBezTo>
                    <a:pt x="1512" y="5160"/>
                    <a:pt x="1546" y="5159"/>
                    <a:pt x="1580" y="5156"/>
                  </a:cubicBezTo>
                  <a:cubicBezTo>
                    <a:pt x="1663" y="5149"/>
                    <a:pt x="1747" y="5147"/>
                    <a:pt x="1833" y="5147"/>
                  </a:cubicBezTo>
                  <a:cubicBezTo>
                    <a:pt x="2357" y="5147"/>
                    <a:pt x="2936" y="5253"/>
                    <a:pt x="3439" y="5277"/>
                  </a:cubicBezTo>
                  <a:cubicBezTo>
                    <a:pt x="3486" y="5279"/>
                    <a:pt x="3535" y="5280"/>
                    <a:pt x="3584" y="5280"/>
                  </a:cubicBezTo>
                  <a:cubicBezTo>
                    <a:pt x="3774" y="5280"/>
                    <a:pt x="3969" y="5257"/>
                    <a:pt x="4117" y="5147"/>
                  </a:cubicBezTo>
                  <a:cubicBezTo>
                    <a:pt x="4321" y="4979"/>
                    <a:pt x="4349" y="4701"/>
                    <a:pt x="4368" y="4441"/>
                  </a:cubicBezTo>
                  <a:cubicBezTo>
                    <a:pt x="4405" y="3818"/>
                    <a:pt x="4191" y="3196"/>
                    <a:pt x="4423" y="2610"/>
                  </a:cubicBezTo>
                  <a:cubicBezTo>
                    <a:pt x="4563" y="2248"/>
                    <a:pt x="4711" y="1876"/>
                    <a:pt x="4749" y="1495"/>
                  </a:cubicBezTo>
                  <a:cubicBezTo>
                    <a:pt x="4795" y="1105"/>
                    <a:pt x="4721" y="687"/>
                    <a:pt x="4470" y="381"/>
                  </a:cubicBezTo>
                  <a:cubicBezTo>
                    <a:pt x="4282" y="152"/>
                    <a:pt x="3986" y="0"/>
                    <a:pt x="3690"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73"/>
            <p:cNvSpPr/>
            <p:nvPr/>
          </p:nvSpPr>
          <p:spPr>
            <a:xfrm>
              <a:off x="7412892" y="285235"/>
              <a:ext cx="1133132" cy="323666"/>
            </a:xfrm>
            <a:custGeom>
              <a:avLst/>
              <a:gdLst/>
              <a:ahLst/>
              <a:cxnLst/>
              <a:rect l="l" t="t" r="r" b="b"/>
              <a:pathLst>
                <a:path w="8066" h="2304" extrusionOk="0">
                  <a:moveTo>
                    <a:pt x="3117" y="0"/>
                  </a:moveTo>
                  <a:cubicBezTo>
                    <a:pt x="2914" y="0"/>
                    <a:pt x="2711" y="79"/>
                    <a:pt x="2574" y="232"/>
                  </a:cubicBezTo>
                  <a:cubicBezTo>
                    <a:pt x="2342" y="492"/>
                    <a:pt x="2333" y="919"/>
                    <a:pt x="2556" y="1189"/>
                  </a:cubicBezTo>
                  <a:cubicBezTo>
                    <a:pt x="2473" y="1132"/>
                    <a:pt x="2364" y="1108"/>
                    <a:pt x="2248" y="1108"/>
                  </a:cubicBezTo>
                  <a:cubicBezTo>
                    <a:pt x="2077" y="1108"/>
                    <a:pt x="1894" y="1161"/>
                    <a:pt x="1766" y="1244"/>
                  </a:cubicBezTo>
                  <a:cubicBezTo>
                    <a:pt x="1562" y="1384"/>
                    <a:pt x="1478" y="1653"/>
                    <a:pt x="1515" y="1904"/>
                  </a:cubicBezTo>
                  <a:cubicBezTo>
                    <a:pt x="1315" y="1843"/>
                    <a:pt x="1103" y="1810"/>
                    <a:pt x="892" y="1810"/>
                  </a:cubicBezTo>
                  <a:cubicBezTo>
                    <a:pt x="780" y="1810"/>
                    <a:pt x="668" y="1820"/>
                    <a:pt x="558" y="1839"/>
                  </a:cubicBezTo>
                  <a:cubicBezTo>
                    <a:pt x="307" y="1885"/>
                    <a:pt x="57" y="2053"/>
                    <a:pt x="1" y="2303"/>
                  </a:cubicBezTo>
                  <a:lnTo>
                    <a:pt x="8065" y="2303"/>
                  </a:lnTo>
                  <a:cubicBezTo>
                    <a:pt x="7860" y="1935"/>
                    <a:pt x="7417" y="1732"/>
                    <a:pt x="6992" y="1732"/>
                  </a:cubicBezTo>
                  <a:cubicBezTo>
                    <a:pt x="6956" y="1732"/>
                    <a:pt x="6921" y="1734"/>
                    <a:pt x="6885" y="1737"/>
                  </a:cubicBezTo>
                  <a:cubicBezTo>
                    <a:pt x="6904" y="1402"/>
                    <a:pt x="6718" y="1068"/>
                    <a:pt x="6421" y="901"/>
                  </a:cubicBezTo>
                  <a:cubicBezTo>
                    <a:pt x="6308" y="838"/>
                    <a:pt x="6171" y="809"/>
                    <a:pt x="6031" y="809"/>
                  </a:cubicBezTo>
                  <a:cubicBezTo>
                    <a:pt x="5815" y="809"/>
                    <a:pt x="5590" y="879"/>
                    <a:pt x="5427" y="1003"/>
                  </a:cubicBezTo>
                  <a:cubicBezTo>
                    <a:pt x="5352" y="678"/>
                    <a:pt x="5055" y="417"/>
                    <a:pt x="4730" y="390"/>
                  </a:cubicBezTo>
                  <a:cubicBezTo>
                    <a:pt x="4705" y="387"/>
                    <a:pt x="4680" y="385"/>
                    <a:pt x="4656" y="385"/>
                  </a:cubicBezTo>
                  <a:cubicBezTo>
                    <a:pt x="4354" y="385"/>
                    <a:pt x="4051" y="589"/>
                    <a:pt x="3931" y="873"/>
                  </a:cubicBezTo>
                  <a:cubicBezTo>
                    <a:pt x="3894" y="575"/>
                    <a:pt x="3773" y="278"/>
                    <a:pt x="3522" y="120"/>
                  </a:cubicBezTo>
                  <a:cubicBezTo>
                    <a:pt x="3403" y="39"/>
                    <a:pt x="3260" y="0"/>
                    <a:pt x="31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73"/>
            <p:cNvSpPr/>
            <p:nvPr/>
          </p:nvSpPr>
          <p:spPr>
            <a:xfrm>
              <a:off x="8284318" y="940389"/>
              <a:ext cx="2175793" cy="832063"/>
            </a:xfrm>
            <a:custGeom>
              <a:avLst/>
              <a:gdLst/>
              <a:ahLst/>
              <a:cxnLst/>
              <a:rect l="l" t="t" r="r" b="b"/>
              <a:pathLst>
                <a:path w="15488" h="5923" extrusionOk="0">
                  <a:moveTo>
                    <a:pt x="7381" y="1"/>
                  </a:moveTo>
                  <a:cubicBezTo>
                    <a:pt x="6762" y="1"/>
                    <a:pt x="6163" y="460"/>
                    <a:pt x="6030" y="1063"/>
                  </a:cubicBezTo>
                  <a:cubicBezTo>
                    <a:pt x="5837" y="781"/>
                    <a:pt x="5555" y="647"/>
                    <a:pt x="5242" y="647"/>
                  </a:cubicBezTo>
                  <a:cubicBezTo>
                    <a:pt x="5162" y="647"/>
                    <a:pt x="5081" y="656"/>
                    <a:pt x="4999" y="673"/>
                  </a:cubicBezTo>
                  <a:cubicBezTo>
                    <a:pt x="4580" y="756"/>
                    <a:pt x="4237" y="1109"/>
                    <a:pt x="4153" y="1518"/>
                  </a:cubicBezTo>
                  <a:cubicBezTo>
                    <a:pt x="4088" y="1853"/>
                    <a:pt x="4181" y="2206"/>
                    <a:pt x="4348" y="2503"/>
                  </a:cubicBezTo>
                  <a:cubicBezTo>
                    <a:pt x="4404" y="2596"/>
                    <a:pt x="4460" y="2689"/>
                    <a:pt x="4534" y="2772"/>
                  </a:cubicBezTo>
                  <a:cubicBezTo>
                    <a:pt x="4397" y="2711"/>
                    <a:pt x="4250" y="2674"/>
                    <a:pt x="4104" y="2674"/>
                  </a:cubicBezTo>
                  <a:cubicBezTo>
                    <a:pt x="4052" y="2674"/>
                    <a:pt x="4000" y="2679"/>
                    <a:pt x="3949" y="2689"/>
                  </a:cubicBezTo>
                  <a:cubicBezTo>
                    <a:pt x="3512" y="2763"/>
                    <a:pt x="3159" y="3135"/>
                    <a:pt x="3038" y="3562"/>
                  </a:cubicBezTo>
                  <a:cubicBezTo>
                    <a:pt x="2927" y="3990"/>
                    <a:pt x="3094" y="4538"/>
                    <a:pt x="3335" y="4909"/>
                  </a:cubicBezTo>
                  <a:cubicBezTo>
                    <a:pt x="2941" y="4672"/>
                    <a:pt x="2481" y="4547"/>
                    <a:pt x="2021" y="4547"/>
                  </a:cubicBezTo>
                  <a:cubicBezTo>
                    <a:pt x="1832" y="4547"/>
                    <a:pt x="1643" y="4569"/>
                    <a:pt x="1459" y="4612"/>
                  </a:cubicBezTo>
                  <a:cubicBezTo>
                    <a:pt x="827" y="4761"/>
                    <a:pt x="335" y="5374"/>
                    <a:pt x="0" y="5922"/>
                  </a:cubicBezTo>
                  <a:lnTo>
                    <a:pt x="15488" y="5922"/>
                  </a:lnTo>
                  <a:cubicBezTo>
                    <a:pt x="15246" y="5383"/>
                    <a:pt x="14633" y="5021"/>
                    <a:pt x="14039" y="5002"/>
                  </a:cubicBezTo>
                  <a:cubicBezTo>
                    <a:pt x="14122" y="4278"/>
                    <a:pt x="13788" y="3525"/>
                    <a:pt x="13193" y="3107"/>
                  </a:cubicBezTo>
                  <a:cubicBezTo>
                    <a:pt x="12855" y="2869"/>
                    <a:pt x="12385" y="2749"/>
                    <a:pt x="11922" y="2749"/>
                  </a:cubicBezTo>
                  <a:cubicBezTo>
                    <a:pt x="11571" y="2749"/>
                    <a:pt x="11225" y="2818"/>
                    <a:pt x="10945" y="2958"/>
                  </a:cubicBezTo>
                  <a:cubicBezTo>
                    <a:pt x="10982" y="2419"/>
                    <a:pt x="10731" y="1871"/>
                    <a:pt x="10313" y="1537"/>
                  </a:cubicBezTo>
                  <a:cubicBezTo>
                    <a:pt x="10024" y="1311"/>
                    <a:pt x="9634" y="1204"/>
                    <a:pt x="9251" y="1204"/>
                  </a:cubicBezTo>
                  <a:cubicBezTo>
                    <a:pt x="9066" y="1204"/>
                    <a:pt x="8884" y="1228"/>
                    <a:pt x="8715" y="1277"/>
                  </a:cubicBezTo>
                  <a:cubicBezTo>
                    <a:pt x="8678" y="636"/>
                    <a:pt x="8111" y="60"/>
                    <a:pt x="7470" y="4"/>
                  </a:cubicBezTo>
                  <a:cubicBezTo>
                    <a:pt x="7440" y="2"/>
                    <a:pt x="7411" y="1"/>
                    <a:pt x="7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0" name="Google Shape;2590;p73"/>
            <p:cNvGrpSpPr/>
            <p:nvPr/>
          </p:nvGrpSpPr>
          <p:grpSpPr>
            <a:xfrm>
              <a:off x="7173042" y="1924033"/>
              <a:ext cx="1372987" cy="2678488"/>
              <a:chOff x="8006100" y="1064857"/>
              <a:chExt cx="1909579" cy="3725297"/>
            </a:xfrm>
          </p:grpSpPr>
          <p:sp>
            <p:nvSpPr>
              <p:cNvPr id="2591" name="Google Shape;2591;p73"/>
              <p:cNvSpPr/>
              <p:nvPr/>
            </p:nvSpPr>
            <p:spPr>
              <a:xfrm>
                <a:off x="8006100" y="4586458"/>
                <a:ext cx="1909579" cy="203696"/>
              </a:xfrm>
              <a:custGeom>
                <a:avLst/>
                <a:gdLst/>
                <a:ahLst/>
                <a:cxnLst/>
                <a:rect l="l" t="t" r="r" b="b"/>
                <a:pathLst>
                  <a:path w="13593" h="1450" extrusionOk="0">
                    <a:moveTo>
                      <a:pt x="6801" y="0"/>
                    </a:moveTo>
                    <a:cubicBezTo>
                      <a:pt x="3048" y="0"/>
                      <a:pt x="0" y="325"/>
                      <a:pt x="0" y="725"/>
                    </a:cubicBezTo>
                    <a:cubicBezTo>
                      <a:pt x="0" y="1124"/>
                      <a:pt x="3048" y="1450"/>
                      <a:pt x="6801" y="1450"/>
                    </a:cubicBezTo>
                    <a:cubicBezTo>
                      <a:pt x="10555" y="1450"/>
                      <a:pt x="13593" y="1124"/>
                      <a:pt x="13593" y="725"/>
                    </a:cubicBezTo>
                    <a:cubicBezTo>
                      <a:pt x="13593" y="325"/>
                      <a:pt x="10555" y="0"/>
                      <a:pt x="680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73"/>
              <p:cNvSpPr/>
              <p:nvPr/>
            </p:nvSpPr>
            <p:spPr>
              <a:xfrm>
                <a:off x="8268380" y="3368761"/>
                <a:ext cx="583564" cy="1288202"/>
              </a:xfrm>
              <a:custGeom>
                <a:avLst/>
                <a:gdLst/>
                <a:ahLst/>
                <a:cxnLst/>
                <a:rect l="l" t="t" r="r" b="b"/>
                <a:pathLst>
                  <a:path w="4154" h="9170" extrusionOk="0">
                    <a:moveTo>
                      <a:pt x="4014" y="0"/>
                    </a:moveTo>
                    <a:lnTo>
                      <a:pt x="1" y="474"/>
                    </a:lnTo>
                    <a:cubicBezTo>
                      <a:pt x="214" y="3558"/>
                      <a:pt x="2714" y="8510"/>
                      <a:pt x="2714" y="8510"/>
                    </a:cubicBezTo>
                    <a:lnTo>
                      <a:pt x="1989" y="9170"/>
                    </a:lnTo>
                    <a:lnTo>
                      <a:pt x="4154" y="9170"/>
                    </a:lnTo>
                    <a:lnTo>
                      <a:pt x="4144" y="8297"/>
                    </a:lnTo>
                    <a:lnTo>
                      <a:pt x="4014" y="0"/>
                    </a:lnTo>
                    <a:close/>
                  </a:path>
                </a:pathLst>
              </a:custGeom>
              <a:solidFill>
                <a:srgbClr val="E893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73"/>
              <p:cNvSpPr/>
              <p:nvPr/>
            </p:nvSpPr>
            <p:spPr>
              <a:xfrm>
                <a:off x="8547799" y="4534199"/>
                <a:ext cx="304145" cy="122780"/>
              </a:xfrm>
              <a:custGeom>
                <a:avLst/>
                <a:gdLst/>
                <a:ahLst/>
                <a:cxnLst/>
                <a:rect l="l" t="t" r="r" b="b"/>
                <a:pathLst>
                  <a:path w="2165" h="874" extrusionOk="0">
                    <a:moveTo>
                      <a:pt x="2155" y="1"/>
                    </a:moveTo>
                    <a:lnTo>
                      <a:pt x="725" y="214"/>
                    </a:lnTo>
                    <a:lnTo>
                      <a:pt x="0" y="874"/>
                    </a:lnTo>
                    <a:lnTo>
                      <a:pt x="2165" y="874"/>
                    </a:lnTo>
                    <a:lnTo>
                      <a:pt x="215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73"/>
              <p:cNvSpPr/>
              <p:nvPr/>
            </p:nvSpPr>
            <p:spPr>
              <a:xfrm>
                <a:off x="8729161" y="3368761"/>
                <a:ext cx="583564" cy="1288202"/>
              </a:xfrm>
              <a:custGeom>
                <a:avLst/>
                <a:gdLst/>
                <a:ahLst/>
                <a:cxnLst/>
                <a:rect l="l" t="t" r="r" b="b"/>
                <a:pathLst>
                  <a:path w="4154" h="9170" extrusionOk="0">
                    <a:moveTo>
                      <a:pt x="4014" y="0"/>
                    </a:moveTo>
                    <a:lnTo>
                      <a:pt x="0" y="474"/>
                    </a:lnTo>
                    <a:cubicBezTo>
                      <a:pt x="214" y="3558"/>
                      <a:pt x="2704" y="8510"/>
                      <a:pt x="2704" y="8510"/>
                    </a:cubicBezTo>
                    <a:lnTo>
                      <a:pt x="1989" y="9170"/>
                    </a:lnTo>
                    <a:lnTo>
                      <a:pt x="4153" y="9170"/>
                    </a:lnTo>
                    <a:lnTo>
                      <a:pt x="4135" y="8297"/>
                    </a:lnTo>
                    <a:lnTo>
                      <a:pt x="4014" y="0"/>
                    </a:lnTo>
                    <a:close/>
                  </a:path>
                </a:pathLst>
              </a:custGeom>
              <a:solidFill>
                <a:srgbClr val="F0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73"/>
              <p:cNvSpPr/>
              <p:nvPr/>
            </p:nvSpPr>
            <p:spPr>
              <a:xfrm>
                <a:off x="9008440" y="4534199"/>
                <a:ext cx="304285" cy="122780"/>
              </a:xfrm>
              <a:custGeom>
                <a:avLst/>
                <a:gdLst/>
                <a:ahLst/>
                <a:cxnLst/>
                <a:rect l="l" t="t" r="r" b="b"/>
                <a:pathLst>
                  <a:path w="2166" h="874" extrusionOk="0">
                    <a:moveTo>
                      <a:pt x="2147" y="1"/>
                    </a:moveTo>
                    <a:lnTo>
                      <a:pt x="725" y="214"/>
                    </a:lnTo>
                    <a:lnTo>
                      <a:pt x="1" y="874"/>
                    </a:lnTo>
                    <a:lnTo>
                      <a:pt x="2165" y="874"/>
                    </a:lnTo>
                    <a:lnTo>
                      <a:pt x="21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73"/>
              <p:cNvSpPr/>
              <p:nvPr/>
            </p:nvSpPr>
            <p:spPr>
              <a:xfrm>
                <a:off x="8171869" y="2657360"/>
                <a:ext cx="608289" cy="868026"/>
              </a:xfrm>
              <a:custGeom>
                <a:avLst/>
                <a:gdLst/>
                <a:ahLst/>
                <a:cxnLst/>
                <a:rect l="l" t="t" r="r" b="b"/>
                <a:pathLst>
                  <a:path w="4330" h="6179" extrusionOk="0">
                    <a:moveTo>
                      <a:pt x="558" y="1"/>
                    </a:moveTo>
                    <a:lnTo>
                      <a:pt x="0" y="595"/>
                    </a:lnTo>
                    <a:lnTo>
                      <a:pt x="455" y="6012"/>
                    </a:lnTo>
                    <a:cubicBezTo>
                      <a:pt x="455" y="6012"/>
                      <a:pt x="1034" y="6178"/>
                      <a:pt x="1884" y="6178"/>
                    </a:cubicBezTo>
                    <a:cubicBezTo>
                      <a:pt x="2239" y="6178"/>
                      <a:pt x="2640" y="6149"/>
                      <a:pt x="3066" y="6067"/>
                    </a:cubicBezTo>
                    <a:cubicBezTo>
                      <a:pt x="3475" y="5993"/>
                      <a:pt x="3902" y="5872"/>
                      <a:pt x="4330" y="5677"/>
                    </a:cubicBezTo>
                    <a:lnTo>
                      <a:pt x="3707" y="437"/>
                    </a:lnTo>
                    <a:lnTo>
                      <a:pt x="3689" y="307"/>
                    </a:lnTo>
                    <a:lnTo>
                      <a:pt x="5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73"/>
              <p:cNvSpPr/>
              <p:nvPr/>
            </p:nvSpPr>
            <p:spPr>
              <a:xfrm>
                <a:off x="8425017" y="2718751"/>
                <a:ext cx="355140" cy="791043"/>
              </a:xfrm>
              <a:custGeom>
                <a:avLst/>
                <a:gdLst/>
                <a:ahLst/>
                <a:cxnLst/>
                <a:rect l="l" t="t" r="r" b="b"/>
                <a:pathLst>
                  <a:path w="2528" h="5631" extrusionOk="0">
                    <a:moveTo>
                      <a:pt x="1905" y="0"/>
                    </a:moveTo>
                    <a:lnTo>
                      <a:pt x="1" y="251"/>
                    </a:lnTo>
                    <a:lnTo>
                      <a:pt x="66" y="632"/>
                    </a:lnTo>
                    <a:cubicBezTo>
                      <a:pt x="224" y="1626"/>
                      <a:pt x="735" y="2119"/>
                      <a:pt x="1032" y="2323"/>
                    </a:cubicBezTo>
                    <a:lnTo>
                      <a:pt x="1264" y="5630"/>
                    </a:lnTo>
                    <a:cubicBezTo>
                      <a:pt x="1673" y="5556"/>
                      <a:pt x="2100" y="5435"/>
                      <a:pt x="2528" y="5240"/>
                    </a:cubicBezTo>
                    <a:lnTo>
                      <a:pt x="1905"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73"/>
              <p:cNvSpPr/>
              <p:nvPr/>
            </p:nvSpPr>
            <p:spPr>
              <a:xfrm>
                <a:off x="8485144" y="2682225"/>
                <a:ext cx="896700" cy="820403"/>
              </a:xfrm>
              <a:custGeom>
                <a:avLst/>
                <a:gdLst/>
                <a:ahLst/>
                <a:cxnLst/>
                <a:rect l="l" t="t" r="r" b="b"/>
                <a:pathLst>
                  <a:path w="6383" h="5840" extrusionOk="0">
                    <a:moveTo>
                      <a:pt x="6281" y="0"/>
                    </a:moveTo>
                    <a:lnTo>
                      <a:pt x="0" y="836"/>
                    </a:lnTo>
                    <a:cubicBezTo>
                      <a:pt x="195" y="2035"/>
                      <a:pt x="957" y="2360"/>
                      <a:pt x="957" y="2360"/>
                    </a:cubicBezTo>
                    <a:lnTo>
                      <a:pt x="1180" y="5602"/>
                    </a:lnTo>
                    <a:cubicBezTo>
                      <a:pt x="1910" y="5773"/>
                      <a:pt x="2577" y="5839"/>
                      <a:pt x="3173" y="5839"/>
                    </a:cubicBezTo>
                    <a:cubicBezTo>
                      <a:pt x="4359" y="5839"/>
                      <a:pt x="5259" y="5577"/>
                      <a:pt x="5798" y="5361"/>
                    </a:cubicBezTo>
                    <a:cubicBezTo>
                      <a:pt x="5853" y="5333"/>
                      <a:pt x="5900" y="5314"/>
                      <a:pt x="5946" y="5296"/>
                    </a:cubicBezTo>
                    <a:cubicBezTo>
                      <a:pt x="6234" y="5175"/>
                      <a:pt x="6383" y="5073"/>
                      <a:pt x="6383" y="5073"/>
                    </a:cubicBezTo>
                    <a:lnTo>
                      <a:pt x="62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73"/>
              <p:cNvSpPr/>
              <p:nvPr/>
            </p:nvSpPr>
            <p:spPr>
              <a:xfrm>
                <a:off x="9060137" y="2838863"/>
                <a:ext cx="284337" cy="596478"/>
              </a:xfrm>
              <a:custGeom>
                <a:avLst/>
                <a:gdLst/>
                <a:ahLst/>
                <a:cxnLst/>
                <a:rect l="l" t="t" r="r" b="b"/>
                <a:pathLst>
                  <a:path w="2024" h="4246" extrusionOk="0">
                    <a:moveTo>
                      <a:pt x="96" y="1"/>
                    </a:moveTo>
                    <a:cubicBezTo>
                      <a:pt x="48" y="1"/>
                      <a:pt x="0" y="54"/>
                      <a:pt x="32" y="112"/>
                    </a:cubicBezTo>
                    <a:cubicBezTo>
                      <a:pt x="292" y="604"/>
                      <a:pt x="868" y="836"/>
                      <a:pt x="1417" y="864"/>
                    </a:cubicBezTo>
                    <a:cubicBezTo>
                      <a:pt x="1482" y="1988"/>
                      <a:pt x="1584" y="3122"/>
                      <a:pt x="1705" y="4246"/>
                    </a:cubicBezTo>
                    <a:cubicBezTo>
                      <a:pt x="1760" y="4218"/>
                      <a:pt x="1807" y="4199"/>
                      <a:pt x="1853" y="4181"/>
                    </a:cubicBezTo>
                    <a:cubicBezTo>
                      <a:pt x="1723" y="3075"/>
                      <a:pt x="1630" y="1970"/>
                      <a:pt x="1565" y="864"/>
                    </a:cubicBezTo>
                    <a:cubicBezTo>
                      <a:pt x="1695" y="855"/>
                      <a:pt x="1816" y="845"/>
                      <a:pt x="1937" y="818"/>
                    </a:cubicBezTo>
                    <a:cubicBezTo>
                      <a:pt x="2024" y="800"/>
                      <a:pt x="1989" y="677"/>
                      <a:pt x="1907" y="677"/>
                    </a:cubicBezTo>
                    <a:cubicBezTo>
                      <a:pt x="1902" y="677"/>
                      <a:pt x="1896" y="677"/>
                      <a:pt x="1890" y="678"/>
                    </a:cubicBezTo>
                    <a:cubicBezTo>
                      <a:pt x="1767" y="705"/>
                      <a:pt x="1634" y="719"/>
                      <a:pt x="1499" y="719"/>
                    </a:cubicBezTo>
                    <a:cubicBezTo>
                      <a:pt x="973" y="719"/>
                      <a:pt x="404" y="510"/>
                      <a:pt x="153" y="37"/>
                    </a:cubicBezTo>
                    <a:cubicBezTo>
                      <a:pt x="139" y="11"/>
                      <a:pt x="117" y="1"/>
                      <a:pt x="96"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73"/>
              <p:cNvSpPr/>
              <p:nvPr/>
            </p:nvSpPr>
            <p:spPr>
              <a:xfrm>
                <a:off x="8096149" y="1991757"/>
                <a:ext cx="261157" cy="749320"/>
              </a:xfrm>
              <a:custGeom>
                <a:avLst/>
                <a:gdLst/>
                <a:ahLst/>
                <a:cxnLst/>
                <a:rect l="l" t="t" r="r" b="b"/>
                <a:pathLst>
                  <a:path w="1859" h="5334" extrusionOk="0">
                    <a:moveTo>
                      <a:pt x="688" y="0"/>
                    </a:moveTo>
                    <a:cubicBezTo>
                      <a:pt x="688" y="0"/>
                      <a:pt x="0" y="725"/>
                      <a:pt x="539" y="5333"/>
                    </a:cubicBezTo>
                    <a:lnTo>
                      <a:pt x="1859" y="4181"/>
                    </a:lnTo>
                    <a:lnTo>
                      <a:pt x="1292" y="0"/>
                    </a:lnTo>
                    <a:close/>
                  </a:path>
                </a:pathLst>
              </a:custGeom>
              <a:solidFill>
                <a:srgbClr val="E893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73"/>
              <p:cNvSpPr/>
              <p:nvPr/>
            </p:nvSpPr>
            <p:spPr>
              <a:xfrm>
                <a:off x="8158804" y="1486584"/>
                <a:ext cx="652682" cy="610948"/>
              </a:xfrm>
              <a:custGeom>
                <a:avLst/>
                <a:gdLst/>
                <a:ahLst/>
                <a:cxnLst/>
                <a:rect l="l" t="t" r="r" b="b"/>
                <a:pathLst>
                  <a:path w="4646" h="4349" extrusionOk="0">
                    <a:moveTo>
                      <a:pt x="4640" y="1"/>
                    </a:moveTo>
                    <a:cubicBezTo>
                      <a:pt x="4491" y="1"/>
                      <a:pt x="1316" y="45"/>
                      <a:pt x="0" y="3791"/>
                    </a:cubicBezTo>
                    <a:lnTo>
                      <a:pt x="827" y="4349"/>
                    </a:lnTo>
                    <a:lnTo>
                      <a:pt x="4646" y="1"/>
                    </a:lnTo>
                    <a:cubicBezTo>
                      <a:pt x="4646" y="1"/>
                      <a:pt x="4644" y="1"/>
                      <a:pt x="46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73"/>
              <p:cNvSpPr/>
              <p:nvPr/>
            </p:nvSpPr>
            <p:spPr>
              <a:xfrm>
                <a:off x="8158804" y="1486584"/>
                <a:ext cx="652682" cy="610948"/>
              </a:xfrm>
              <a:custGeom>
                <a:avLst/>
                <a:gdLst/>
                <a:ahLst/>
                <a:cxnLst/>
                <a:rect l="l" t="t" r="r" b="b"/>
                <a:pathLst>
                  <a:path w="4646" h="4349" extrusionOk="0">
                    <a:moveTo>
                      <a:pt x="4640" y="1"/>
                    </a:moveTo>
                    <a:cubicBezTo>
                      <a:pt x="4491" y="1"/>
                      <a:pt x="1316" y="45"/>
                      <a:pt x="0" y="3791"/>
                    </a:cubicBezTo>
                    <a:lnTo>
                      <a:pt x="827" y="4349"/>
                    </a:lnTo>
                    <a:lnTo>
                      <a:pt x="4646" y="1"/>
                    </a:lnTo>
                    <a:cubicBezTo>
                      <a:pt x="4646" y="1"/>
                      <a:pt x="4644" y="1"/>
                      <a:pt x="464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73"/>
              <p:cNvSpPr/>
              <p:nvPr/>
            </p:nvSpPr>
            <p:spPr>
              <a:xfrm>
                <a:off x="8012562" y="1486584"/>
                <a:ext cx="1388950" cy="1356334"/>
              </a:xfrm>
              <a:custGeom>
                <a:avLst/>
                <a:gdLst/>
                <a:ahLst/>
                <a:cxnLst/>
                <a:rect l="l" t="t" r="r" b="b"/>
                <a:pathLst>
                  <a:path w="9887" h="9655" extrusionOk="0">
                    <a:moveTo>
                      <a:pt x="5677" y="1"/>
                    </a:moveTo>
                    <a:cubicBezTo>
                      <a:pt x="1" y="670"/>
                      <a:pt x="1134" y="8929"/>
                      <a:pt x="1134" y="8929"/>
                    </a:cubicBezTo>
                    <a:cubicBezTo>
                      <a:pt x="2474" y="9465"/>
                      <a:pt x="3792" y="9654"/>
                      <a:pt x="4982" y="9654"/>
                    </a:cubicBezTo>
                    <a:cubicBezTo>
                      <a:pt x="5691" y="9654"/>
                      <a:pt x="6354" y="9587"/>
                      <a:pt x="6950" y="9487"/>
                    </a:cubicBezTo>
                    <a:cubicBezTo>
                      <a:pt x="8716" y="9189"/>
                      <a:pt x="9877" y="8595"/>
                      <a:pt x="9877" y="8595"/>
                    </a:cubicBezTo>
                    <a:cubicBezTo>
                      <a:pt x="9886" y="8400"/>
                      <a:pt x="9886" y="8195"/>
                      <a:pt x="9886" y="7991"/>
                    </a:cubicBezTo>
                    <a:cubicBezTo>
                      <a:pt x="9877" y="7721"/>
                      <a:pt x="9858" y="7443"/>
                      <a:pt x="9821" y="7164"/>
                    </a:cubicBezTo>
                    <a:cubicBezTo>
                      <a:pt x="9403" y="3633"/>
                      <a:pt x="7071" y="307"/>
                      <a:pt x="7071" y="307"/>
                    </a:cubicBezTo>
                    <a:lnTo>
                      <a:pt x="6514" y="317"/>
                    </a:lnTo>
                    <a:lnTo>
                      <a:pt x="5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73"/>
              <p:cNvSpPr/>
              <p:nvPr/>
            </p:nvSpPr>
            <p:spPr>
              <a:xfrm>
                <a:off x="8979781" y="2486394"/>
                <a:ext cx="421728" cy="332938"/>
              </a:xfrm>
              <a:custGeom>
                <a:avLst/>
                <a:gdLst/>
                <a:ahLst/>
                <a:cxnLst/>
                <a:rect l="l" t="t" r="r" b="b"/>
                <a:pathLst>
                  <a:path w="3002" h="2370" extrusionOk="0">
                    <a:moveTo>
                      <a:pt x="2899" y="1"/>
                    </a:moveTo>
                    <a:lnTo>
                      <a:pt x="511" y="1032"/>
                    </a:lnTo>
                    <a:lnTo>
                      <a:pt x="0" y="1729"/>
                    </a:lnTo>
                    <a:lnTo>
                      <a:pt x="65" y="2370"/>
                    </a:lnTo>
                    <a:lnTo>
                      <a:pt x="418" y="1970"/>
                    </a:lnTo>
                    <a:cubicBezTo>
                      <a:pt x="418" y="1970"/>
                      <a:pt x="1998" y="1924"/>
                      <a:pt x="3001" y="874"/>
                    </a:cubicBezTo>
                    <a:cubicBezTo>
                      <a:pt x="2992" y="604"/>
                      <a:pt x="2973" y="326"/>
                      <a:pt x="2936" y="47"/>
                    </a:cubicBezTo>
                    <a:lnTo>
                      <a:pt x="2899" y="1"/>
                    </a:lnTo>
                    <a:close/>
                  </a:path>
                </a:pathLst>
              </a:custGeom>
              <a:solidFill>
                <a:srgbClr val="F09D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73"/>
              <p:cNvSpPr/>
              <p:nvPr/>
            </p:nvSpPr>
            <p:spPr>
              <a:xfrm>
                <a:off x="8780016" y="1846920"/>
                <a:ext cx="634559" cy="903286"/>
              </a:xfrm>
              <a:custGeom>
                <a:avLst/>
                <a:gdLst/>
                <a:ahLst/>
                <a:cxnLst/>
                <a:rect l="l" t="t" r="r" b="b"/>
                <a:pathLst>
                  <a:path w="4517" h="6430" extrusionOk="0">
                    <a:moveTo>
                      <a:pt x="1738" y="0"/>
                    </a:moveTo>
                    <a:lnTo>
                      <a:pt x="1320" y="279"/>
                    </a:lnTo>
                    <a:cubicBezTo>
                      <a:pt x="1320" y="279"/>
                      <a:pt x="2927" y="1607"/>
                      <a:pt x="2723" y="3410"/>
                    </a:cubicBezTo>
                    <a:cubicBezTo>
                      <a:pt x="2509" y="4357"/>
                      <a:pt x="2101" y="5537"/>
                      <a:pt x="1" y="6216"/>
                    </a:cubicBezTo>
                    <a:lnTo>
                      <a:pt x="307" y="6429"/>
                    </a:lnTo>
                    <a:lnTo>
                      <a:pt x="2742" y="5556"/>
                    </a:lnTo>
                    <a:cubicBezTo>
                      <a:pt x="2742" y="5556"/>
                      <a:pt x="4516" y="3410"/>
                      <a:pt x="4507" y="3354"/>
                    </a:cubicBezTo>
                    <a:cubicBezTo>
                      <a:pt x="4488" y="3289"/>
                      <a:pt x="3308" y="855"/>
                      <a:pt x="3308" y="855"/>
                    </a:cubicBezTo>
                    <a:lnTo>
                      <a:pt x="1738"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73"/>
              <p:cNvSpPr/>
              <p:nvPr/>
            </p:nvSpPr>
            <p:spPr>
              <a:xfrm>
                <a:off x="8905326" y="1529712"/>
                <a:ext cx="610958" cy="689195"/>
              </a:xfrm>
              <a:custGeom>
                <a:avLst/>
                <a:gdLst/>
                <a:ahLst/>
                <a:cxnLst/>
                <a:rect l="l" t="t" r="r" b="b"/>
                <a:pathLst>
                  <a:path w="4349" h="4906" extrusionOk="0">
                    <a:moveTo>
                      <a:pt x="725" y="0"/>
                    </a:moveTo>
                    <a:lnTo>
                      <a:pt x="131" y="140"/>
                    </a:lnTo>
                    <a:lnTo>
                      <a:pt x="1" y="2165"/>
                    </a:lnTo>
                    <a:cubicBezTo>
                      <a:pt x="1" y="2165"/>
                      <a:pt x="642" y="2695"/>
                      <a:pt x="1246" y="3289"/>
                    </a:cubicBezTo>
                    <a:cubicBezTo>
                      <a:pt x="1710" y="3735"/>
                      <a:pt x="1989" y="4311"/>
                      <a:pt x="2082" y="4906"/>
                    </a:cubicBezTo>
                    <a:cubicBezTo>
                      <a:pt x="3057" y="4488"/>
                      <a:pt x="3866" y="3763"/>
                      <a:pt x="4349" y="2899"/>
                    </a:cubicBezTo>
                    <a:cubicBezTo>
                      <a:pt x="4209" y="2630"/>
                      <a:pt x="4042" y="2379"/>
                      <a:pt x="3847" y="2137"/>
                    </a:cubicBezTo>
                    <a:cubicBezTo>
                      <a:pt x="2073" y="0"/>
                      <a:pt x="725" y="0"/>
                      <a:pt x="7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73"/>
              <p:cNvSpPr/>
              <p:nvPr/>
            </p:nvSpPr>
            <p:spPr>
              <a:xfrm>
                <a:off x="8751357" y="2791239"/>
                <a:ext cx="144978" cy="436612"/>
              </a:xfrm>
              <a:custGeom>
                <a:avLst/>
                <a:gdLst/>
                <a:ahLst/>
                <a:cxnLst/>
                <a:rect l="l" t="t" r="r" b="b"/>
                <a:pathLst>
                  <a:path w="1032" h="3108" extrusionOk="0">
                    <a:moveTo>
                      <a:pt x="158" y="0"/>
                    </a:moveTo>
                    <a:cubicBezTo>
                      <a:pt x="146" y="0"/>
                      <a:pt x="133" y="2"/>
                      <a:pt x="121" y="5"/>
                    </a:cubicBezTo>
                    <a:cubicBezTo>
                      <a:pt x="47" y="23"/>
                      <a:pt x="0" y="107"/>
                      <a:pt x="19" y="181"/>
                    </a:cubicBezTo>
                    <a:lnTo>
                      <a:pt x="725" y="2996"/>
                    </a:lnTo>
                    <a:cubicBezTo>
                      <a:pt x="744" y="3061"/>
                      <a:pt x="809" y="3108"/>
                      <a:pt x="874" y="3108"/>
                    </a:cubicBezTo>
                    <a:cubicBezTo>
                      <a:pt x="883" y="3108"/>
                      <a:pt x="892" y="3108"/>
                      <a:pt x="911" y="3098"/>
                    </a:cubicBezTo>
                    <a:cubicBezTo>
                      <a:pt x="985" y="3080"/>
                      <a:pt x="1032" y="3005"/>
                      <a:pt x="1013" y="2922"/>
                    </a:cubicBezTo>
                    <a:lnTo>
                      <a:pt x="307" y="116"/>
                    </a:lnTo>
                    <a:cubicBezTo>
                      <a:pt x="291" y="45"/>
                      <a:pt x="228" y="0"/>
                      <a:pt x="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73"/>
              <p:cNvSpPr/>
              <p:nvPr/>
            </p:nvSpPr>
            <p:spPr>
              <a:xfrm>
                <a:off x="8953652" y="2758648"/>
                <a:ext cx="144978" cy="436612"/>
              </a:xfrm>
              <a:custGeom>
                <a:avLst/>
                <a:gdLst/>
                <a:ahLst/>
                <a:cxnLst/>
                <a:rect l="l" t="t" r="r" b="b"/>
                <a:pathLst>
                  <a:path w="1032" h="3108" extrusionOk="0">
                    <a:moveTo>
                      <a:pt x="158" y="0"/>
                    </a:moveTo>
                    <a:cubicBezTo>
                      <a:pt x="146" y="0"/>
                      <a:pt x="134" y="2"/>
                      <a:pt x="121" y="4"/>
                    </a:cubicBezTo>
                    <a:cubicBezTo>
                      <a:pt x="47" y="23"/>
                      <a:pt x="0" y="106"/>
                      <a:pt x="19" y="181"/>
                    </a:cubicBezTo>
                    <a:lnTo>
                      <a:pt x="725" y="2996"/>
                    </a:lnTo>
                    <a:cubicBezTo>
                      <a:pt x="744" y="3061"/>
                      <a:pt x="809" y="3107"/>
                      <a:pt x="874" y="3107"/>
                    </a:cubicBezTo>
                    <a:cubicBezTo>
                      <a:pt x="883" y="3107"/>
                      <a:pt x="892" y="3107"/>
                      <a:pt x="911" y="3098"/>
                    </a:cubicBezTo>
                    <a:cubicBezTo>
                      <a:pt x="985" y="3080"/>
                      <a:pt x="1032" y="3005"/>
                      <a:pt x="1013" y="2922"/>
                    </a:cubicBezTo>
                    <a:lnTo>
                      <a:pt x="307" y="116"/>
                    </a:lnTo>
                    <a:cubicBezTo>
                      <a:pt x="291" y="44"/>
                      <a:pt x="228" y="0"/>
                      <a:pt x="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73"/>
              <p:cNvSpPr/>
              <p:nvPr/>
            </p:nvSpPr>
            <p:spPr>
              <a:xfrm>
                <a:off x="9439158" y="4534199"/>
                <a:ext cx="130649" cy="129382"/>
              </a:xfrm>
              <a:custGeom>
                <a:avLst/>
                <a:gdLst/>
                <a:ahLst/>
                <a:cxnLst/>
                <a:rect l="l" t="t" r="r" b="b"/>
                <a:pathLst>
                  <a:path w="930" h="921" extrusionOk="0">
                    <a:moveTo>
                      <a:pt x="465" y="1"/>
                    </a:moveTo>
                    <a:cubicBezTo>
                      <a:pt x="205" y="1"/>
                      <a:pt x="1" y="205"/>
                      <a:pt x="1" y="456"/>
                    </a:cubicBezTo>
                    <a:cubicBezTo>
                      <a:pt x="1" y="716"/>
                      <a:pt x="205" y="920"/>
                      <a:pt x="465" y="920"/>
                    </a:cubicBezTo>
                    <a:cubicBezTo>
                      <a:pt x="716" y="920"/>
                      <a:pt x="930" y="716"/>
                      <a:pt x="930" y="456"/>
                    </a:cubicBezTo>
                    <a:cubicBezTo>
                      <a:pt x="930" y="205"/>
                      <a:pt x="725" y="1"/>
                      <a:pt x="4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73"/>
              <p:cNvSpPr/>
              <p:nvPr/>
            </p:nvSpPr>
            <p:spPr>
              <a:xfrm>
                <a:off x="8978376" y="4638577"/>
                <a:ext cx="129384" cy="129382"/>
              </a:xfrm>
              <a:custGeom>
                <a:avLst/>
                <a:gdLst/>
                <a:ahLst/>
                <a:cxnLst/>
                <a:rect l="l" t="t" r="r" b="b"/>
                <a:pathLst>
                  <a:path w="921" h="921" extrusionOk="0">
                    <a:moveTo>
                      <a:pt x="466" y="1"/>
                    </a:moveTo>
                    <a:cubicBezTo>
                      <a:pt x="205" y="1"/>
                      <a:pt x="1" y="205"/>
                      <a:pt x="1" y="456"/>
                    </a:cubicBezTo>
                    <a:cubicBezTo>
                      <a:pt x="1" y="716"/>
                      <a:pt x="205" y="921"/>
                      <a:pt x="466" y="921"/>
                    </a:cubicBezTo>
                    <a:cubicBezTo>
                      <a:pt x="716" y="921"/>
                      <a:pt x="921" y="716"/>
                      <a:pt x="921" y="456"/>
                    </a:cubicBezTo>
                    <a:cubicBezTo>
                      <a:pt x="921" y="205"/>
                      <a:pt x="716"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73"/>
              <p:cNvSpPr/>
              <p:nvPr/>
            </p:nvSpPr>
            <p:spPr>
              <a:xfrm>
                <a:off x="9439158" y="4534199"/>
                <a:ext cx="130649" cy="129382"/>
              </a:xfrm>
              <a:custGeom>
                <a:avLst/>
                <a:gdLst/>
                <a:ahLst/>
                <a:cxnLst/>
                <a:rect l="l" t="t" r="r" b="b"/>
                <a:pathLst>
                  <a:path w="930" h="921" extrusionOk="0">
                    <a:moveTo>
                      <a:pt x="465" y="1"/>
                    </a:moveTo>
                    <a:cubicBezTo>
                      <a:pt x="205" y="1"/>
                      <a:pt x="1" y="205"/>
                      <a:pt x="1" y="456"/>
                    </a:cubicBezTo>
                    <a:cubicBezTo>
                      <a:pt x="1" y="716"/>
                      <a:pt x="205" y="920"/>
                      <a:pt x="465" y="920"/>
                    </a:cubicBezTo>
                    <a:cubicBezTo>
                      <a:pt x="716" y="920"/>
                      <a:pt x="930" y="716"/>
                      <a:pt x="930" y="456"/>
                    </a:cubicBezTo>
                    <a:cubicBezTo>
                      <a:pt x="930" y="205"/>
                      <a:pt x="725" y="1"/>
                      <a:pt x="465"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73"/>
              <p:cNvSpPr/>
              <p:nvPr/>
            </p:nvSpPr>
            <p:spPr>
              <a:xfrm>
                <a:off x="9227732" y="4555130"/>
                <a:ext cx="122782" cy="147644"/>
              </a:xfrm>
              <a:custGeom>
                <a:avLst/>
                <a:gdLst/>
                <a:ahLst/>
                <a:cxnLst/>
                <a:rect l="l" t="t" r="r" b="b"/>
                <a:pathLst>
                  <a:path w="874" h="1051" extrusionOk="0">
                    <a:moveTo>
                      <a:pt x="874" y="0"/>
                    </a:moveTo>
                    <a:lnTo>
                      <a:pt x="1" y="158"/>
                    </a:lnTo>
                    <a:lnTo>
                      <a:pt x="437" y="1050"/>
                    </a:lnTo>
                    <a:lnTo>
                      <a:pt x="874" y="920"/>
                    </a:lnTo>
                    <a:lnTo>
                      <a:pt x="874" y="0"/>
                    </a:lnTo>
                    <a:close/>
                  </a:path>
                </a:pathLst>
              </a:custGeom>
              <a:solidFill>
                <a:srgbClr val="2E73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73"/>
              <p:cNvSpPr/>
              <p:nvPr/>
            </p:nvSpPr>
            <p:spPr>
              <a:xfrm>
                <a:off x="8978376" y="4638577"/>
                <a:ext cx="129384" cy="129382"/>
              </a:xfrm>
              <a:custGeom>
                <a:avLst/>
                <a:gdLst/>
                <a:ahLst/>
                <a:cxnLst/>
                <a:rect l="l" t="t" r="r" b="b"/>
                <a:pathLst>
                  <a:path w="921" h="921" extrusionOk="0">
                    <a:moveTo>
                      <a:pt x="466" y="1"/>
                    </a:moveTo>
                    <a:cubicBezTo>
                      <a:pt x="205" y="1"/>
                      <a:pt x="1" y="205"/>
                      <a:pt x="1" y="456"/>
                    </a:cubicBezTo>
                    <a:cubicBezTo>
                      <a:pt x="1" y="716"/>
                      <a:pt x="205" y="921"/>
                      <a:pt x="466" y="921"/>
                    </a:cubicBezTo>
                    <a:cubicBezTo>
                      <a:pt x="716" y="921"/>
                      <a:pt x="921" y="716"/>
                      <a:pt x="921" y="456"/>
                    </a:cubicBezTo>
                    <a:cubicBezTo>
                      <a:pt x="921" y="205"/>
                      <a:pt x="716" y="1"/>
                      <a:pt x="466"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73"/>
              <p:cNvSpPr/>
              <p:nvPr/>
            </p:nvSpPr>
            <p:spPr>
              <a:xfrm>
                <a:off x="9649319" y="4459884"/>
                <a:ext cx="122782" cy="147504"/>
              </a:xfrm>
              <a:custGeom>
                <a:avLst/>
                <a:gdLst/>
                <a:ahLst/>
                <a:cxnLst/>
                <a:rect l="l" t="t" r="r" b="b"/>
                <a:pathLst>
                  <a:path w="874" h="1050" extrusionOk="0">
                    <a:moveTo>
                      <a:pt x="874" y="0"/>
                    </a:moveTo>
                    <a:lnTo>
                      <a:pt x="1" y="158"/>
                    </a:lnTo>
                    <a:lnTo>
                      <a:pt x="437" y="1050"/>
                    </a:lnTo>
                    <a:lnTo>
                      <a:pt x="874" y="920"/>
                    </a:lnTo>
                    <a:lnTo>
                      <a:pt x="874" y="0"/>
                    </a:lnTo>
                    <a:close/>
                  </a:path>
                </a:pathLst>
              </a:custGeom>
              <a:solidFill>
                <a:srgbClr val="2E73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73"/>
              <p:cNvSpPr/>
              <p:nvPr/>
            </p:nvSpPr>
            <p:spPr>
              <a:xfrm>
                <a:off x="8539932" y="3145535"/>
                <a:ext cx="706206" cy="1511986"/>
              </a:xfrm>
              <a:custGeom>
                <a:avLst/>
                <a:gdLst/>
                <a:ahLst/>
                <a:cxnLst/>
                <a:rect l="l" t="t" r="r" b="b"/>
                <a:pathLst>
                  <a:path w="5027" h="10763" extrusionOk="0">
                    <a:moveTo>
                      <a:pt x="2611" y="0"/>
                    </a:moveTo>
                    <a:lnTo>
                      <a:pt x="2360" y="75"/>
                    </a:lnTo>
                    <a:cubicBezTo>
                      <a:pt x="2360" y="75"/>
                      <a:pt x="1533" y="223"/>
                      <a:pt x="716" y="939"/>
                    </a:cubicBezTo>
                    <a:cubicBezTo>
                      <a:pt x="214" y="1375"/>
                      <a:pt x="0" y="2063"/>
                      <a:pt x="149" y="2704"/>
                    </a:cubicBezTo>
                    <a:lnTo>
                      <a:pt x="1970" y="9849"/>
                    </a:lnTo>
                    <a:cubicBezTo>
                      <a:pt x="2113" y="10398"/>
                      <a:pt x="2597" y="10763"/>
                      <a:pt x="3136" y="10763"/>
                    </a:cubicBezTo>
                    <a:cubicBezTo>
                      <a:pt x="3226" y="10763"/>
                      <a:pt x="3318" y="10752"/>
                      <a:pt x="3410" y="10731"/>
                    </a:cubicBezTo>
                    <a:lnTo>
                      <a:pt x="5027" y="10369"/>
                    </a:lnTo>
                    <a:lnTo>
                      <a:pt x="2973" y="734"/>
                    </a:lnTo>
                    <a:lnTo>
                      <a:pt x="261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73"/>
              <p:cNvSpPr/>
              <p:nvPr/>
            </p:nvSpPr>
            <p:spPr>
              <a:xfrm>
                <a:off x="8539932" y="3145535"/>
                <a:ext cx="706206" cy="1511986"/>
              </a:xfrm>
              <a:custGeom>
                <a:avLst/>
                <a:gdLst/>
                <a:ahLst/>
                <a:cxnLst/>
                <a:rect l="l" t="t" r="r" b="b"/>
                <a:pathLst>
                  <a:path w="5027" h="10763" extrusionOk="0">
                    <a:moveTo>
                      <a:pt x="2611" y="0"/>
                    </a:moveTo>
                    <a:lnTo>
                      <a:pt x="2360" y="75"/>
                    </a:lnTo>
                    <a:cubicBezTo>
                      <a:pt x="2360" y="75"/>
                      <a:pt x="1533" y="223"/>
                      <a:pt x="716" y="939"/>
                    </a:cubicBezTo>
                    <a:cubicBezTo>
                      <a:pt x="214" y="1375"/>
                      <a:pt x="0" y="2063"/>
                      <a:pt x="149" y="2704"/>
                    </a:cubicBezTo>
                    <a:lnTo>
                      <a:pt x="1970" y="9849"/>
                    </a:lnTo>
                    <a:cubicBezTo>
                      <a:pt x="2113" y="10398"/>
                      <a:pt x="2597" y="10763"/>
                      <a:pt x="3136" y="10763"/>
                    </a:cubicBezTo>
                    <a:cubicBezTo>
                      <a:pt x="3226" y="10763"/>
                      <a:pt x="3318" y="10752"/>
                      <a:pt x="3410" y="10731"/>
                    </a:cubicBezTo>
                    <a:lnTo>
                      <a:pt x="5027" y="10369"/>
                    </a:lnTo>
                    <a:lnTo>
                      <a:pt x="2973" y="734"/>
                    </a:lnTo>
                    <a:lnTo>
                      <a:pt x="261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73"/>
              <p:cNvSpPr/>
              <p:nvPr/>
            </p:nvSpPr>
            <p:spPr>
              <a:xfrm>
                <a:off x="8785214" y="3080070"/>
                <a:ext cx="1080872" cy="1524489"/>
              </a:xfrm>
              <a:custGeom>
                <a:avLst/>
                <a:gdLst/>
                <a:ahLst/>
                <a:cxnLst/>
                <a:rect l="l" t="t" r="r" b="b"/>
                <a:pathLst>
                  <a:path w="7694" h="10852" extrusionOk="0">
                    <a:moveTo>
                      <a:pt x="3970" y="1"/>
                    </a:moveTo>
                    <a:cubicBezTo>
                      <a:pt x="3880" y="1"/>
                      <a:pt x="3789" y="7"/>
                      <a:pt x="3699" y="20"/>
                    </a:cubicBezTo>
                    <a:lnTo>
                      <a:pt x="865" y="466"/>
                    </a:lnTo>
                    <a:cubicBezTo>
                      <a:pt x="345" y="550"/>
                      <a:pt x="1" y="1061"/>
                      <a:pt x="140" y="1572"/>
                    </a:cubicBezTo>
                    <a:lnTo>
                      <a:pt x="2361" y="10268"/>
                    </a:lnTo>
                    <a:cubicBezTo>
                      <a:pt x="2370" y="10315"/>
                      <a:pt x="2389" y="10352"/>
                      <a:pt x="2407" y="10398"/>
                    </a:cubicBezTo>
                    <a:cubicBezTo>
                      <a:pt x="2534" y="10675"/>
                      <a:pt x="2816" y="10851"/>
                      <a:pt x="3121" y="10851"/>
                    </a:cubicBezTo>
                    <a:cubicBezTo>
                      <a:pt x="3173" y="10851"/>
                      <a:pt x="3227" y="10846"/>
                      <a:pt x="3281" y="10835"/>
                    </a:cubicBezTo>
                    <a:lnTo>
                      <a:pt x="6597" y="10101"/>
                    </a:lnTo>
                    <a:cubicBezTo>
                      <a:pt x="7276" y="9961"/>
                      <a:pt x="7694" y="9283"/>
                      <a:pt x="7527" y="8614"/>
                    </a:cubicBezTo>
                    <a:lnTo>
                      <a:pt x="5724" y="1368"/>
                    </a:lnTo>
                    <a:cubicBezTo>
                      <a:pt x="5575" y="773"/>
                      <a:pt x="5148" y="318"/>
                      <a:pt x="4609" y="113"/>
                    </a:cubicBezTo>
                    <a:cubicBezTo>
                      <a:pt x="4410" y="40"/>
                      <a:pt x="4193" y="1"/>
                      <a:pt x="3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73"/>
              <p:cNvSpPr/>
              <p:nvPr/>
            </p:nvSpPr>
            <p:spPr>
              <a:xfrm>
                <a:off x="8785214" y="3080070"/>
                <a:ext cx="984361" cy="1460852"/>
              </a:xfrm>
              <a:custGeom>
                <a:avLst/>
                <a:gdLst/>
                <a:ahLst/>
                <a:cxnLst/>
                <a:rect l="l" t="t" r="r" b="b"/>
                <a:pathLst>
                  <a:path w="7007" h="10399" extrusionOk="0">
                    <a:moveTo>
                      <a:pt x="3970" y="1"/>
                    </a:moveTo>
                    <a:cubicBezTo>
                      <a:pt x="3880" y="1"/>
                      <a:pt x="3789" y="7"/>
                      <a:pt x="3699" y="20"/>
                    </a:cubicBezTo>
                    <a:lnTo>
                      <a:pt x="865" y="466"/>
                    </a:lnTo>
                    <a:cubicBezTo>
                      <a:pt x="345" y="550"/>
                      <a:pt x="1" y="1061"/>
                      <a:pt x="140" y="1572"/>
                    </a:cubicBezTo>
                    <a:lnTo>
                      <a:pt x="2361" y="10268"/>
                    </a:lnTo>
                    <a:cubicBezTo>
                      <a:pt x="2370" y="10315"/>
                      <a:pt x="2389" y="10352"/>
                      <a:pt x="2407" y="10398"/>
                    </a:cubicBezTo>
                    <a:cubicBezTo>
                      <a:pt x="2463" y="10398"/>
                      <a:pt x="2528" y="10389"/>
                      <a:pt x="2593" y="10380"/>
                    </a:cubicBezTo>
                    <a:lnTo>
                      <a:pt x="5919" y="9646"/>
                    </a:lnTo>
                    <a:cubicBezTo>
                      <a:pt x="6588" y="9497"/>
                      <a:pt x="7006" y="8828"/>
                      <a:pt x="6839" y="8159"/>
                    </a:cubicBezTo>
                    <a:lnTo>
                      <a:pt x="5037" y="912"/>
                    </a:lnTo>
                    <a:cubicBezTo>
                      <a:pt x="4962" y="606"/>
                      <a:pt x="4814" y="327"/>
                      <a:pt x="4609" y="113"/>
                    </a:cubicBezTo>
                    <a:cubicBezTo>
                      <a:pt x="4410" y="40"/>
                      <a:pt x="4193" y="1"/>
                      <a:pt x="3970" y="1"/>
                    </a:cubicBezTo>
                    <a:close/>
                  </a:path>
                </a:pathLst>
              </a:custGeom>
              <a:solidFill>
                <a:srgbClr val="FFFFFF">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73"/>
              <p:cNvSpPr/>
              <p:nvPr/>
            </p:nvSpPr>
            <p:spPr>
              <a:xfrm>
                <a:off x="8688702" y="2688126"/>
                <a:ext cx="378600" cy="147364"/>
              </a:xfrm>
              <a:custGeom>
                <a:avLst/>
                <a:gdLst/>
                <a:ahLst/>
                <a:cxnLst/>
                <a:rect l="l" t="t" r="r" b="b"/>
                <a:pathLst>
                  <a:path w="2695" h="1049" extrusionOk="0">
                    <a:moveTo>
                      <a:pt x="2270" y="0"/>
                    </a:moveTo>
                    <a:cubicBezTo>
                      <a:pt x="2251" y="0"/>
                      <a:pt x="2231" y="2"/>
                      <a:pt x="2212" y="5"/>
                    </a:cubicBezTo>
                    <a:lnTo>
                      <a:pt x="335" y="311"/>
                    </a:lnTo>
                    <a:cubicBezTo>
                      <a:pt x="140" y="348"/>
                      <a:pt x="0" y="534"/>
                      <a:pt x="38" y="729"/>
                    </a:cubicBezTo>
                    <a:lnTo>
                      <a:pt x="38" y="739"/>
                    </a:lnTo>
                    <a:cubicBezTo>
                      <a:pt x="63" y="924"/>
                      <a:pt x="227" y="1049"/>
                      <a:pt x="403" y="1049"/>
                    </a:cubicBezTo>
                    <a:cubicBezTo>
                      <a:pt x="420" y="1049"/>
                      <a:pt x="438" y="1048"/>
                      <a:pt x="456" y="1045"/>
                    </a:cubicBezTo>
                    <a:lnTo>
                      <a:pt x="2332" y="720"/>
                    </a:lnTo>
                    <a:cubicBezTo>
                      <a:pt x="2555" y="683"/>
                      <a:pt x="2695" y="460"/>
                      <a:pt x="2620" y="246"/>
                    </a:cubicBezTo>
                    <a:cubicBezTo>
                      <a:pt x="2571" y="97"/>
                      <a:pt x="2426" y="0"/>
                      <a:pt x="22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73"/>
              <p:cNvSpPr/>
              <p:nvPr/>
            </p:nvSpPr>
            <p:spPr>
              <a:xfrm>
                <a:off x="8746159" y="1936969"/>
                <a:ext cx="861579" cy="931804"/>
              </a:xfrm>
              <a:custGeom>
                <a:avLst/>
                <a:gdLst/>
                <a:ahLst/>
                <a:cxnLst/>
                <a:rect l="l" t="t" r="r" b="b"/>
                <a:pathLst>
                  <a:path w="6133" h="6633" extrusionOk="0">
                    <a:moveTo>
                      <a:pt x="5482" y="0"/>
                    </a:moveTo>
                    <a:cubicBezTo>
                      <a:pt x="4999" y="864"/>
                      <a:pt x="4190" y="1589"/>
                      <a:pt x="3215" y="2007"/>
                    </a:cubicBezTo>
                    <a:cubicBezTo>
                      <a:pt x="3326" y="2750"/>
                      <a:pt x="3150" y="3540"/>
                      <a:pt x="2648" y="4172"/>
                    </a:cubicBezTo>
                    <a:cubicBezTo>
                      <a:pt x="2165" y="4785"/>
                      <a:pt x="1561" y="5119"/>
                      <a:pt x="1134" y="5305"/>
                    </a:cubicBezTo>
                    <a:cubicBezTo>
                      <a:pt x="836" y="5435"/>
                      <a:pt x="632" y="5482"/>
                      <a:pt x="632" y="5482"/>
                    </a:cubicBezTo>
                    <a:cubicBezTo>
                      <a:pt x="632" y="5482"/>
                      <a:pt x="28" y="5575"/>
                      <a:pt x="10" y="5751"/>
                    </a:cubicBezTo>
                    <a:cubicBezTo>
                      <a:pt x="0" y="5928"/>
                      <a:pt x="409" y="5928"/>
                      <a:pt x="409" y="5928"/>
                    </a:cubicBezTo>
                    <a:lnTo>
                      <a:pt x="242" y="6290"/>
                    </a:lnTo>
                    <a:cubicBezTo>
                      <a:pt x="537" y="6580"/>
                      <a:pt x="995" y="6632"/>
                      <a:pt x="1288" y="6632"/>
                    </a:cubicBezTo>
                    <a:cubicBezTo>
                      <a:pt x="1456" y="6632"/>
                      <a:pt x="1570" y="6615"/>
                      <a:pt x="1570" y="6615"/>
                    </a:cubicBezTo>
                    <a:lnTo>
                      <a:pt x="1979" y="5742"/>
                    </a:lnTo>
                    <a:cubicBezTo>
                      <a:pt x="4190" y="5547"/>
                      <a:pt x="6132" y="3800"/>
                      <a:pt x="5909" y="1422"/>
                    </a:cubicBezTo>
                    <a:cubicBezTo>
                      <a:pt x="5853" y="920"/>
                      <a:pt x="5705" y="446"/>
                      <a:pt x="5482" y="0"/>
                    </a:cubicBezTo>
                    <a:close/>
                  </a:path>
                </a:pathLst>
              </a:custGeom>
              <a:solidFill>
                <a:srgbClr val="F0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73"/>
              <p:cNvSpPr/>
              <p:nvPr/>
            </p:nvSpPr>
            <p:spPr>
              <a:xfrm>
                <a:off x="8718765" y="1064857"/>
                <a:ext cx="347273" cy="337012"/>
              </a:xfrm>
              <a:custGeom>
                <a:avLst/>
                <a:gdLst/>
                <a:ahLst/>
                <a:cxnLst/>
                <a:rect l="l" t="t" r="r" b="b"/>
                <a:pathLst>
                  <a:path w="2472" h="2399" extrusionOk="0">
                    <a:moveTo>
                      <a:pt x="860" y="1"/>
                    </a:moveTo>
                    <a:cubicBezTo>
                      <a:pt x="652" y="1"/>
                      <a:pt x="476" y="26"/>
                      <a:pt x="353" y="48"/>
                    </a:cubicBezTo>
                    <a:cubicBezTo>
                      <a:pt x="232" y="76"/>
                      <a:pt x="130" y="160"/>
                      <a:pt x="84" y="281"/>
                    </a:cubicBezTo>
                    <a:lnTo>
                      <a:pt x="0" y="494"/>
                    </a:lnTo>
                    <a:lnTo>
                      <a:pt x="205" y="903"/>
                    </a:lnTo>
                    <a:lnTo>
                      <a:pt x="1738" y="2399"/>
                    </a:lnTo>
                    <a:cubicBezTo>
                      <a:pt x="2183" y="2352"/>
                      <a:pt x="2351" y="1851"/>
                      <a:pt x="2397" y="1386"/>
                    </a:cubicBezTo>
                    <a:cubicBezTo>
                      <a:pt x="2471" y="820"/>
                      <a:pt x="2137" y="290"/>
                      <a:pt x="1598" y="113"/>
                    </a:cubicBezTo>
                    <a:cubicBezTo>
                      <a:pt x="1332" y="28"/>
                      <a:pt x="1079" y="1"/>
                      <a:pt x="8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73"/>
              <p:cNvSpPr/>
              <p:nvPr/>
            </p:nvSpPr>
            <p:spPr>
              <a:xfrm>
                <a:off x="8661308" y="1134255"/>
                <a:ext cx="375369" cy="509380"/>
              </a:xfrm>
              <a:custGeom>
                <a:avLst/>
                <a:gdLst/>
                <a:ahLst/>
                <a:cxnLst/>
                <a:rect l="l" t="t" r="r" b="b"/>
                <a:pathLst>
                  <a:path w="2672" h="3626" extrusionOk="0">
                    <a:moveTo>
                      <a:pt x="409" y="0"/>
                    </a:moveTo>
                    <a:lnTo>
                      <a:pt x="28" y="1208"/>
                    </a:lnTo>
                    <a:lnTo>
                      <a:pt x="335" y="1208"/>
                    </a:lnTo>
                    <a:cubicBezTo>
                      <a:pt x="335" y="1208"/>
                      <a:pt x="0" y="2119"/>
                      <a:pt x="1069" y="2119"/>
                    </a:cubicBezTo>
                    <a:lnTo>
                      <a:pt x="1069" y="2509"/>
                    </a:lnTo>
                    <a:cubicBezTo>
                      <a:pt x="1069" y="2509"/>
                      <a:pt x="56" y="2973"/>
                      <a:pt x="381" y="3447"/>
                    </a:cubicBezTo>
                    <a:cubicBezTo>
                      <a:pt x="466" y="3573"/>
                      <a:pt x="624" y="3626"/>
                      <a:pt x="818" y="3626"/>
                    </a:cubicBezTo>
                    <a:cubicBezTo>
                      <a:pt x="1369" y="3626"/>
                      <a:pt x="2208" y="3200"/>
                      <a:pt x="2462" y="2815"/>
                    </a:cubicBezTo>
                    <a:lnTo>
                      <a:pt x="2063" y="2695"/>
                    </a:lnTo>
                    <a:lnTo>
                      <a:pt x="2193" y="1496"/>
                    </a:lnTo>
                    <a:cubicBezTo>
                      <a:pt x="2193" y="1496"/>
                      <a:pt x="2205" y="1498"/>
                      <a:pt x="2226" y="1498"/>
                    </a:cubicBezTo>
                    <a:cubicBezTo>
                      <a:pt x="2287" y="1498"/>
                      <a:pt x="2423" y="1482"/>
                      <a:pt x="2527" y="1357"/>
                    </a:cubicBezTo>
                    <a:cubicBezTo>
                      <a:pt x="2671" y="1184"/>
                      <a:pt x="2514" y="972"/>
                      <a:pt x="2332" y="972"/>
                    </a:cubicBezTo>
                    <a:cubicBezTo>
                      <a:pt x="2279" y="972"/>
                      <a:pt x="2225" y="990"/>
                      <a:pt x="2174" y="1032"/>
                    </a:cubicBezTo>
                    <a:cubicBezTo>
                      <a:pt x="2174" y="1032"/>
                      <a:pt x="2165" y="1041"/>
                      <a:pt x="2165" y="1041"/>
                    </a:cubicBezTo>
                    <a:cubicBezTo>
                      <a:pt x="2165" y="1041"/>
                      <a:pt x="2072" y="967"/>
                      <a:pt x="2091" y="679"/>
                    </a:cubicBezTo>
                    <a:cubicBezTo>
                      <a:pt x="2091" y="679"/>
                      <a:pt x="1682" y="576"/>
                      <a:pt x="1543" y="0"/>
                    </a:cubicBezTo>
                    <a:close/>
                  </a:path>
                </a:pathLst>
              </a:custGeom>
              <a:solidFill>
                <a:srgbClr val="F0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73"/>
              <p:cNvSpPr/>
              <p:nvPr/>
            </p:nvSpPr>
            <p:spPr>
              <a:xfrm>
                <a:off x="8905326" y="1936969"/>
                <a:ext cx="609694" cy="745387"/>
              </a:xfrm>
              <a:custGeom>
                <a:avLst/>
                <a:gdLst/>
                <a:ahLst/>
                <a:cxnLst/>
                <a:rect l="l" t="t" r="r" b="b"/>
                <a:pathLst>
                  <a:path w="4340" h="5306" extrusionOk="0">
                    <a:moveTo>
                      <a:pt x="4340" y="0"/>
                    </a:moveTo>
                    <a:lnTo>
                      <a:pt x="4340" y="0"/>
                    </a:lnTo>
                    <a:cubicBezTo>
                      <a:pt x="3866" y="864"/>
                      <a:pt x="3057" y="1589"/>
                      <a:pt x="2082" y="2007"/>
                    </a:cubicBezTo>
                    <a:cubicBezTo>
                      <a:pt x="2193" y="2750"/>
                      <a:pt x="2017" y="3540"/>
                      <a:pt x="1515" y="4172"/>
                    </a:cubicBezTo>
                    <a:cubicBezTo>
                      <a:pt x="1032" y="4785"/>
                      <a:pt x="419" y="5129"/>
                      <a:pt x="1" y="5305"/>
                    </a:cubicBezTo>
                    <a:cubicBezTo>
                      <a:pt x="2807" y="4478"/>
                      <a:pt x="2435" y="2146"/>
                      <a:pt x="2435" y="2146"/>
                    </a:cubicBezTo>
                    <a:cubicBezTo>
                      <a:pt x="3782" y="1682"/>
                      <a:pt x="4330" y="56"/>
                      <a:pt x="434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73"/>
              <p:cNvSpPr/>
              <p:nvPr/>
            </p:nvSpPr>
            <p:spPr>
              <a:xfrm>
                <a:off x="8811343" y="1431796"/>
                <a:ext cx="62796" cy="54928"/>
              </a:xfrm>
              <a:custGeom>
                <a:avLst/>
                <a:gdLst/>
                <a:ahLst/>
                <a:cxnLst/>
                <a:rect l="l" t="t" r="r" b="b"/>
                <a:pathLst>
                  <a:path w="447" h="391" extrusionOk="0">
                    <a:moveTo>
                      <a:pt x="1" y="1"/>
                    </a:moveTo>
                    <a:lnTo>
                      <a:pt x="1" y="391"/>
                    </a:lnTo>
                    <a:lnTo>
                      <a:pt x="224" y="391"/>
                    </a:lnTo>
                    <a:lnTo>
                      <a:pt x="224" y="159"/>
                    </a:lnTo>
                    <a:lnTo>
                      <a:pt x="44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25" name="Google Shape;2625;p73"/>
            <p:cNvSpPr/>
            <p:nvPr/>
          </p:nvSpPr>
          <p:spPr>
            <a:xfrm>
              <a:off x="4797463" y="3483956"/>
              <a:ext cx="570499" cy="477351"/>
            </a:xfrm>
            <a:custGeom>
              <a:avLst/>
              <a:gdLst/>
              <a:ahLst/>
              <a:cxnLst/>
              <a:rect l="l" t="t" r="r" b="b"/>
              <a:pathLst>
                <a:path w="4061" h="3398" extrusionOk="0">
                  <a:moveTo>
                    <a:pt x="1828" y="0"/>
                  </a:moveTo>
                  <a:cubicBezTo>
                    <a:pt x="1623" y="0"/>
                    <a:pt x="1417" y="126"/>
                    <a:pt x="1301" y="304"/>
                  </a:cubicBezTo>
                  <a:cubicBezTo>
                    <a:pt x="1171" y="509"/>
                    <a:pt x="1152" y="778"/>
                    <a:pt x="1199" y="1029"/>
                  </a:cubicBezTo>
                  <a:cubicBezTo>
                    <a:pt x="1245" y="1270"/>
                    <a:pt x="1412" y="1475"/>
                    <a:pt x="1524" y="1707"/>
                  </a:cubicBezTo>
                  <a:cubicBezTo>
                    <a:pt x="1375" y="1419"/>
                    <a:pt x="1180" y="1103"/>
                    <a:pt x="864" y="1020"/>
                  </a:cubicBezTo>
                  <a:cubicBezTo>
                    <a:pt x="825" y="1010"/>
                    <a:pt x="785" y="1006"/>
                    <a:pt x="745" y="1006"/>
                  </a:cubicBezTo>
                  <a:cubicBezTo>
                    <a:pt x="500" y="1006"/>
                    <a:pt x="250" y="1168"/>
                    <a:pt x="130" y="1391"/>
                  </a:cubicBezTo>
                  <a:cubicBezTo>
                    <a:pt x="0" y="1651"/>
                    <a:pt x="19" y="1967"/>
                    <a:pt x="130" y="2237"/>
                  </a:cubicBezTo>
                  <a:cubicBezTo>
                    <a:pt x="251" y="2506"/>
                    <a:pt x="455" y="2729"/>
                    <a:pt x="688" y="2915"/>
                  </a:cubicBezTo>
                  <a:cubicBezTo>
                    <a:pt x="1097" y="3246"/>
                    <a:pt x="1631" y="3398"/>
                    <a:pt x="2169" y="3398"/>
                  </a:cubicBezTo>
                  <a:cubicBezTo>
                    <a:pt x="2461" y="3398"/>
                    <a:pt x="2754" y="3353"/>
                    <a:pt x="3029" y="3268"/>
                  </a:cubicBezTo>
                  <a:cubicBezTo>
                    <a:pt x="3289" y="3184"/>
                    <a:pt x="3549" y="3064"/>
                    <a:pt x="3744" y="2868"/>
                  </a:cubicBezTo>
                  <a:cubicBezTo>
                    <a:pt x="3940" y="2664"/>
                    <a:pt x="4060" y="2395"/>
                    <a:pt x="4032" y="2116"/>
                  </a:cubicBezTo>
                  <a:cubicBezTo>
                    <a:pt x="4005" y="1846"/>
                    <a:pt x="3791" y="1586"/>
                    <a:pt x="3521" y="1540"/>
                  </a:cubicBezTo>
                  <a:cubicBezTo>
                    <a:pt x="3479" y="1533"/>
                    <a:pt x="3437" y="1530"/>
                    <a:pt x="3397" y="1530"/>
                  </a:cubicBezTo>
                  <a:cubicBezTo>
                    <a:pt x="3269" y="1530"/>
                    <a:pt x="3155" y="1564"/>
                    <a:pt x="3085" y="1642"/>
                  </a:cubicBezTo>
                  <a:cubicBezTo>
                    <a:pt x="3103" y="1428"/>
                    <a:pt x="2992" y="1205"/>
                    <a:pt x="2797" y="1131"/>
                  </a:cubicBezTo>
                  <a:cubicBezTo>
                    <a:pt x="2730" y="1102"/>
                    <a:pt x="2665" y="1089"/>
                    <a:pt x="2602" y="1089"/>
                  </a:cubicBezTo>
                  <a:cubicBezTo>
                    <a:pt x="2465" y="1089"/>
                    <a:pt x="2344" y="1155"/>
                    <a:pt x="2267" y="1270"/>
                  </a:cubicBezTo>
                  <a:cubicBezTo>
                    <a:pt x="2342" y="1066"/>
                    <a:pt x="2397" y="862"/>
                    <a:pt x="2388" y="648"/>
                  </a:cubicBezTo>
                  <a:cubicBezTo>
                    <a:pt x="2369" y="379"/>
                    <a:pt x="2211" y="91"/>
                    <a:pt x="1951" y="16"/>
                  </a:cubicBezTo>
                  <a:cubicBezTo>
                    <a:pt x="1911" y="5"/>
                    <a:pt x="1869" y="0"/>
                    <a:pt x="18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73"/>
            <p:cNvSpPr/>
            <p:nvPr/>
          </p:nvSpPr>
          <p:spPr>
            <a:xfrm>
              <a:off x="4308023" y="4582524"/>
              <a:ext cx="672209" cy="514297"/>
            </a:xfrm>
            <a:custGeom>
              <a:avLst/>
              <a:gdLst/>
              <a:ahLst/>
              <a:cxnLst/>
              <a:rect l="l" t="t" r="r" b="b"/>
              <a:pathLst>
                <a:path w="4785" h="3661" extrusionOk="0">
                  <a:moveTo>
                    <a:pt x="2643" y="0"/>
                  </a:moveTo>
                  <a:cubicBezTo>
                    <a:pt x="2638" y="0"/>
                    <a:pt x="2634" y="0"/>
                    <a:pt x="2629" y="0"/>
                  </a:cubicBezTo>
                  <a:cubicBezTo>
                    <a:pt x="2314" y="0"/>
                    <a:pt x="2091" y="288"/>
                    <a:pt x="1970" y="576"/>
                  </a:cubicBezTo>
                  <a:cubicBezTo>
                    <a:pt x="1840" y="855"/>
                    <a:pt x="1775" y="1134"/>
                    <a:pt x="1747" y="1450"/>
                  </a:cubicBezTo>
                  <a:cubicBezTo>
                    <a:pt x="1682" y="1292"/>
                    <a:pt x="1617" y="1125"/>
                    <a:pt x="1515" y="995"/>
                  </a:cubicBezTo>
                  <a:cubicBezTo>
                    <a:pt x="1412" y="855"/>
                    <a:pt x="1264" y="744"/>
                    <a:pt x="1087" y="725"/>
                  </a:cubicBezTo>
                  <a:cubicBezTo>
                    <a:pt x="1067" y="723"/>
                    <a:pt x="1046" y="721"/>
                    <a:pt x="1026" y="721"/>
                  </a:cubicBezTo>
                  <a:cubicBezTo>
                    <a:pt x="753" y="721"/>
                    <a:pt x="510" y="947"/>
                    <a:pt x="362" y="1190"/>
                  </a:cubicBezTo>
                  <a:cubicBezTo>
                    <a:pt x="93" y="1645"/>
                    <a:pt x="0" y="2202"/>
                    <a:pt x="121" y="2723"/>
                  </a:cubicBezTo>
                  <a:cubicBezTo>
                    <a:pt x="195" y="3048"/>
                    <a:pt x="140" y="3336"/>
                    <a:pt x="149" y="3661"/>
                  </a:cubicBezTo>
                  <a:lnTo>
                    <a:pt x="3977" y="3661"/>
                  </a:lnTo>
                  <a:cubicBezTo>
                    <a:pt x="4125" y="3587"/>
                    <a:pt x="4265" y="3503"/>
                    <a:pt x="4385" y="3392"/>
                  </a:cubicBezTo>
                  <a:cubicBezTo>
                    <a:pt x="4571" y="3234"/>
                    <a:pt x="4720" y="3011"/>
                    <a:pt x="4748" y="2769"/>
                  </a:cubicBezTo>
                  <a:cubicBezTo>
                    <a:pt x="4785" y="2528"/>
                    <a:pt x="4692" y="2267"/>
                    <a:pt x="4488" y="2119"/>
                  </a:cubicBezTo>
                  <a:cubicBezTo>
                    <a:pt x="4385" y="2043"/>
                    <a:pt x="4227" y="1998"/>
                    <a:pt x="4077" y="1998"/>
                  </a:cubicBezTo>
                  <a:cubicBezTo>
                    <a:pt x="4023" y="1998"/>
                    <a:pt x="3970" y="2004"/>
                    <a:pt x="3921" y="2017"/>
                  </a:cubicBezTo>
                  <a:cubicBezTo>
                    <a:pt x="4023" y="1924"/>
                    <a:pt x="4088" y="1775"/>
                    <a:pt x="4079" y="1636"/>
                  </a:cubicBezTo>
                  <a:cubicBezTo>
                    <a:pt x="4070" y="1422"/>
                    <a:pt x="3893" y="1227"/>
                    <a:pt x="3679" y="1199"/>
                  </a:cubicBezTo>
                  <a:cubicBezTo>
                    <a:pt x="3652" y="1195"/>
                    <a:pt x="3626" y="1193"/>
                    <a:pt x="3599" y="1193"/>
                  </a:cubicBezTo>
                  <a:cubicBezTo>
                    <a:pt x="3368" y="1193"/>
                    <a:pt x="3153" y="1333"/>
                    <a:pt x="3020" y="1524"/>
                  </a:cubicBezTo>
                  <a:cubicBezTo>
                    <a:pt x="3140" y="1236"/>
                    <a:pt x="3252" y="929"/>
                    <a:pt x="3224" y="614"/>
                  </a:cubicBezTo>
                  <a:cubicBezTo>
                    <a:pt x="3187" y="311"/>
                    <a:pt x="2943" y="0"/>
                    <a:pt x="2643"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27" name="Google Shape;2627;p73"/>
          <p:cNvSpPr/>
          <p:nvPr/>
        </p:nvSpPr>
        <p:spPr>
          <a:xfrm>
            <a:off x="38625" y="-75"/>
            <a:ext cx="6084000" cy="5143648"/>
          </a:xfrm>
          <a:custGeom>
            <a:avLst/>
            <a:gdLst/>
            <a:ahLst/>
            <a:cxnLst/>
            <a:rect l="l" t="t" r="r" b="b"/>
            <a:pathLst>
              <a:path w="195313" h="162273" extrusionOk="0">
                <a:moveTo>
                  <a:pt x="0" y="0"/>
                </a:moveTo>
                <a:lnTo>
                  <a:pt x="0" y="162273"/>
                </a:lnTo>
                <a:lnTo>
                  <a:pt x="150306" y="162273"/>
                </a:lnTo>
                <a:cubicBezTo>
                  <a:pt x="142859" y="155379"/>
                  <a:pt x="137656" y="145623"/>
                  <a:pt x="138078" y="135444"/>
                </a:cubicBezTo>
                <a:cubicBezTo>
                  <a:pt x="138534" y="124745"/>
                  <a:pt x="146306" y="114209"/>
                  <a:pt x="156907" y="112550"/>
                </a:cubicBezTo>
                <a:cubicBezTo>
                  <a:pt x="162078" y="111737"/>
                  <a:pt x="168192" y="112745"/>
                  <a:pt x="171866" y="109006"/>
                </a:cubicBezTo>
                <a:cubicBezTo>
                  <a:pt x="177330" y="103510"/>
                  <a:pt x="172126" y="93949"/>
                  <a:pt x="174370" y="86535"/>
                </a:cubicBezTo>
                <a:cubicBezTo>
                  <a:pt x="176874" y="78307"/>
                  <a:pt x="187573" y="75315"/>
                  <a:pt x="191573" y="67673"/>
                </a:cubicBezTo>
                <a:cubicBezTo>
                  <a:pt x="195313" y="60584"/>
                  <a:pt x="191931" y="51511"/>
                  <a:pt x="186240" y="45853"/>
                </a:cubicBezTo>
                <a:cubicBezTo>
                  <a:pt x="180516" y="40194"/>
                  <a:pt x="172939" y="36975"/>
                  <a:pt x="166013" y="32942"/>
                </a:cubicBezTo>
                <a:cubicBezTo>
                  <a:pt x="159054" y="28942"/>
                  <a:pt x="152224" y="23479"/>
                  <a:pt x="149981" y="15772"/>
                </a:cubicBezTo>
                <a:cubicBezTo>
                  <a:pt x="148420" y="10504"/>
                  <a:pt x="149363" y="4943"/>
                  <a:pt x="1518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73"/>
          <p:cNvSpPr/>
          <p:nvPr/>
        </p:nvSpPr>
        <p:spPr>
          <a:xfrm>
            <a:off x="713225" y="1772450"/>
            <a:ext cx="672900" cy="672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73"/>
          <p:cNvSpPr/>
          <p:nvPr/>
        </p:nvSpPr>
        <p:spPr>
          <a:xfrm>
            <a:off x="1663249" y="1772450"/>
            <a:ext cx="672900" cy="672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73"/>
          <p:cNvSpPr/>
          <p:nvPr/>
        </p:nvSpPr>
        <p:spPr>
          <a:xfrm>
            <a:off x="2613273" y="1772450"/>
            <a:ext cx="672900" cy="672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1" name="Google Shape;2631;p73"/>
          <p:cNvGrpSpPr/>
          <p:nvPr/>
        </p:nvGrpSpPr>
        <p:grpSpPr>
          <a:xfrm>
            <a:off x="2753133" y="1917222"/>
            <a:ext cx="393171" cy="383338"/>
            <a:chOff x="3173908" y="1917222"/>
            <a:chExt cx="393171" cy="383338"/>
          </a:xfrm>
        </p:grpSpPr>
        <p:sp>
          <p:nvSpPr>
            <p:cNvPr id="2632" name="Google Shape;2632;p73"/>
            <p:cNvSpPr/>
            <p:nvPr/>
          </p:nvSpPr>
          <p:spPr>
            <a:xfrm>
              <a:off x="3173908" y="1917222"/>
              <a:ext cx="386178" cy="383254"/>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73"/>
            <p:cNvSpPr/>
            <p:nvPr/>
          </p:nvSpPr>
          <p:spPr>
            <a:xfrm>
              <a:off x="3342000" y="1917222"/>
              <a:ext cx="225079" cy="383338"/>
            </a:xfrm>
            <a:custGeom>
              <a:avLst/>
              <a:gdLst/>
              <a:ahLst/>
              <a:cxnLst/>
              <a:rect l="l" t="t" r="r" b="b"/>
              <a:pathLst>
                <a:path w="7926" h="13602" extrusionOk="0">
                  <a:moveTo>
                    <a:pt x="881" y="0"/>
                  </a:moveTo>
                  <a:cubicBezTo>
                    <a:pt x="578" y="0"/>
                    <a:pt x="289" y="15"/>
                    <a:pt x="0" y="58"/>
                  </a:cubicBezTo>
                  <a:cubicBezTo>
                    <a:pt x="3378" y="505"/>
                    <a:pt x="5904" y="3378"/>
                    <a:pt x="5904" y="6799"/>
                  </a:cubicBezTo>
                  <a:cubicBezTo>
                    <a:pt x="5904" y="10220"/>
                    <a:pt x="3378" y="13093"/>
                    <a:pt x="0" y="13541"/>
                  </a:cubicBezTo>
                  <a:cubicBezTo>
                    <a:pt x="305" y="13581"/>
                    <a:pt x="607" y="13601"/>
                    <a:pt x="906" y="13601"/>
                  </a:cubicBezTo>
                  <a:cubicBezTo>
                    <a:pt x="4416" y="13601"/>
                    <a:pt x="7426" y="10865"/>
                    <a:pt x="7666" y="7247"/>
                  </a:cubicBezTo>
                  <a:cubicBezTo>
                    <a:pt x="7925" y="3320"/>
                    <a:pt x="4807" y="0"/>
                    <a:pt x="88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4" name="Google Shape;2634;p73"/>
            <p:cNvGrpSpPr/>
            <p:nvPr/>
          </p:nvGrpSpPr>
          <p:grpSpPr>
            <a:xfrm>
              <a:off x="3210624" y="1959090"/>
              <a:ext cx="305815" cy="285276"/>
              <a:chOff x="4690600" y="3853050"/>
              <a:chExt cx="289488" cy="272132"/>
            </a:xfrm>
          </p:grpSpPr>
          <p:sp>
            <p:nvSpPr>
              <p:cNvPr id="2635" name="Google Shape;2635;p73"/>
              <p:cNvSpPr/>
              <p:nvPr/>
            </p:nvSpPr>
            <p:spPr>
              <a:xfrm>
                <a:off x="4690600" y="3853050"/>
                <a:ext cx="289488" cy="272132"/>
              </a:xfrm>
              <a:custGeom>
                <a:avLst/>
                <a:gdLst/>
                <a:ahLst/>
                <a:cxnLst/>
                <a:rect l="l" t="t" r="r" b="b"/>
                <a:pathLst>
                  <a:path w="14478" h="13610" extrusionOk="0">
                    <a:moveTo>
                      <a:pt x="1168" y="13543"/>
                    </a:moveTo>
                    <a:cubicBezTo>
                      <a:pt x="1235" y="13276"/>
                      <a:pt x="1301" y="13043"/>
                      <a:pt x="1368" y="12776"/>
                    </a:cubicBezTo>
                    <a:cubicBezTo>
                      <a:pt x="1568" y="12009"/>
                      <a:pt x="1802" y="11241"/>
                      <a:pt x="2002" y="10474"/>
                    </a:cubicBezTo>
                    <a:cubicBezTo>
                      <a:pt x="2002" y="10374"/>
                      <a:pt x="2002" y="10207"/>
                      <a:pt x="1935" y="10107"/>
                    </a:cubicBezTo>
                    <a:cubicBezTo>
                      <a:pt x="1" y="6371"/>
                      <a:pt x="2002" y="1835"/>
                      <a:pt x="6138" y="867"/>
                    </a:cubicBezTo>
                    <a:cubicBezTo>
                      <a:pt x="9874" y="0"/>
                      <a:pt x="13210" y="2535"/>
                      <a:pt x="13844" y="5904"/>
                    </a:cubicBezTo>
                    <a:cubicBezTo>
                      <a:pt x="14478" y="9407"/>
                      <a:pt x="12176" y="12742"/>
                      <a:pt x="8673" y="13376"/>
                    </a:cubicBezTo>
                    <a:cubicBezTo>
                      <a:pt x="7306" y="13610"/>
                      <a:pt x="5971" y="13410"/>
                      <a:pt x="4704" y="12776"/>
                    </a:cubicBezTo>
                    <a:cubicBezTo>
                      <a:pt x="4604" y="12742"/>
                      <a:pt x="4437" y="12709"/>
                      <a:pt x="4304" y="12742"/>
                    </a:cubicBezTo>
                    <a:cubicBezTo>
                      <a:pt x="2636" y="13176"/>
                      <a:pt x="1502" y="13476"/>
                      <a:pt x="1168" y="13543"/>
                    </a:cubicBezTo>
                    <a:close/>
                    <a:moveTo>
                      <a:pt x="2636" y="12075"/>
                    </a:moveTo>
                    <a:cubicBezTo>
                      <a:pt x="3270" y="11909"/>
                      <a:pt x="3870" y="11775"/>
                      <a:pt x="4437" y="11608"/>
                    </a:cubicBezTo>
                    <a:cubicBezTo>
                      <a:pt x="4604" y="11575"/>
                      <a:pt x="4737" y="11575"/>
                      <a:pt x="4871" y="11675"/>
                    </a:cubicBezTo>
                    <a:cubicBezTo>
                      <a:pt x="5971" y="12309"/>
                      <a:pt x="7139" y="12542"/>
                      <a:pt x="8407" y="12342"/>
                    </a:cubicBezTo>
                    <a:cubicBezTo>
                      <a:pt x="11309" y="11875"/>
                      <a:pt x="13277" y="9173"/>
                      <a:pt x="12843" y="6271"/>
                    </a:cubicBezTo>
                    <a:cubicBezTo>
                      <a:pt x="12376" y="3302"/>
                      <a:pt x="9574" y="1301"/>
                      <a:pt x="6605" y="1835"/>
                    </a:cubicBezTo>
                    <a:cubicBezTo>
                      <a:pt x="3036" y="2502"/>
                      <a:pt x="1135" y="6471"/>
                      <a:pt x="2903" y="9640"/>
                    </a:cubicBezTo>
                    <a:cubicBezTo>
                      <a:pt x="3103" y="10007"/>
                      <a:pt x="3169" y="10274"/>
                      <a:pt x="3036" y="10641"/>
                    </a:cubicBezTo>
                    <a:cubicBezTo>
                      <a:pt x="2869" y="11108"/>
                      <a:pt x="2769" y="11575"/>
                      <a:pt x="2636" y="1207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73"/>
              <p:cNvSpPr/>
              <p:nvPr/>
            </p:nvSpPr>
            <p:spPr>
              <a:xfrm>
                <a:off x="4773984" y="3934408"/>
                <a:ext cx="133407" cy="122069"/>
              </a:xfrm>
              <a:custGeom>
                <a:avLst/>
                <a:gdLst/>
                <a:ahLst/>
                <a:cxnLst/>
                <a:rect l="l" t="t" r="r" b="b"/>
                <a:pathLst>
                  <a:path w="6672" h="6105" extrusionOk="0">
                    <a:moveTo>
                      <a:pt x="5070" y="6072"/>
                    </a:moveTo>
                    <a:cubicBezTo>
                      <a:pt x="3803" y="6005"/>
                      <a:pt x="1835" y="5038"/>
                      <a:pt x="467" y="2669"/>
                    </a:cubicBezTo>
                    <a:cubicBezTo>
                      <a:pt x="0" y="1835"/>
                      <a:pt x="67" y="868"/>
                      <a:pt x="767" y="234"/>
                    </a:cubicBezTo>
                    <a:cubicBezTo>
                      <a:pt x="1001" y="1"/>
                      <a:pt x="1301" y="67"/>
                      <a:pt x="1601" y="101"/>
                    </a:cubicBezTo>
                    <a:cubicBezTo>
                      <a:pt x="1668" y="101"/>
                      <a:pt x="1735" y="234"/>
                      <a:pt x="1768" y="301"/>
                    </a:cubicBezTo>
                    <a:cubicBezTo>
                      <a:pt x="1935" y="701"/>
                      <a:pt x="2135" y="1101"/>
                      <a:pt x="2268" y="1535"/>
                    </a:cubicBezTo>
                    <a:cubicBezTo>
                      <a:pt x="2369" y="1769"/>
                      <a:pt x="2202" y="1969"/>
                      <a:pt x="1902" y="2336"/>
                    </a:cubicBezTo>
                    <a:cubicBezTo>
                      <a:pt x="1801" y="2469"/>
                      <a:pt x="1768" y="2569"/>
                      <a:pt x="1835" y="2703"/>
                    </a:cubicBezTo>
                    <a:cubicBezTo>
                      <a:pt x="2369" y="3603"/>
                      <a:pt x="3102" y="4237"/>
                      <a:pt x="4070" y="4604"/>
                    </a:cubicBezTo>
                    <a:cubicBezTo>
                      <a:pt x="4203" y="4671"/>
                      <a:pt x="4303" y="4637"/>
                      <a:pt x="4403" y="4504"/>
                    </a:cubicBezTo>
                    <a:cubicBezTo>
                      <a:pt x="4904" y="3903"/>
                      <a:pt x="4937" y="3703"/>
                      <a:pt x="5237" y="3837"/>
                    </a:cubicBezTo>
                    <a:cubicBezTo>
                      <a:pt x="6505" y="4470"/>
                      <a:pt x="6605" y="4470"/>
                      <a:pt x="6605" y="4637"/>
                    </a:cubicBezTo>
                    <a:cubicBezTo>
                      <a:pt x="6672" y="5705"/>
                      <a:pt x="5671" y="6105"/>
                      <a:pt x="5070" y="607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37" name="Google Shape;2637;p73"/>
          <p:cNvGrpSpPr/>
          <p:nvPr/>
        </p:nvGrpSpPr>
        <p:grpSpPr>
          <a:xfrm>
            <a:off x="1803105" y="1917210"/>
            <a:ext cx="393197" cy="383376"/>
            <a:chOff x="2223880" y="1917210"/>
            <a:chExt cx="393197" cy="383376"/>
          </a:xfrm>
        </p:grpSpPr>
        <p:sp>
          <p:nvSpPr>
            <p:cNvPr id="2638" name="Google Shape;2638;p73"/>
            <p:cNvSpPr/>
            <p:nvPr/>
          </p:nvSpPr>
          <p:spPr>
            <a:xfrm>
              <a:off x="2223880" y="1917210"/>
              <a:ext cx="386643" cy="382982"/>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73"/>
            <p:cNvSpPr/>
            <p:nvPr/>
          </p:nvSpPr>
          <p:spPr>
            <a:xfrm>
              <a:off x="2391959" y="1917210"/>
              <a:ext cx="225118" cy="383376"/>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0" name="Google Shape;2640;p73"/>
            <p:cNvGrpSpPr/>
            <p:nvPr/>
          </p:nvGrpSpPr>
          <p:grpSpPr>
            <a:xfrm>
              <a:off x="2310804" y="2000164"/>
              <a:ext cx="219214" cy="217350"/>
              <a:chOff x="935197" y="1793977"/>
              <a:chExt cx="256451" cy="256430"/>
            </a:xfrm>
          </p:grpSpPr>
          <p:sp>
            <p:nvSpPr>
              <p:cNvPr id="2641" name="Google Shape;2641;p73"/>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73"/>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43" name="Google Shape;2643;p73"/>
          <p:cNvGrpSpPr/>
          <p:nvPr/>
        </p:nvGrpSpPr>
        <p:grpSpPr>
          <a:xfrm>
            <a:off x="853081" y="1917210"/>
            <a:ext cx="393197" cy="383377"/>
            <a:chOff x="1273856" y="1917210"/>
            <a:chExt cx="393197" cy="383377"/>
          </a:xfrm>
        </p:grpSpPr>
        <p:sp>
          <p:nvSpPr>
            <p:cNvPr id="2644" name="Google Shape;2644;p73"/>
            <p:cNvSpPr/>
            <p:nvPr/>
          </p:nvSpPr>
          <p:spPr>
            <a:xfrm>
              <a:off x="1273856" y="1917210"/>
              <a:ext cx="386643" cy="382982"/>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73"/>
            <p:cNvSpPr/>
            <p:nvPr/>
          </p:nvSpPr>
          <p:spPr>
            <a:xfrm>
              <a:off x="1441935" y="1917210"/>
              <a:ext cx="225118" cy="38306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73"/>
            <p:cNvSpPr/>
            <p:nvPr/>
          </p:nvSpPr>
          <p:spPr>
            <a:xfrm>
              <a:off x="1341082" y="2000149"/>
              <a:ext cx="210377" cy="300438"/>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47" name="Google Shape;2647;p73"/>
          <p:cNvSpPr txBox="1">
            <a:spLocks noGrp="1"/>
          </p:cNvSpPr>
          <p:nvPr>
            <p:ph type="title"/>
          </p:nvPr>
        </p:nvSpPr>
        <p:spPr>
          <a:xfrm>
            <a:off x="655450" y="617125"/>
            <a:ext cx="3772200" cy="8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a:t>
            </a:r>
            <a:endParaRPr/>
          </a:p>
        </p:txBody>
      </p:sp>
      <p:sp>
        <p:nvSpPr>
          <p:cNvPr id="2648" name="Google Shape;2648;p73"/>
          <p:cNvSpPr txBox="1">
            <a:spLocks noGrp="1"/>
          </p:cNvSpPr>
          <p:nvPr>
            <p:ph type="subTitle" idx="1"/>
          </p:nvPr>
        </p:nvSpPr>
        <p:spPr>
          <a:xfrm>
            <a:off x="655450" y="2510975"/>
            <a:ext cx="3478500" cy="8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any questions?</a:t>
            </a:r>
            <a:endParaRPr/>
          </a:p>
          <a:p>
            <a:pPr marL="0" lvl="0" indent="0" algn="l" rtl="0">
              <a:spcBef>
                <a:spcPts val="0"/>
              </a:spcBef>
              <a:spcAft>
                <a:spcPts val="0"/>
              </a:spcAft>
              <a:buNone/>
            </a:pPr>
            <a:r>
              <a:rPr lang="en"/>
              <a:t>your-email@freepik.com </a:t>
            </a:r>
            <a:endParaRPr/>
          </a:p>
          <a:p>
            <a:pPr marL="0" lvl="0" indent="0" algn="l" rtl="0">
              <a:spcBef>
                <a:spcPts val="0"/>
              </a:spcBef>
              <a:spcAft>
                <a:spcPts val="0"/>
              </a:spcAft>
              <a:buNone/>
            </a:pPr>
            <a:r>
              <a:rPr lang="en"/>
              <a:t>+91  620 421 838 | yourcompany.com</a:t>
            </a:r>
            <a:endParaRPr/>
          </a:p>
        </p:txBody>
      </p:sp>
      <p:sp>
        <p:nvSpPr>
          <p:cNvPr id="2649" name="Google Shape;2649;p73"/>
          <p:cNvSpPr txBox="1">
            <a:spLocks noGrp="1"/>
          </p:cNvSpPr>
          <p:nvPr>
            <p:ph type="subTitle" idx="2"/>
          </p:nvPr>
        </p:nvSpPr>
        <p:spPr>
          <a:xfrm>
            <a:off x="655450" y="4201025"/>
            <a:ext cx="3478500" cy="2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keep this slide for attribution</a:t>
            </a:r>
            <a:endParaRPr/>
          </a:p>
        </p:txBody>
      </p:sp>
      <p:sp>
        <p:nvSpPr>
          <p:cNvPr id="2650" name="Google Shape;2650;p73"/>
          <p:cNvSpPr txBox="1">
            <a:spLocks noGrp="1"/>
          </p:cNvSpPr>
          <p:nvPr>
            <p:ph type="subTitle" idx="3"/>
          </p:nvPr>
        </p:nvSpPr>
        <p:spPr>
          <a:xfrm>
            <a:off x="655450" y="3455300"/>
            <a:ext cx="3252000" cy="6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Credits: This presentation template was created by </a:t>
            </a:r>
            <a:r>
              <a:rPr lang="en">
                <a:solidFill>
                  <a:schemeClr val="accent2"/>
                </a:solidFill>
                <a:uFill>
                  <a:noFill/>
                </a:uFill>
                <a:latin typeface="Titillium Web SemiBold"/>
                <a:ea typeface="Titillium Web SemiBold"/>
                <a:cs typeface="Titillium Web SemiBold"/>
                <a:sym typeface="Titillium Web SemiBold"/>
                <a:hlinkClick r:id="rId3">
                  <a:extLst>
                    <a:ext uri="{A12FA001-AC4F-418D-AE19-62706E023703}">
                      <ahyp:hlinkClr xmlns:ahyp="http://schemas.microsoft.com/office/drawing/2018/hyperlinkcolor" val="tx"/>
                    </a:ext>
                  </a:extLst>
                </a:hlinkClick>
              </a:rPr>
              <a:t>Slidesgo</a:t>
            </a:r>
            <a:r>
              <a:rPr lang="en"/>
              <a:t>, including icons by </a:t>
            </a:r>
            <a:r>
              <a:rPr lang="en">
                <a:solidFill>
                  <a:schemeClr val="accent2"/>
                </a:solidFill>
                <a:uFill>
                  <a:noFill/>
                </a:uFill>
                <a:latin typeface="Titillium Web SemiBold"/>
                <a:ea typeface="Titillium Web SemiBold"/>
                <a:cs typeface="Titillium Web SemiBold"/>
                <a:sym typeface="Titillium Web SemiBold"/>
                <a:hlinkClick r:id="rId4">
                  <a:extLst>
                    <a:ext uri="{A12FA001-AC4F-418D-AE19-62706E023703}">
                      <ahyp:hlinkClr xmlns:ahyp="http://schemas.microsoft.com/office/drawing/2018/hyperlinkcolor" val="tx"/>
                    </a:ext>
                  </a:extLst>
                </a:hlinkClick>
              </a:rPr>
              <a:t>Flaticon</a:t>
            </a:r>
            <a:r>
              <a:rPr lang="en"/>
              <a:t>, and infographics &amp; images by </a:t>
            </a:r>
            <a:r>
              <a:rPr lang="en">
                <a:solidFill>
                  <a:schemeClr val="accent2"/>
                </a:solidFill>
                <a:uFill>
                  <a:noFill/>
                </a:uFill>
                <a:latin typeface="Raleway SemiBold"/>
                <a:ea typeface="Raleway SemiBold"/>
                <a:cs typeface="Raleway SemiBold"/>
                <a:sym typeface="Raleway SemiBold"/>
                <a:hlinkClick r:id="rId5">
                  <a:extLst>
                    <a:ext uri="{A12FA001-AC4F-418D-AE19-62706E023703}">
                      <ahyp:hlinkClr xmlns:ahyp="http://schemas.microsoft.com/office/drawing/2018/hyperlinkcolor" val="tx"/>
                    </a:ext>
                  </a:extLst>
                </a:hlinkClick>
              </a:rPr>
              <a:t>Freepik</a:t>
            </a:r>
            <a:r>
              <a:rPr lang="en"/>
              <a:t>.</a:t>
            </a:r>
            <a:endParaRPr/>
          </a:p>
        </p:txBody>
      </p:sp>
    </p:spTree>
    <p:extLst>
      <p:ext uri="{BB962C8B-B14F-4D97-AF65-F5344CB8AC3E}">
        <p14:creationId xmlns:p14="http://schemas.microsoft.com/office/powerpoint/2010/main" val="1651154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2956116-A46F-F5AA-75BF-41FE4CF9DC08}"/>
              </a:ext>
            </a:extLst>
          </p:cNvPr>
          <p:cNvSpPr/>
          <p:nvPr/>
        </p:nvSpPr>
        <p:spPr>
          <a:xfrm>
            <a:off x="-1259633" y="-2728039"/>
            <a:ext cx="11663266" cy="11663266"/>
          </a:xfrm>
          <a:prstGeom prst="ellipse">
            <a:avLst/>
          </a:prstGeom>
          <a:noFill/>
          <a:ln w="857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100" name="Picture 4" descr="Is Thailand Open for Tourism? Restrictions and Requirements">
            <a:extLst>
              <a:ext uri="{FF2B5EF4-FFF2-40B4-BE49-F238E27FC236}">
                <a16:creationId xmlns:a16="http://schemas.microsoft.com/office/drawing/2014/main" id="{2D1068D0-A7CF-9AC8-4EBC-BD33D34D45B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l="820" t="548" r="820" b="15078"/>
          <a:stretch/>
        </p:blipFill>
        <p:spPr bwMode="auto">
          <a:xfrm>
            <a:off x="0" y="-6046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5EA413A-7003-8131-D134-1D81D252E5BA}"/>
              </a:ext>
            </a:extLst>
          </p:cNvPr>
          <p:cNvSpPr txBox="1"/>
          <p:nvPr/>
        </p:nvSpPr>
        <p:spPr>
          <a:xfrm>
            <a:off x="3138312" y="1034951"/>
            <a:ext cx="3115733" cy="584775"/>
          </a:xfrm>
          <a:prstGeom prst="rect">
            <a:avLst/>
          </a:prstGeom>
          <a:noFill/>
        </p:spPr>
        <p:txBody>
          <a:bodyPr wrap="square" rtlCol="0">
            <a:spAutoFit/>
          </a:bodyPr>
          <a:lstStyle/>
          <a:p>
            <a:pPr algn="ctr"/>
            <a:r>
              <a:rPr lang="en-VN" sz="3200" b="1" dirty="0">
                <a:solidFill>
                  <a:schemeClr val="tx1"/>
                </a:solidFill>
                <a:latin typeface="Century Gothic" panose="020B0502020202020204" pitchFamily="34" charset="0"/>
              </a:rPr>
              <a:t>WARM UP</a:t>
            </a:r>
          </a:p>
        </p:txBody>
      </p:sp>
      <p:sp>
        <p:nvSpPr>
          <p:cNvPr id="17" name="Title 1">
            <a:extLst>
              <a:ext uri="{FF2B5EF4-FFF2-40B4-BE49-F238E27FC236}">
                <a16:creationId xmlns:a16="http://schemas.microsoft.com/office/drawing/2014/main" id="{5F4AEAD8-EFF2-9F6F-FD16-31929FE3DB7F}"/>
              </a:ext>
            </a:extLst>
          </p:cNvPr>
          <p:cNvSpPr>
            <a:spLocks noGrp="1"/>
          </p:cNvSpPr>
          <p:nvPr>
            <p:ph type="title"/>
          </p:nvPr>
        </p:nvSpPr>
        <p:spPr>
          <a:xfrm>
            <a:off x="1400049" y="1995457"/>
            <a:ext cx="6422267" cy="1615768"/>
          </a:xfrm>
        </p:spPr>
        <p:txBody>
          <a:bodyPr>
            <a:noAutofit/>
          </a:bodyPr>
          <a:lstStyle/>
          <a:p>
            <a:pPr algn="ctr"/>
            <a:r>
              <a:rPr lang="en-VN" sz="3200" dirty="0">
                <a:solidFill>
                  <a:schemeClr val="tx1"/>
                </a:solidFill>
                <a:latin typeface="Century Gothic" panose="020B0502020202020204" pitchFamily="34" charset="0"/>
              </a:rPr>
              <a:t>L</a:t>
            </a:r>
            <a:r>
              <a:rPr lang="en-US" sz="3200" dirty="0">
                <a:solidFill>
                  <a:schemeClr val="tx1"/>
                </a:solidFill>
                <a:latin typeface="Century Gothic" panose="020B0502020202020204" pitchFamily="34" charset="0"/>
              </a:rPr>
              <a:t>e</a:t>
            </a:r>
            <a:r>
              <a:rPr lang="en-VN" sz="3200" dirty="0">
                <a:solidFill>
                  <a:schemeClr val="tx1"/>
                </a:solidFill>
                <a:latin typeface="Century Gothic" panose="020B0502020202020204" pitchFamily="34" charset="0"/>
              </a:rPr>
              <a:t>t’s go to a secret country!</a:t>
            </a:r>
            <a:br>
              <a:rPr lang="en-VN" sz="3200" dirty="0">
                <a:solidFill>
                  <a:schemeClr val="tx1"/>
                </a:solidFill>
                <a:latin typeface="Century Gothic" panose="020B0502020202020204" pitchFamily="34" charset="0"/>
              </a:rPr>
            </a:br>
            <a:r>
              <a:rPr lang="en-VN" sz="3200" dirty="0">
                <a:solidFill>
                  <a:schemeClr val="tx1"/>
                </a:solidFill>
                <a:latin typeface="Century Gothic" panose="020B0502020202020204" pitchFamily="34" charset="0"/>
              </a:rPr>
              <a:t>Can you guess what is it?</a:t>
            </a:r>
          </a:p>
        </p:txBody>
      </p:sp>
      <p:grpSp>
        <p:nvGrpSpPr>
          <p:cNvPr id="18" name="Google Shape;3518;p74">
            <a:extLst>
              <a:ext uri="{FF2B5EF4-FFF2-40B4-BE49-F238E27FC236}">
                <a16:creationId xmlns:a16="http://schemas.microsoft.com/office/drawing/2014/main" id="{B7EEAD9F-1FB0-1427-1BDD-885C5D9E4A35}"/>
              </a:ext>
            </a:extLst>
          </p:cNvPr>
          <p:cNvGrpSpPr/>
          <p:nvPr/>
        </p:nvGrpSpPr>
        <p:grpSpPr>
          <a:xfrm>
            <a:off x="4187516" y="157769"/>
            <a:ext cx="847331" cy="658953"/>
            <a:chOff x="4366255" y="2239122"/>
            <a:chExt cx="411490" cy="318907"/>
          </a:xfrm>
        </p:grpSpPr>
        <p:sp>
          <p:nvSpPr>
            <p:cNvPr id="19" name="Google Shape;3519;p74">
              <a:extLst>
                <a:ext uri="{FF2B5EF4-FFF2-40B4-BE49-F238E27FC236}">
                  <a16:creationId xmlns:a16="http://schemas.microsoft.com/office/drawing/2014/main" id="{900A79DB-5280-A8F7-1BC6-381FDC8C5330}"/>
                </a:ext>
              </a:extLst>
            </p:cNvPr>
            <p:cNvSpPr/>
            <p:nvPr/>
          </p:nvSpPr>
          <p:spPr>
            <a:xfrm>
              <a:off x="4628525" y="2544738"/>
              <a:ext cx="147924" cy="13290"/>
            </a:xfrm>
            <a:custGeom>
              <a:avLst/>
              <a:gdLst/>
              <a:ahLst/>
              <a:cxnLst/>
              <a:rect l="l" t="t" r="r" b="b"/>
              <a:pathLst>
                <a:path w="4793" h="427" extrusionOk="0">
                  <a:moveTo>
                    <a:pt x="213" y="0"/>
                  </a:moveTo>
                  <a:cubicBezTo>
                    <a:pt x="107" y="0"/>
                    <a:pt x="0" y="107"/>
                    <a:pt x="0" y="213"/>
                  </a:cubicBezTo>
                  <a:cubicBezTo>
                    <a:pt x="0" y="320"/>
                    <a:pt x="107" y="426"/>
                    <a:pt x="213" y="426"/>
                  </a:cubicBezTo>
                  <a:lnTo>
                    <a:pt x="4579" y="426"/>
                  </a:lnTo>
                  <a:cubicBezTo>
                    <a:pt x="4686" y="426"/>
                    <a:pt x="4792" y="320"/>
                    <a:pt x="4792" y="213"/>
                  </a:cubicBezTo>
                  <a:cubicBezTo>
                    <a:pt x="4792" y="107"/>
                    <a:pt x="4686" y="0"/>
                    <a:pt x="4579"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520;p74">
              <a:extLst>
                <a:ext uri="{FF2B5EF4-FFF2-40B4-BE49-F238E27FC236}">
                  <a16:creationId xmlns:a16="http://schemas.microsoft.com/office/drawing/2014/main" id="{45430E42-F73D-D5A8-EFFD-5AFF1D07FBC3}"/>
                </a:ext>
              </a:extLst>
            </p:cNvPr>
            <p:cNvSpPr/>
            <p:nvPr/>
          </p:nvSpPr>
          <p:spPr>
            <a:xfrm>
              <a:off x="4370854" y="2544738"/>
              <a:ext cx="241252" cy="13290"/>
            </a:xfrm>
            <a:custGeom>
              <a:avLst/>
              <a:gdLst/>
              <a:ahLst/>
              <a:cxnLst/>
              <a:rect l="l" t="t" r="r" b="b"/>
              <a:pathLst>
                <a:path w="7817" h="427" extrusionOk="0">
                  <a:moveTo>
                    <a:pt x="214" y="0"/>
                  </a:moveTo>
                  <a:cubicBezTo>
                    <a:pt x="86" y="0"/>
                    <a:pt x="1" y="107"/>
                    <a:pt x="1" y="213"/>
                  </a:cubicBezTo>
                  <a:cubicBezTo>
                    <a:pt x="1" y="320"/>
                    <a:pt x="107" y="426"/>
                    <a:pt x="214" y="426"/>
                  </a:cubicBezTo>
                  <a:lnTo>
                    <a:pt x="7625" y="426"/>
                  </a:lnTo>
                  <a:cubicBezTo>
                    <a:pt x="7732" y="426"/>
                    <a:pt x="7817" y="320"/>
                    <a:pt x="7817" y="213"/>
                  </a:cubicBezTo>
                  <a:cubicBezTo>
                    <a:pt x="7817" y="107"/>
                    <a:pt x="7732" y="0"/>
                    <a:pt x="7625"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521;p74">
              <a:extLst>
                <a:ext uri="{FF2B5EF4-FFF2-40B4-BE49-F238E27FC236}">
                  <a16:creationId xmlns:a16="http://schemas.microsoft.com/office/drawing/2014/main" id="{5F395B25-CF0A-E097-A716-0CBCA810756D}"/>
                </a:ext>
              </a:extLst>
            </p:cNvPr>
            <p:cNvSpPr/>
            <p:nvPr/>
          </p:nvSpPr>
          <p:spPr>
            <a:xfrm>
              <a:off x="4466836" y="2239122"/>
              <a:ext cx="31572" cy="40494"/>
            </a:xfrm>
            <a:custGeom>
              <a:avLst/>
              <a:gdLst/>
              <a:ahLst/>
              <a:cxnLst/>
              <a:rect l="l" t="t" r="r" b="b"/>
              <a:pathLst>
                <a:path w="1023" h="1301" extrusionOk="0">
                  <a:moveTo>
                    <a:pt x="156" y="0"/>
                  </a:moveTo>
                  <a:cubicBezTo>
                    <a:pt x="74" y="0"/>
                    <a:pt x="0" y="69"/>
                    <a:pt x="0" y="150"/>
                  </a:cubicBezTo>
                  <a:lnTo>
                    <a:pt x="0" y="1300"/>
                  </a:lnTo>
                  <a:lnTo>
                    <a:pt x="1022" y="1300"/>
                  </a:lnTo>
                  <a:cubicBezTo>
                    <a:pt x="1022" y="1300"/>
                    <a:pt x="1022" y="470"/>
                    <a:pt x="234" y="22"/>
                  </a:cubicBezTo>
                  <a:cubicBezTo>
                    <a:pt x="209" y="7"/>
                    <a:pt x="182" y="0"/>
                    <a:pt x="156"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522;p74">
              <a:extLst>
                <a:ext uri="{FF2B5EF4-FFF2-40B4-BE49-F238E27FC236}">
                  <a16:creationId xmlns:a16="http://schemas.microsoft.com/office/drawing/2014/main" id="{EA1A0364-7B5A-F072-2B7E-A4197FA611DC}"/>
                </a:ext>
              </a:extLst>
            </p:cNvPr>
            <p:cNvSpPr/>
            <p:nvPr/>
          </p:nvSpPr>
          <p:spPr>
            <a:xfrm>
              <a:off x="4452362" y="2279584"/>
              <a:ext cx="27653" cy="45754"/>
            </a:xfrm>
            <a:custGeom>
              <a:avLst/>
              <a:gdLst/>
              <a:ahLst/>
              <a:cxnLst/>
              <a:rect l="l" t="t" r="r" b="b"/>
              <a:pathLst>
                <a:path w="896" h="1470" extrusionOk="0">
                  <a:moveTo>
                    <a:pt x="1" y="0"/>
                  </a:moveTo>
                  <a:lnTo>
                    <a:pt x="1" y="1470"/>
                  </a:lnTo>
                  <a:lnTo>
                    <a:pt x="895" y="1470"/>
                  </a:lnTo>
                  <a:lnTo>
                    <a:pt x="89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523;p74">
              <a:extLst>
                <a:ext uri="{FF2B5EF4-FFF2-40B4-BE49-F238E27FC236}">
                  <a16:creationId xmlns:a16="http://schemas.microsoft.com/office/drawing/2014/main" id="{D10DE569-6638-B9F2-B069-79F9F197F265}"/>
                </a:ext>
              </a:extLst>
            </p:cNvPr>
            <p:cNvSpPr/>
            <p:nvPr/>
          </p:nvSpPr>
          <p:spPr>
            <a:xfrm>
              <a:off x="4615377" y="2279584"/>
              <a:ext cx="26974" cy="45754"/>
            </a:xfrm>
            <a:custGeom>
              <a:avLst/>
              <a:gdLst/>
              <a:ahLst/>
              <a:cxnLst/>
              <a:rect l="l" t="t" r="r" b="b"/>
              <a:pathLst>
                <a:path w="874" h="1470" extrusionOk="0">
                  <a:moveTo>
                    <a:pt x="0" y="0"/>
                  </a:moveTo>
                  <a:lnTo>
                    <a:pt x="0" y="1470"/>
                  </a:lnTo>
                  <a:lnTo>
                    <a:pt x="874" y="1470"/>
                  </a:lnTo>
                  <a:lnTo>
                    <a:pt x="874"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524;p74">
              <a:extLst>
                <a:ext uri="{FF2B5EF4-FFF2-40B4-BE49-F238E27FC236}">
                  <a16:creationId xmlns:a16="http://schemas.microsoft.com/office/drawing/2014/main" id="{AF412D34-CDC3-030B-3184-92D660F6A33B}"/>
                </a:ext>
              </a:extLst>
            </p:cNvPr>
            <p:cNvSpPr/>
            <p:nvPr/>
          </p:nvSpPr>
          <p:spPr>
            <a:xfrm>
              <a:off x="4366255" y="2344542"/>
              <a:ext cx="411490" cy="169071"/>
            </a:xfrm>
            <a:custGeom>
              <a:avLst/>
              <a:gdLst/>
              <a:ahLst/>
              <a:cxnLst/>
              <a:rect l="l" t="t" r="r" b="b"/>
              <a:pathLst>
                <a:path w="13333" h="5432" extrusionOk="0">
                  <a:moveTo>
                    <a:pt x="469" y="0"/>
                  </a:moveTo>
                  <a:cubicBezTo>
                    <a:pt x="171" y="448"/>
                    <a:pt x="1" y="980"/>
                    <a:pt x="1" y="1555"/>
                  </a:cubicBezTo>
                  <a:lnTo>
                    <a:pt x="1" y="5176"/>
                  </a:lnTo>
                  <a:cubicBezTo>
                    <a:pt x="1" y="5325"/>
                    <a:pt x="107" y="5431"/>
                    <a:pt x="256" y="5431"/>
                  </a:cubicBezTo>
                  <a:lnTo>
                    <a:pt x="13141" y="5431"/>
                  </a:lnTo>
                  <a:cubicBezTo>
                    <a:pt x="13248" y="5431"/>
                    <a:pt x="13333" y="5346"/>
                    <a:pt x="13333" y="5261"/>
                  </a:cubicBezTo>
                  <a:lnTo>
                    <a:pt x="13333" y="3216"/>
                  </a:lnTo>
                  <a:cubicBezTo>
                    <a:pt x="13333" y="2854"/>
                    <a:pt x="13290" y="2492"/>
                    <a:pt x="13205" y="2173"/>
                  </a:cubicBezTo>
                  <a:cubicBezTo>
                    <a:pt x="13077" y="1640"/>
                    <a:pt x="12843" y="1129"/>
                    <a:pt x="12545" y="703"/>
                  </a:cubicBezTo>
                  <a:cubicBezTo>
                    <a:pt x="12374" y="448"/>
                    <a:pt x="12183" y="213"/>
                    <a:pt x="11970"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525;p74">
              <a:extLst>
                <a:ext uri="{FF2B5EF4-FFF2-40B4-BE49-F238E27FC236}">
                  <a16:creationId xmlns:a16="http://schemas.microsoft.com/office/drawing/2014/main" id="{B4E47DEA-A6BE-14CD-6F68-DEA0E60C8F2B}"/>
                </a:ext>
              </a:extLst>
            </p:cNvPr>
            <p:cNvSpPr/>
            <p:nvPr/>
          </p:nvSpPr>
          <p:spPr>
            <a:xfrm>
              <a:off x="4366255" y="2344542"/>
              <a:ext cx="381923" cy="169071"/>
            </a:xfrm>
            <a:custGeom>
              <a:avLst/>
              <a:gdLst/>
              <a:ahLst/>
              <a:cxnLst/>
              <a:rect l="l" t="t" r="r" b="b"/>
              <a:pathLst>
                <a:path w="12375" h="5432" extrusionOk="0">
                  <a:moveTo>
                    <a:pt x="469" y="0"/>
                  </a:moveTo>
                  <a:cubicBezTo>
                    <a:pt x="171" y="448"/>
                    <a:pt x="1" y="980"/>
                    <a:pt x="1" y="1555"/>
                  </a:cubicBezTo>
                  <a:lnTo>
                    <a:pt x="1" y="5176"/>
                  </a:lnTo>
                  <a:cubicBezTo>
                    <a:pt x="1" y="5304"/>
                    <a:pt x="107" y="5431"/>
                    <a:pt x="256" y="5431"/>
                  </a:cubicBezTo>
                  <a:lnTo>
                    <a:pt x="12140" y="5431"/>
                  </a:lnTo>
                  <a:cubicBezTo>
                    <a:pt x="12268" y="5431"/>
                    <a:pt x="12374" y="5325"/>
                    <a:pt x="12374" y="5197"/>
                  </a:cubicBezTo>
                  <a:lnTo>
                    <a:pt x="12374" y="3344"/>
                  </a:lnTo>
                  <a:cubicBezTo>
                    <a:pt x="12374" y="2940"/>
                    <a:pt x="12332" y="2556"/>
                    <a:pt x="12225" y="2173"/>
                  </a:cubicBezTo>
                  <a:cubicBezTo>
                    <a:pt x="12034" y="1364"/>
                    <a:pt x="11629" y="597"/>
                    <a:pt x="11097" y="0"/>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526;p74">
              <a:extLst>
                <a:ext uri="{FF2B5EF4-FFF2-40B4-BE49-F238E27FC236}">
                  <a16:creationId xmlns:a16="http://schemas.microsoft.com/office/drawing/2014/main" id="{DA6D606E-C29D-28BC-D3F7-F1C8A4FFF572}"/>
                </a:ext>
              </a:extLst>
            </p:cNvPr>
            <p:cNvSpPr/>
            <p:nvPr/>
          </p:nvSpPr>
          <p:spPr>
            <a:xfrm>
              <a:off x="4401099" y="2475796"/>
              <a:ext cx="74965" cy="75603"/>
            </a:xfrm>
            <a:custGeom>
              <a:avLst/>
              <a:gdLst/>
              <a:ahLst/>
              <a:cxnLst/>
              <a:rect l="l" t="t" r="r" b="b"/>
              <a:pathLst>
                <a:path w="2429" h="2429" extrusionOk="0">
                  <a:moveTo>
                    <a:pt x="1214" y="0"/>
                  </a:moveTo>
                  <a:cubicBezTo>
                    <a:pt x="554" y="0"/>
                    <a:pt x="0" y="533"/>
                    <a:pt x="0" y="1214"/>
                  </a:cubicBezTo>
                  <a:cubicBezTo>
                    <a:pt x="0" y="1896"/>
                    <a:pt x="554" y="2428"/>
                    <a:pt x="1214" y="2428"/>
                  </a:cubicBezTo>
                  <a:cubicBezTo>
                    <a:pt x="1896" y="2428"/>
                    <a:pt x="2428" y="1875"/>
                    <a:pt x="2428" y="1214"/>
                  </a:cubicBezTo>
                  <a:cubicBezTo>
                    <a:pt x="2428" y="533"/>
                    <a:pt x="1896" y="0"/>
                    <a:pt x="1214" y="0"/>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527;p74">
              <a:extLst>
                <a:ext uri="{FF2B5EF4-FFF2-40B4-BE49-F238E27FC236}">
                  <a16:creationId xmlns:a16="http://schemas.microsoft.com/office/drawing/2014/main" id="{C745084C-C5C5-CEFD-F7EE-94FD4ED94427}"/>
                </a:ext>
              </a:extLst>
            </p:cNvPr>
            <p:cNvSpPr/>
            <p:nvPr/>
          </p:nvSpPr>
          <p:spPr>
            <a:xfrm>
              <a:off x="4366255" y="2415320"/>
              <a:ext cx="411490" cy="98293"/>
            </a:xfrm>
            <a:custGeom>
              <a:avLst/>
              <a:gdLst/>
              <a:ahLst/>
              <a:cxnLst/>
              <a:rect l="l" t="t" r="r" b="b"/>
              <a:pathLst>
                <a:path w="13333" h="3158" extrusionOk="0">
                  <a:moveTo>
                    <a:pt x="9736" y="0"/>
                  </a:moveTo>
                  <a:cubicBezTo>
                    <a:pt x="9586" y="0"/>
                    <a:pt x="9499" y="5"/>
                    <a:pt x="9499" y="5"/>
                  </a:cubicBezTo>
                  <a:lnTo>
                    <a:pt x="1" y="5"/>
                  </a:lnTo>
                  <a:lnTo>
                    <a:pt x="1" y="2902"/>
                  </a:lnTo>
                  <a:cubicBezTo>
                    <a:pt x="1" y="3030"/>
                    <a:pt x="107" y="3157"/>
                    <a:pt x="256" y="3157"/>
                  </a:cubicBezTo>
                  <a:lnTo>
                    <a:pt x="13141" y="3157"/>
                  </a:lnTo>
                  <a:cubicBezTo>
                    <a:pt x="13248" y="3157"/>
                    <a:pt x="13333" y="3072"/>
                    <a:pt x="13333" y="2987"/>
                  </a:cubicBezTo>
                  <a:lnTo>
                    <a:pt x="13333" y="964"/>
                  </a:lnTo>
                  <a:cubicBezTo>
                    <a:pt x="13013" y="751"/>
                    <a:pt x="12673" y="580"/>
                    <a:pt x="12332" y="453"/>
                  </a:cubicBezTo>
                  <a:cubicBezTo>
                    <a:pt x="11299" y="49"/>
                    <a:pt x="10206" y="0"/>
                    <a:pt x="9736" y="0"/>
                  </a:cubicBezTo>
                  <a:close/>
                </a:path>
              </a:pathLst>
            </a:custGeom>
            <a:solidFill>
              <a:srgbClr val="C95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28;p74">
              <a:extLst>
                <a:ext uri="{FF2B5EF4-FFF2-40B4-BE49-F238E27FC236}">
                  <a16:creationId xmlns:a16="http://schemas.microsoft.com/office/drawing/2014/main" id="{E04D9711-9035-4A3A-B3E3-B60D350604F5}"/>
                </a:ext>
              </a:extLst>
            </p:cNvPr>
            <p:cNvSpPr/>
            <p:nvPr/>
          </p:nvSpPr>
          <p:spPr>
            <a:xfrm>
              <a:off x="4366255" y="2415383"/>
              <a:ext cx="381923" cy="98231"/>
            </a:xfrm>
            <a:custGeom>
              <a:avLst/>
              <a:gdLst/>
              <a:ahLst/>
              <a:cxnLst/>
              <a:rect l="l" t="t" r="r" b="b"/>
              <a:pathLst>
                <a:path w="12375" h="3156" extrusionOk="0">
                  <a:moveTo>
                    <a:pt x="9684" y="1"/>
                  </a:moveTo>
                  <a:cubicBezTo>
                    <a:pt x="9579" y="1"/>
                    <a:pt x="9521" y="3"/>
                    <a:pt x="9521" y="3"/>
                  </a:cubicBezTo>
                  <a:lnTo>
                    <a:pt x="1" y="3"/>
                  </a:lnTo>
                  <a:lnTo>
                    <a:pt x="1" y="2900"/>
                  </a:lnTo>
                  <a:cubicBezTo>
                    <a:pt x="1" y="3028"/>
                    <a:pt x="107" y="3155"/>
                    <a:pt x="256" y="3155"/>
                  </a:cubicBezTo>
                  <a:lnTo>
                    <a:pt x="12140" y="3155"/>
                  </a:lnTo>
                  <a:cubicBezTo>
                    <a:pt x="12268" y="3155"/>
                    <a:pt x="12374" y="3049"/>
                    <a:pt x="12374" y="2921"/>
                  </a:cubicBezTo>
                  <a:lnTo>
                    <a:pt x="12374" y="1068"/>
                  </a:lnTo>
                  <a:cubicBezTo>
                    <a:pt x="12374" y="855"/>
                    <a:pt x="12353" y="642"/>
                    <a:pt x="12332" y="451"/>
                  </a:cubicBezTo>
                  <a:cubicBezTo>
                    <a:pt x="11258" y="42"/>
                    <a:pt x="10103" y="1"/>
                    <a:pt x="9684"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529;p74">
              <a:extLst>
                <a:ext uri="{FF2B5EF4-FFF2-40B4-BE49-F238E27FC236}">
                  <a16:creationId xmlns:a16="http://schemas.microsoft.com/office/drawing/2014/main" id="{0CE1A6F0-101F-C17C-F647-7265D5ADAA9C}"/>
                </a:ext>
              </a:extLst>
            </p:cNvPr>
            <p:cNvSpPr/>
            <p:nvPr/>
          </p:nvSpPr>
          <p:spPr>
            <a:xfrm>
              <a:off x="4642968" y="2475796"/>
              <a:ext cx="74965" cy="75603"/>
            </a:xfrm>
            <a:custGeom>
              <a:avLst/>
              <a:gdLst/>
              <a:ahLst/>
              <a:cxnLst/>
              <a:rect l="l" t="t" r="r" b="b"/>
              <a:pathLst>
                <a:path w="2429" h="2429" extrusionOk="0">
                  <a:moveTo>
                    <a:pt x="1215" y="0"/>
                  </a:moveTo>
                  <a:cubicBezTo>
                    <a:pt x="533" y="0"/>
                    <a:pt x="1" y="533"/>
                    <a:pt x="1" y="1214"/>
                  </a:cubicBezTo>
                  <a:cubicBezTo>
                    <a:pt x="1" y="1896"/>
                    <a:pt x="533" y="2428"/>
                    <a:pt x="1215" y="2428"/>
                  </a:cubicBezTo>
                  <a:cubicBezTo>
                    <a:pt x="1875" y="2428"/>
                    <a:pt x="2429" y="1875"/>
                    <a:pt x="2429" y="1214"/>
                  </a:cubicBezTo>
                  <a:cubicBezTo>
                    <a:pt x="2429" y="533"/>
                    <a:pt x="1875" y="0"/>
                    <a:pt x="1215" y="0"/>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530;p74">
              <a:extLst>
                <a:ext uri="{FF2B5EF4-FFF2-40B4-BE49-F238E27FC236}">
                  <a16:creationId xmlns:a16="http://schemas.microsoft.com/office/drawing/2014/main" id="{FB3D6987-C209-90E6-6D06-1C72C9FDE151}"/>
                </a:ext>
              </a:extLst>
            </p:cNvPr>
            <p:cNvSpPr/>
            <p:nvPr/>
          </p:nvSpPr>
          <p:spPr>
            <a:xfrm>
              <a:off x="4366255" y="2483079"/>
              <a:ext cx="72342" cy="30534"/>
            </a:xfrm>
            <a:custGeom>
              <a:avLst/>
              <a:gdLst/>
              <a:ahLst/>
              <a:cxnLst/>
              <a:rect l="l" t="t" r="r" b="b"/>
              <a:pathLst>
                <a:path w="2344" h="981" extrusionOk="0">
                  <a:moveTo>
                    <a:pt x="1" y="1"/>
                  </a:moveTo>
                  <a:lnTo>
                    <a:pt x="1" y="725"/>
                  </a:lnTo>
                  <a:cubicBezTo>
                    <a:pt x="1" y="853"/>
                    <a:pt x="107" y="980"/>
                    <a:pt x="256" y="980"/>
                  </a:cubicBezTo>
                  <a:lnTo>
                    <a:pt x="2343" y="980"/>
                  </a:lnTo>
                  <a:lnTo>
                    <a:pt x="2343"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531;p74">
              <a:extLst>
                <a:ext uri="{FF2B5EF4-FFF2-40B4-BE49-F238E27FC236}">
                  <a16:creationId xmlns:a16="http://schemas.microsoft.com/office/drawing/2014/main" id="{7FEB4601-BE15-41A0-0DF6-86BD53523597}"/>
                </a:ext>
              </a:extLst>
            </p:cNvPr>
            <p:cNvSpPr/>
            <p:nvPr/>
          </p:nvSpPr>
          <p:spPr>
            <a:xfrm>
              <a:off x="4405697"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1" y="810"/>
                  </a:lnTo>
                  <a:cubicBezTo>
                    <a:pt x="2237" y="810"/>
                    <a:pt x="2279" y="767"/>
                    <a:pt x="2301" y="682"/>
                  </a:cubicBezTo>
                  <a:lnTo>
                    <a:pt x="2301" y="128"/>
                  </a:lnTo>
                  <a:cubicBezTo>
                    <a:pt x="2301" y="64"/>
                    <a:pt x="2237" y="0"/>
                    <a:pt x="2151"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532;p74">
              <a:extLst>
                <a:ext uri="{FF2B5EF4-FFF2-40B4-BE49-F238E27FC236}">
                  <a16:creationId xmlns:a16="http://schemas.microsoft.com/office/drawing/2014/main" id="{BF9163C8-B6E3-C429-1E2A-342DB7C0DE85}"/>
                </a:ext>
              </a:extLst>
            </p:cNvPr>
            <p:cNvSpPr/>
            <p:nvPr/>
          </p:nvSpPr>
          <p:spPr>
            <a:xfrm>
              <a:off x="4502976"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2" y="810"/>
                  </a:lnTo>
                  <a:cubicBezTo>
                    <a:pt x="2237" y="810"/>
                    <a:pt x="2301" y="767"/>
                    <a:pt x="2301" y="682"/>
                  </a:cubicBezTo>
                  <a:lnTo>
                    <a:pt x="2301" y="128"/>
                  </a:lnTo>
                  <a:cubicBezTo>
                    <a:pt x="2301" y="64"/>
                    <a:pt x="2237" y="0"/>
                    <a:pt x="2152"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33;p74">
              <a:extLst>
                <a:ext uri="{FF2B5EF4-FFF2-40B4-BE49-F238E27FC236}">
                  <a16:creationId xmlns:a16="http://schemas.microsoft.com/office/drawing/2014/main" id="{F07C4CA6-2F8C-0106-25CC-02ECB716CA58}"/>
                </a:ext>
              </a:extLst>
            </p:cNvPr>
            <p:cNvSpPr/>
            <p:nvPr/>
          </p:nvSpPr>
          <p:spPr>
            <a:xfrm>
              <a:off x="4628525" y="2366423"/>
              <a:ext cx="145301" cy="45754"/>
            </a:xfrm>
            <a:custGeom>
              <a:avLst/>
              <a:gdLst/>
              <a:ahLst/>
              <a:cxnLst/>
              <a:rect l="l" t="t" r="r" b="b"/>
              <a:pathLst>
                <a:path w="4708" h="1470" extrusionOk="0">
                  <a:moveTo>
                    <a:pt x="128" y="0"/>
                  </a:moveTo>
                  <a:cubicBezTo>
                    <a:pt x="64" y="0"/>
                    <a:pt x="0" y="43"/>
                    <a:pt x="0" y="107"/>
                  </a:cubicBezTo>
                  <a:lnTo>
                    <a:pt x="0" y="703"/>
                  </a:lnTo>
                  <a:cubicBezTo>
                    <a:pt x="0" y="767"/>
                    <a:pt x="64" y="810"/>
                    <a:pt x="128" y="810"/>
                  </a:cubicBezTo>
                  <a:lnTo>
                    <a:pt x="2769" y="810"/>
                  </a:lnTo>
                  <a:lnTo>
                    <a:pt x="3621" y="1108"/>
                  </a:lnTo>
                  <a:lnTo>
                    <a:pt x="4707" y="1470"/>
                  </a:lnTo>
                  <a:cubicBezTo>
                    <a:pt x="4579" y="937"/>
                    <a:pt x="4345" y="426"/>
                    <a:pt x="4047" y="0"/>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534;p74">
              <a:extLst>
                <a:ext uri="{FF2B5EF4-FFF2-40B4-BE49-F238E27FC236}">
                  <a16:creationId xmlns:a16="http://schemas.microsoft.com/office/drawing/2014/main" id="{8B43CAD7-0287-7070-9192-49D857C60B78}"/>
                </a:ext>
              </a:extLst>
            </p:cNvPr>
            <p:cNvSpPr/>
            <p:nvPr/>
          </p:nvSpPr>
          <p:spPr>
            <a:xfrm>
              <a:off x="4628525" y="2366423"/>
              <a:ext cx="111753" cy="34487"/>
            </a:xfrm>
            <a:custGeom>
              <a:avLst/>
              <a:gdLst/>
              <a:ahLst/>
              <a:cxnLst/>
              <a:rect l="l" t="t" r="r" b="b"/>
              <a:pathLst>
                <a:path w="3621" h="1108" extrusionOk="0">
                  <a:moveTo>
                    <a:pt x="128" y="0"/>
                  </a:moveTo>
                  <a:cubicBezTo>
                    <a:pt x="64" y="0"/>
                    <a:pt x="0" y="43"/>
                    <a:pt x="0" y="107"/>
                  </a:cubicBezTo>
                  <a:lnTo>
                    <a:pt x="0" y="703"/>
                  </a:lnTo>
                  <a:cubicBezTo>
                    <a:pt x="0" y="767"/>
                    <a:pt x="64" y="810"/>
                    <a:pt x="128" y="810"/>
                  </a:cubicBezTo>
                  <a:lnTo>
                    <a:pt x="2769" y="810"/>
                  </a:lnTo>
                  <a:lnTo>
                    <a:pt x="3621" y="1108"/>
                  </a:lnTo>
                  <a:cubicBezTo>
                    <a:pt x="3514" y="724"/>
                    <a:pt x="3323" y="341"/>
                    <a:pt x="3110"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535;p74">
              <a:extLst>
                <a:ext uri="{FF2B5EF4-FFF2-40B4-BE49-F238E27FC236}">
                  <a16:creationId xmlns:a16="http://schemas.microsoft.com/office/drawing/2014/main" id="{A522BC7E-3C35-2EEA-63F9-6D76F9AF6002}"/>
                </a:ext>
              </a:extLst>
            </p:cNvPr>
            <p:cNvSpPr/>
            <p:nvPr/>
          </p:nvSpPr>
          <p:spPr>
            <a:xfrm>
              <a:off x="4407673" y="2272955"/>
              <a:ext cx="283966" cy="12606"/>
            </a:xfrm>
            <a:custGeom>
              <a:avLst/>
              <a:gdLst/>
              <a:ahLst/>
              <a:cxnLst/>
              <a:rect l="l" t="t" r="r" b="b"/>
              <a:pathLst>
                <a:path w="9201" h="405" extrusionOk="0">
                  <a:moveTo>
                    <a:pt x="192" y="0"/>
                  </a:moveTo>
                  <a:cubicBezTo>
                    <a:pt x="85" y="0"/>
                    <a:pt x="0" y="86"/>
                    <a:pt x="0" y="213"/>
                  </a:cubicBezTo>
                  <a:cubicBezTo>
                    <a:pt x="0" y="320"/>
                    <a:pt x="85" y="405"/>
                    <a:pt x="192" y="405"/>
                  </a:cubicBezTo>
                  <a:lnTo>
                    <a:pt x="8988" y="405"/>
                  </a:lnTo>
                  <a:cubicBezTo>
                    <a:pt x="9094" y="405"/>
                    <a:pt x="9180" y="320"/>
                    <a:pt x="9201" y="213"/>
                  </a:cubicBezTo>
                  <a:cubicBezTo>
                    <a:pt x="9201" y="86"/>
                    <a:pt x="9094" y="0"/>
                    <a:pt x="8988" y="0"/>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536;p74">
              <a:extLst>
                <a:ext uri="{FF2B5EF4-FFF2-40B4-BE49-F238E27FC236}">
                  <a16:creationId xmlns:a16="http://schemas.microsoft.com/office/drawing/2014/main" id="{57E06267-6AEA-A561-0F22-6F0988BAD66E}"/>
                </a:ext>
              </a:extLst>
            </p:cNvPr>
            <p:cNvSpPr/>
            <p:nvPr/>
          </p:nvSpPr>
          <p:spPr>
            <a:xfrm>
              <a:off x="4462886" y="2452577"/>
              <a:ext cx="49966" cy="12637"/>
            </a:xfrm>
            <a:custGeom>
              <a:avLst/>
              <a:gdLst/>
              <a:ahLst/>
              <a:cxnLst/>
              <a:rect l="l" t="t" r="r" b="b"/>
              <a:pathLst>
                <a:path w="1619" h="406" extrusionOk="0">
                  <a:moveTo>
                    <a:pt x="213" y="1"/>
                  </a:moveTo>
                  <a:cubicBezTo>
                    <a:pt x="107" y="1"/>
                    <a:pt x="0" y="86"/>
                    <a:pt x="0" y="214"/>
                  </a:cubicBezTo>
                  <a:cubicBezTo>
                    <a:pt x="0" y="320"/>
                    <a:pt x="107" y="406"/>
                    <a:pt x="213" y="406"/>
                  </a:cubicBezTo>
                  <a:lnTo>
                    <a:pt x="1406" y="406"/>
                  </a:lnTo>
                  <a:cubicBezTo>
                    <a:pt x="1534" y="406"/>
                    <a:pt x="1619" y="320"/>
                    <a:pt x="1619" y="214"/>
                  </a:cubicBezTo>
                  <a:cubicBezTo>
                    <a:pt x="1619" y="86"/>
                    <a:pt x="1534" y="1"/>
                    <a:pt x="1406"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37;p74">
              <a:extLst>
                <a:ext uri="{FF2B5EF4-FFF2-40B4-BE49-F238E27FC236}">
                  <a16:creationId xmlns:a16="http://schemas.microsoft.com/office/drawing/2014/main" id="{1A0992C3-8E68-9BB7-FE7B-15745F6D560D}"/>
                </a:ext>
              </a:extLst>
            </p:cNvPr>
            <p:cNvSpPr/>
            <p:nvPr/>
          </p:nvSpPr>
          <p:spPr>
            <a:xfrm>
              <a:off x="4462886" y="2476450"/>
              <a:ext cx="49966" cy="13290"/>
            </a:xfrm>
            <a:custGeom>
              <a:avLst/>
              <a:gdLst/>
              <a:ahLst/>
              <a:cxnLst/>
              <a:rect l="l" t="t" r="r" b="b"/>
              <a:pathLst>
                <a:path w="1619" h="427" extrusionOk="0">
                  <a:moveTo>
                    <a:pt x="213" y="1"/>
                  </a:moveTo>
                  <a:cubicBezTo>
                    <a:pt x="107" y="1"/>
                    <a:pt x="0" y="107"/>
                    <a:pt x="0" y="214"/>
                  </a:cubicBezTo>
                  <a:cubicBezTo>
                    <a:pt x="0" y="341"/>
                    <a:pt x="107" y="427"/>
                    <a:pt x="213" y="427"/>
                  </a:cubicBezTo>
                  <a:lnTo>
                    <a:pt x="1406" y="427"/>
                  </a:lnTo>
                  <a:cubicBezTo>
                    <a:pt x="1534" y="427"/>
                    <a:pt x="1619" y="320"/>
                    <a:pt x="1619" y="214"/>
                  </a:cubicBezTo>
                  <a:cubicBezTo>
                    <a:pt x="1619" y="107"/>
                    <a:pt x="1534" y="1"/>
                    <a:pt x="1406"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38;p74">
              <a:extLst>
                <a:ext uri="{FF2B5EF4-FFF2-40B4-BE49-F238E27FC236}">
                  <a16:creationId xmlns:a16="http://schemas.microsoft.com/office/drawing/2014/main" id="{F5AFAA57-564D-51B4-8B0A-F91E077A7509}"/>
                </a:ext>
              </a:extLst>
            </p:cNvPr>
            <p:cNvSpPr/>
            <p:nvPr/>
          </p:nvSpPr>
          <p:spPr>
            <a:xfrm>
              <a:off x="4593681" y="2344542"/>
              <a:ext cx="12530" cy="70965"/>
            </a:xfrm>
            <a:custGeom>
              <a:avLst/>
              <a:gdLst/>
              <a:ahLst/>
              <a:cxnLst/>
              <a:rect l="l" t="t" r="r" b="b"/>
              <a:pathLst>
                <a:path w="406" h="2280" extrusionOk="0">
                  <a:moveTo>
                    <a:pt x="1" y="0"/>
                  </a:moveTo>
                  <a:lnTo>
                    <a:pt x="1" y="2279"/>
                  </a:lnTo>
                  <a:lnTo>
                    <a:pt x="405" y="2279"/>
                  </a:lnTo>
                  <a:lnTo>
                    <a:pt x="40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539;p74">
              <a:extLst>
                <a:ext uri="{FF2B5EF4-FFF2-40B4-BE49-F238E27FC236}">
                  <a16:creationId xmlns:a16="http://schemas.microsoft.com/office/drawing/2014/main" id="{9E073930-5DD8-5E2A-4664-055C3047A551}"/>
                </a:ext>
              </a:extLst>
            </p:cNvPr>
            <p:cNvSpPr/>
            <p:nvPr/>
          </p:nvSpPr>
          <p:spPr>
            <a:xfrm>
              <a:off x="4593681" y="2415476"/>
              <a:ext cx="27653" cy="98137"/>
            </a:xfrm>
            <a:custGeom>
              <a:avLst/>
              <a:gdLst/>
              <a:ahLst/>
              <a:cxnLst/>
              <a:rect l="l" t="t" r="r" b="b"/>
              <a:pathLst>
                <a:path w="896" h="3153" extrusionOk="0">
                  <a:moveTo>
                    <a:pt x="1" y="0"/>
                  </a:moveTo>
                  <a:lnTo>
                    <a:pt x="1" y="916"/>
                  </a:lnTo>
                  <a:cubicBezTo>
                    <a:pt x="1" y="959"/>
                    <a:pt x="22" y="1023"/>
                    <a:pt x="43" y="1065"/>
                  </a:cubicBezTo>
                  <a:cubicBezTo>
                    <a:pt x="64" y="1065"/>
                    <a:pt x="490" y="1576"/>
                    <a:pt x="490" y="3152"/>
                  </a:cubicBezTo>
                  <a:lnTo>
                    <a:pt x="895" y="3152"/>
                  </a:lnTo>
                  <a:cubicBezTo>
                    <a:pt x="895" y="1704"/>
                    <a:pt x="554" y="1044"/>
                    <a:pt x="405" y="852"/>
                  </a:cubicBezTo>
                  <a:lnTo>
                    <a:pt x="405"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540;p74">
              <a:extLst>
                <a:ext uri="{FF2B5EF4-FFF2-40B4-BE49-F238E27FC236}">
                  <a16:creationId xmlns:a16="http://schemas.microsoft.com/office/drawing/2014/main" id="{EF1DB3C6-3071-2DE4-D3E4-0D74723BB2A0}"/>
                </a:ext>
              </a:extLst>
            </p:cNvPr>
            <p:cNvSpPr/>
            <p:nvPr/>
          </p:nvSpPr>
          <p:spPr>
            <a:xfrm>
              <a:off x="4746821" y="2469167"/>
              <a:ext cx="30924" cy="12637"/>
            </a:xfrm>
            <a:custGeom>
              <a:avLst/>
              <a:gdLst/>
              <a:ahLst/>
              <a:cxnLst/>
              <a:rect l="l" t="t" r="r" b="b"/>
              <a:pathLst>
                <a:path w="1002" h="406" extrusionOk="0">
                  <a:moveTo>
                    <a:pt x="193" y="0"/>
                  </a:moveTo>
                  <a:cubicBezTo>
                    <a:pt x="86" y="0"/>
                    <a:pt x="1" y="107"/>
                    <a:pt x="1" y="213"/>
                  </a:cubicBezTo>
                  <a:cubicBezTo>
                    <a:pt x="1" y="320"/>
                    <a:pt x="86" y="405"/>
                    <a:pt x="193" y="405"/>
                  </a:cubicBezTo>
                  <a:lnTo>
                    <a:pt x="1002" y="405"/>
                  </a:lnTo>
                  <a:lnTo>
                    <a:pt x="1002"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541;p74">
              <a:extLst>
                <a:ext uri="{FF2B5EF4-FFF2-40B4-BE49-F238E27FC236}">
                  <a16:creationId xmlns:a16="http://schemas.microsoft.com/office/drawing/2014/main" id="{0090FF64-ABEF-D252-313D-D5D2566FB63A}"/>
                </a:ext>
              </a:extLst>
            </p:cNvPr>
            <p:cNvSpPr/>
            <p:nvPr/>
          </p:nvSpPr>
          <p:spPr>
            <a:xfrm>
              <a:off x="4673214" y="2506299"/>
              <a:ext cx="13826" cy="13944"/>
            </a:xfrm>
            <a:custGeom>
              <a:avLst/>
              <a:gdLst/>
              <a:ahLst/>
              <a:cxnLst/>
              <a:rect l="l" t="t" r="r" b="b"/>
              <a:pathLst>
                <a:path w="448" h="448" extrusionOk="0">
                  <a:moveTo>
                    <a:pt x="235" y="0"/>
                  </a:moveTo>
                  <a:cubicBezTo>
                    <a:pt x="107" y="0"/>
                    <a:pt x="1" y="107"/>
                    <a:pt x="1" y="234"/>
                  </a:cubicBezTo>
                  <a:cubicBezTo>
                    <a:pt x="1" y="362"/>
                    <a:pt x="107" y="447"/>
                    <a:pt x="235" y="447"/>
                  </a:cubicBezTo>
                  <a:cubicBezTo>
                    <a:pt x="341" y="447"/>
                    <a:pt x="448" y="362"/>
                    <a:pt x="448" y="234"/>
                  </a:cubicBezTo>
                  <a:cubicBezTo>
                    <a:pt x="448" y="107"/>
                    <a:pt x="341" y="21"/>
                    <a:pt x="235"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542;p74">
              <a:extLst>
                <a:ext uri="{FF2B5EF4-FFF2-40B4-BE49-F238E27FC236}">
                  <a16:creationId xmlns:a16="http://schemas.microsoft.com/office/drawing/2014/main" id="{C1E1AAC7-342A-7481-AEBC-245772DE5DBF}"/>
                </a:ext>
              </a:extLst>
            </p:cNvPr>
            <p:cNvSpPr/>
            <p:nvPr/>
          </p:nvSpPr>
          <p:spPr>
            <a:xfrm>
              <a:off x="4631148" y="2432034"/>
              <a:ext cx="36850" cy="13290"/>
            </a:xfrm>
            <a:custGeom>
              <a:avLst/>
              <a:gdLst/>
              <a:ahLst/>
              <a:cxnLst/>
              <a:rect l="l" t="t" r="r" b="b"/>
              <a:pathLst>
                <a:path w="1194" h="427" extrusionOk="0">
                  <a:moveTo>
                    <a:pt x="213" y="1"/>
                  </a:moveTo>
                  <a:cubicBezTo>
                    <a:pt x="107" y="1"/>
                    <a:pt x="0" y="107"/>
                    <a:pt x="0" y="214"/>
                  </a:cubicBezTo>
                  <a:cubicBezTo>
                    <a:pt x="0" y="320"/>
                    <a:pt x="107" y="427"/>
                    <a:pt x="213" y="427"/>
                  </a:cubicBezTo>
                  <a:lnTo>
                    <a:pt x="980" y="427"/>
                  </a:lnTo>
                  <a:cubicBezTo>
                    <a:pt x="1087" y="427"/>
                    <a:pt x="1193" y="320"/>
                    <a:pt x="1193" y="214"/>
                  </a:cubicBezTo>
                  <a:cubicBezTo>
                    <a:pt x="1193" y="107"/>
                    <a:pt x="1087" y="1"/>
                    <a:pt x="980" y="1"/>
                  </a:cubicBez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543;p74">
              <a:extLst>
                <a:ext uri="{FF2B5EF4-FFF2-40B4-BE49-F238E27FC236}">
                  <a16:creationId xmlns:a16="http://schemas.microsoft.com/office/drawing/2014/main" id="{8E988819-E5C3-16A3-ECAB-0BB18296CB5B}"/>
                </a:ext>
              </a:extLst>
            </p:cNvPr>
            <p:cNvSpPr/>
            <p:nvPr/>
          </p:nvSpPr>
          <p:spPr>
            <a:xfrm>
              <a:off x="4380730" y="2306103"/>
              <a:ext cx="354950" cy="38471"/>
            </a:xfrm>
            <a:custGeom>
              <a:avLst/>
              <a:gdLst/>
              <a:ahLst/>
              <a:cxnLst/>
              <a:rect l="l" t="t" r="r" b="b"/>
              <a:pathLst>
                <a:path w="11501" h="1236" extrusionOk="0">
                  <a:moveTo>
                    <a:pt x="2322" y="0"/>
                  </a:moveTo>
                  <a:cubicBezTo>
                    <a:pt x="1342" y="0"/>
                    <a:pt x="490" y="490"/>
                    <a:pt x="0" y="1235"/>
                  </a:cubicBezTo>
                  <a:lnTo>
                    <a:pt x="11501" y="1235"/>
                  </a:lnTo>
                  <a:cubicBezTo>
                    <a:pt x="10819" y="597"/>
                    <a:pt x="9925" y="149"/>
                    <a:pt x="8924" y="22"/>
                  </a:cubicBezTo>
                  <a:cubicBezTo>
                    <a:pt x="8753" y="0"/>
                    <a:pt x="8583" y="0"/>
                    <a:pt x="8391" y="0"/>
                  </a:cubicBezTo>
                  <a:close/>
                </a:path>
              </a:pathLst>
            </a:custGeom>
            <a:solidFill>
              <a:srgbClr val="F6EF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44;p74">
              <a:extLst>
                <a:ext uri="{FF2B5EF4-FFF2-40B4-BE49-F238E27FC236}">
                  <a16:creationId xmlns:a16="http://schemas.microsoft.com/office/drawing/2014/main" id="{EED0AF02-0A62-B40F-F9AA-B4A754EEDBCD}"/>
                </a:ext>
              </a:extLst>
            </p:cNvPr>
            <p:cNvSpPr/>
            <p:nvPr/>
          </p:nvSpPr>
          <p:spPr>
            <a:xfrm>
              <a:off x="4405697"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1" y="810"/>
                  </a:lnTo>
                  <a:cubicBezTo>
                    <a:pt x="2237" y="810"/>
                    <a:pt x="2279" y="767"/>
                    <a:pt x="2301" y="682"/>
                  </a:cubicBezTo>
                  <a:lnTo>
                    <a:pt x="2301" y="128"/>
                  </a:lnTo>
                  <a:cubicBezTo>
                    <a:pt x="2301" y="64"/>
                    <a:pt x="2237" y="0"/>
                    <a:pt x="2151"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545;p74">
              <a:extLst>
                <a:ext uri="{FF2B5EF4-FFF2-40B4-BE49-F238E27FC236}">
                  <a16:creationId xmlns:a16="http://schemas.microsoft.com/office/drawing/2014/main" id="{6186B116-319F-64DF-3CDE-57C51A804FAF}"/>
                </a:ext>
              </a:extLst>
            </p:cNvPr>
            <p:cNvSpPr/>
            <p:nvPr/>
          </p:nvSpPr>
          <p:spPr>
            <a:xfrm>
              <a:off x="4502976" y="2366423"/>
              <a:ext cx="71015" cy="25211"/>
            </a:xfrm>
            <a:custGeom>
              <a:avLst/>
              <a:gdLst/>
              <a:ahLst/>
              <a:cxnLst/>
              <a:rect l="l" t="t" r="r" b="b"/>
              <a:pathLst>
                <a:path w="2301" h="810" extrusionOk="0">
                  <a:moveTo>
                    <a:pt x="128" y="0"/>
                  </a:moveTo>
                  <a:cubicBezTo>
                    <a:pt x="64" y="0"/>
                    <a:pt x="0" y="64"/>
                    <a:pt x="0" y="128"/>
                  </a:cubicBezTo>
                  <a:lnTo>
                    <a:pt x="0" y="682"/>
                  </a:lnTo>
                  <a:cubicBezTo>
                    <a:pt x="0" y="767"/>
                    <a:pt x="64" y="810"/>
                    <a:pt x="128" y="810"/>
                  </a:cubicBezTo>
                  <a:lnTo>
                    <a:pt x="2152" y="810"/>
                  </a:lnTo>
                  <a:cubicBezTo>
                    <a:pt x="2237" y="810"/>
                    <a:pt x="2301" y="767"/>
                    <a:pt x="2301" y="682"/>
                  </a:cubicBezTo>
                  <a:lnTo>
                    <a:pt x="2301" y="128"/>
                  </a:lnTo>
                  <a:cubicBezTo>
                    <a:pt x="2301" y="64"/>
                    <a:pt x="2237" y="0"/>
                    <a:pt x="2152"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91994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46"/>
          <p:cNvSpPr/>
          <p:nvPr/>
        </p:nvSpPr>
        <p:spPr>
          <a:xfrm rot="-6169190">
            <a:off x="1023910" y="2491365"/>
            <a:ext cx="2800577" cy="3800608"/>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flag of Thailand | Britannica">
            <a:extLst>
              <a:ext uri="{FF2B5EF4-FFF2-40B4-BE49-F238E27FC236}">
                <a16:creationId xmlns:a16="http://schemas.microsoft.com/office/drawing/2014/main" id="{6622102B-F0EF-D998-E4F3-6B5A5CC3B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 y="18203"/>
            <a:ext cx="77057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23B141E-5C08-51D4-11B0-2B7AB7AF125D}"/>
              </a:ext>
            </a:extLst>
          </p:cNvPr>
          <p:cNvSpPr/>
          <p:nvPr/>
        </p:nvSpPr>
        <p:spPr>
          <a:xfrm>
            <a:off x="501253" y="44396"/>
            <a:ext cx="2373000" cy="1257300"/>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4" name="Rectangle 23">
            <a:extLst>
              <a:ext uri="{FF2B5EF4-FFF2-40B4-BE49-F238E27FC236}">
                <a16:creationId xmlns:a16="http://schemas.microsoft.com/office/drawing/2014/main" id="{B721509F-A38B-9B6D-80CC-B9000F1E68BE}"/>
              </a:ext>
            </a:extLst>
          </p:cNvPr>
          <p:cNvSpPr/>
          <p:nvPr/>
        </p:nvSpPr>
        <p:spPr>
          <a:xfrm>
            <a:off x="2888541" y="44395"/>
            <a:ext cx="1702586" cy="1257300"/>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Rectangle 24">
            <a:extLst>
              <a:ext uri="{FF2B5EF4-FFF2-40B4-BE49-F238E27FC236}">
                <a16:creationId xmlns:a16="http://schemas.microsoft.com/office/drawing/2014/main" id="{AF115DCA-F867-2B31-9CDE-C3296CF199D8}"/>
              </a:ext>
            </a:extLst>
          </p:cNvPr>
          <p:cNvSpPr/>
          <p:nvPr/>
        </p:nvSpPr>
        <p:spPr>
          <a:xfrm>
            <a:off x="4605413" y="44396"/>
            <a:ext cx="1693073" cy="1257300"/>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11FA9449-F5D3-D0CA-6DA2-F08E6233615F}"/>
              </a:ext>
            </a:extLst>
          </p:cNvPr>
          <p:cNvSpPr/>
          <p:nvPr/>
        </p:nvSpPr>
        <p:spPr>
          <a:xfrm>
            <a:off x="6322298" y="44395"/>
            <a:ext cx="2353528" cy="125730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3975D141-137F-A2DF-E433-047130A4716F}"/>
              </a:ext>
            </a:extLst>
          </p:cNvPr>
          <p:cNvSpPr/>
          <p:nvPr/>
        </p:nvSpPr>
        <p:spPr>
          <a:xfrm>
            <a:off x="494357" y="1313602"/>
            <a:ext cx="2383820" cy="1257300"/>
          </a:xfrm>
          <a:prstGeom prst="rect">
            <a:avLst/>
          </a:prstGeom>
          <a:solidFill>
            <a:schemeClr val="tx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8" name="Rectangle 27">
            <a:extLst>
              <a:ext uri="{FF2B5EF4-FFF2-40B4-BE49-F238E27FC236}">
                <a16:creationId xmlns:a16="http://schemas.microsoft.com/office/drawing/2014/main" id="{183ADBF4-E3FC-00B5-8910-E5637B780EC6}"/>
              </a:ext>
            </a:extLst>
          </p:cNvPr>
          <p:cNvSpPr/>
          <p:nvPr/>
        </p:nvSpPr>
        <p:spPr>
          <a:xfrm>
            <a:off x="2892463" y="1313601"/>
            <a:ext cx="1693918" cy="1257300"/>
          </a:xfrm>
          <a:prstGeom prst="rect">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18120ABD-BABA-E4E5-8798-85485F5A0E7A}"/>
              </a:ext>
            </a:extLst>
          </p:cNvPr>
          <p:cNvSpPr/>
          <p:nvPr/>
        </p:nvSpPr>
        <p:spPr>
          <a:xfrm>
            <a:off x="4605414" y="1313602"/>
            <a:ext cx="1697840" cy="1257300"/>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0" name="Rectangle 29">
            <a:extLst>
              <a:ext uri="{FF2B5EF4-FFF2-40B4-BE49-F238E27FC236}">
                <a16:creationId xmlns:a16="http://schemas.microsoft.com/office/drawing/2014/main" id="{091CF0FB-3144-297F-1A2B-5551CEF5B72C}"/>
              </a:ext>
            </a:extLst>
          </p:cNvPr>
          <p:cNvSpPr/>
          <p:nvPr/>
        </p:nvSpPr>
        <p:spPr>
          <a:xfrm>
            <a:off x="6317540" y="1313601"/>
            <a:ext cx="2353528" cy="1257300"/>
          </a:xfrm>
          <a:prstGeom prst="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a:extLst>
              <a:ext uri="{FF2B5EF4-FFF2-40B4-BE49-F238E27FC236}">
                <a16:creationId xmlns:a16="http://schemas.microsoft.com/office/drawing/2014/main" id="{8F8CF38A-00FC-7AF2-47E8-038E4A0E3808}"/>
              </a:ext>
            </a:extLst>
          </p:cNvPr>
          <p:cNvSpPr/>
          <p:nvPr/>
        </p:nvSpPr>
        <p:spPr>
          <a:xfrm>
            <a:off x="495323" y="2582808"/>
            <a:ext cx="2378930" cy="1271587"/>
          </a:xfrm>
          <a:prstGeom prst="rect">
            <a:avLst/>
          </a:prstGeom>
          <a:solidFill>
            <a:schemeClr val="accent5">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342184B5-F12A-4BFE-CD02-1F35AEAC6A75}"/>
              </a:ext>
            </a:extLst>
          </p:cNvPr>
          <p:cNvSpPr/>
          <p:nvPr/>
        </p:nvSpPr>
        <p:spPr>
          <a:xfrm>
            <a:off x="2888540" y="2582807"/>
            <a:ext cx="1702586" cy="1271587"/>
          </a:xfrm>
          <a:prstGeom prst="rect">
            <a:avLst/>
          </a:prstGeom>
          <a:solidFill>
            <a:schemeClr val="bg2">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3" name="Rectangle 32">
            <a:extLst>
              <a:ext uri="{FF2B5EF4-FFF2-40B4-BE49-F238E27FC236}">
                <a16:creationId xmlns:a16="http://schemas.microsoft.com/office/drawing/2014/main" id="{AC8EDBA0-7B96-9C42-D277-601C436C3999}"/>
              </a:ext>
            </a:extLst>
          </p:cNvPr>
          <p:cNvSpPr/>
          <p:nvPr/>
        </p:nvSpPr>
        <p:spPr>
          <a:xfrm>
            <a:off x="4605413" y="2582807"/>
            <a:ext cx="1693073" cy="1271588"/>
          </a:xfrm>
          <a:prstGeom prst="rect">
            <a:avLst/>
          </a:prstGeom>
          <a:solidFill>
            <a:schemeClr val="tx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4" name="Rectangle 33">
            <a:extLst>
              <a:ext uri="{FF2B5EF4-FFF2-40B4-BE49-F238E27FC236}">
                <a16:creationId xmlns:a16="http://schemas.microsoft.com/office/drawing/2014/main" id="{D6EB239A-5247-5A29-8303-08A89D8C4351}"/>
              </a:ext>
            </a:extLst>
          </p:cNvPr>
          <p:cNvSpPr/>
          <p:nvPr/>
        </p:nvSpPr>
        <p:spPr>
          <a:xfrm>
            <a:off x="6312772" y="2582806"/>
            <a:ext cx="2336871" cy="1271588"/>
          </a:xfrm>
          <a:prstGeom prst="rect">
            <a:avLst/>
          </a:prstGeom>
          <a:solidFill>
            <a:schemeClr val="bg1">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5" name="Rectangle 34">
            <a:extLst>
              <a:ext uri="{FF2B5EF4-FFF2-40B4-BE49-F238E27FC236}">
                <a16:creationId xmlns:a16="http://schemas.microsoft.com/office/drawing/2014/main" id="{99EC4887-ED78-D988-BFFF-18FA363E27E6}"/>
              </a:ext>
            </a:extLst>
          </p:cNvPr>
          <p:cNvSpPr/>
          <p:nvPr/>
        </p:nvSpPr>
        <p:spPr>
          <a:xfrm>
            <a:off x="502423" y="3866301"/>
            <a:ext cx="2367071" cy="1295402"/>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6" name="Rectangle 35">
            <a:extLst>
              <a:ext uri="{FF2B5EF4-FFF2-40B4-BE49-F238E27FC236}">
                <a16:creationId xmlns:a16="http://schemas.microsoft.com/office/drawing/2014/main" id="{7CC136D9-431E-F2CC-4075-9C6F4B25855F}"/>
              </a:ext>
            </a:extLst>
          </p:cNvPr>
          <p:cNvSpPr/>
          <p:nvPr/>
        </p:nvSpPr>
        <p:spPr>
          <a:xfrm>
            <a:off x="2883782" y="3866300"/>
            <a:ext cx="1702599" cy="1295401"/>
          </a:xfrm>
          <a:prstGeom prst="rect">
            <a:avLst/>
          </a:prstGeom>
          <a:solidFill>
            <a:schemeClr val="tx2">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7" name="Rectangle 36">
            <a:extLst>
              <a:ext uri="{FF2B5EF4-FFF2-40B4-BE49-F238E27FC236}">
                <a16:creationId xmlns:a16="http://schemas.microsoft.com/office/drawing/2014/main" id="{227F20AD-D4C9-DDBC-DA15-1BB42DC8F232}"/>
              </a:ext>
            </a:extLst>
          </p:cNvPr>
          <p:cNvSpPr/>
          <p:nvPr/>
        </p:nvSpPr>
        <p:spPr>
          <a:xfrm>
            <a:off x="4600655" y="3866301"/>
            <a:ext cx="1702599" cy="1295401"/>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8" name="Rectangle 37">
            <a:extLst>
              <a:ext uri="{FF2B5EF4-FFF2-40B4-BE49-F238E27FC236}">
                <a16:creationId xmlns:a16="http://schemas.microsoft.com/office/drawing/2014/main" id="{6AF0D3AD-0B4D-7F45-B6B5-100C869E0FDB}"/>
              </a:ext>
            </a:extLst>
          </p:cNvPr>
          <p:cNvSpPr/>
          <p:nvPr/>
        </p:nvSpPr>
        <p:spPr>
          <a:xfrm>
            <a:off x="6317540" y="3866300"/>
            <a:ext cx="2330964" cy="1295401"/>
          </a:xfrm>
          <a:prstGeom prst="rect">
            <a:avLst/>
          </a:prstGeom>
          <a:solidFill>
            <a:schemeClr val="accent5">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9" name="Rounded Rectangle 23">
            <a:extLst>
              <a:ext uri="{FF2B5EF4-FFF2-40B4-BE49-F238E27FC236}">
                <a16:creationId xmlns:a16="http://schemas.microsoft.com/office/drawing/2014/main" id="{09C32395-2CFD-4494-7F5C-990B00A9CDC9}"/>
              </a:ext>
            </a:extLst>
          </p:cNvPr>
          <p:cNvSpPr/>
          <p:nvPr/>
        </p:nvSpPr>
        <p:spPr>
          <a:xfrm>
            <a:off x="5967496" y="4514000"/>
            <a:ext cx="1885950" cy="542926"/>
          </a:xfrm>
          <a:prstGeom prst="roundRect">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F8F1ED"/>
                </a:solidFill>
                <a:effectLst/>
                <a:uLnTx/>
                <a:uFillTx/>
                <a:latin typeface="Calibri"/>
                <a:ea typeface="+mn-ea"/>
                <a:cs typeface="+mn-cs"/>
                <a:sym typeface="Arial"/>
              </a:rPr>
              <a:t>SHOW</a:t>
            </a:r>
          </a:p>
        </p:txBody>
      </p:sp>
      <p:sp>
        <p:nvSpPr>
          <p:cNvPr id="40" name="Rounded Rectangle 48">
            <a:extLst>
              <a:ext uri="{FF2B5EF4-FFF2-40B4-BE49-F238E27FC236}">
                <a16:creationId xmlns:a16="http://schemas.microsoft.com/office/drawing/2014/main" id="{B66CC529-C107-A015-76D2-F32FAD07EC6B}"/>
              </a:ext>
            </a:extLst>
          </p:cNvPr>
          <p:cNvSpPr/>
          <p:nvPr/>
        </p:nvSpPr>
        <p:spPr>
          <a:xfrm>
            <a:off x="1681246" y="84876"/>
            <a:ext cx="5829300" cy="857250"/>
          </a:xfrm>
          <a:prstGeom prst="roundRect">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dirty="0">
                <a:ln>
                  <a:noFill/>
                </a:ln>
                <a:solidFill>
                  <a:srgbClr val="F8F1ED"/>
                </a:solidFill>
                <a:effectLst/>
                <a:uLnTx/>
                <a:uFillTx/>
                <a:latin typeface="Calibri"/>
                <a:ea typeface="+mn-ea"/>
                <a:cs typeface="+mn-cs"/>
                <a:sym typeface="Arial"/>
              </a:rPr>
              <a:t>THAILAND</a:t>
            </a:r>
            <a:endParaRPr kumimoji="0" lang="en-US" sz="3000" b="1" i="0" u="none" strike="noStrike" kern="1200" cap="none" spc="0" normalizeH="0" baseline="0" noProof="0" dirty="0">
              <a:ln>
                <a:noFill/>
              </a:ln>
              <a:solidFill>
                <a:srgbClr val="F8F1ED"/>
              </a:solidFill>
              <a:effectLst/>
              <a:uLnTx/>
              <a:uFillTx/>
              <a:latin typeface="Calibri"/>
              <a:ea typeface="+mn-ea"/>
              <a:cs typeface="+mn-cs"/>
              <a:sym typeface="Aria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3"/>
                                        </p:tgtEl>
                                        <p:attrNameLst>
                                          <p:attrName>ppt_w</p:attrName>
                                        </p:attrNameLst>
                                      </p:cBhvr>
                                      <p:tavLst>
                                        <p:tav tm="0">
                                          <p:val>
                                            <p:strVal val="ppt_w"/>
                                          </p:val>
                                        </p:tav>
                                        <p:tav tm="100000">
                                          <p:val>
                                            <p:fltVal val="0"/>
                                          </p:val>
                                        </p:tav>
                                      </p:tavLst>
                                    </p:anim>
                                    <p:anim calcmode="lin" valueType="num">
                                      <p:cBhvr>
                                        <p:cTn id="7" dur="1000"/>
                                        <p:tgtEl>
                                          <p:spTgt spid="23"/>
                                        </p:tgtEl>
                                        <p:attrNameLst>
                                          <p:attrName>ppt_h</p:attrName>
                                        </p:attrNameLst>
                                      </p:cBhvr>
                                      <p:tavLst>
                                        <p:tav tm="0">
                                          <p:val>
                                            <p:strVal val="ppt_h"/>
                                          </p:val>
                                        </p:tav>
                                        <p:tav tm="100000">
                                          <p:val>
                                            <p:fltVal val="0"/>
                                          </p:val>
                                        </p:tav>
                                      </p:tavLst>
                                    </p:anim>
                                    <p:anim calcmode="lin" valueType="num">
                                      <p:cBhvr>
                                        <p:cTn id="8" dur="1000"/>
                                        <p:tgtEl>
                                          <p:spTgt spid="23"/>
                                        </p:tgtEl>
                                        <p:attrNameLst>
                                          <p:attrName>style.rotation</p:attrName>
                                        </p:attrNameLst>
                                      </p:cBhvr>
                                      <p:tavLst>
                                        <p:tav tm="0">
                                          <p:val>
                                            <p:fltVal val="0"/>
                                          </p:val>
                                        </p:tav>
                                        <p:tav tm="100000">
                                          <p:val>
                                            <p:fltVal val="90"/>
                                          </p:val>
                                        </p:tav>
                                      </p:tavLst>
                                    </p:anim>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4"/>
                                        </p:tgtEl>
                                        <p:attrNameLst>
                                          <p:attrName>ppt_w</p:attrName>
                                        </p:attrNameLst>
                                      </p:cBhvr>
                                      <p:tavLst>
                                        <p:tav tm="0">
                                          <p:val>
                                            <p:strVal val="ppt_w"/>
                                          </p:val>
                                        </p:tav>
                                        <p:tav tm="100000">
                                          <p:val>
                                            <p:fltVal val="0"/>
                                          </p:val>
                                        </p:tav>
                                      </p:tavLst>
                                    </p:anim>
                                    <p:anim calcmode="lin" valueType="num">
                                      <p:cBhvr>
                                        <p:cTn id="16" dur="1000"/>
                                        <p:tgtEl>
                                          <p:spTgt spid="24"/>
                                        </p:tgtEl>
                                        <p:attrNameLst>
                                          <p:attrName>ppt_h</p:attrName>
                                        </p:attrNameLst>
                                      </p:cBhvr>
                                      <p:tavLst>
                                        <p:tav tm="0">
                                          <p:val>
                                            <p:strVal val="ppt_h"/>
                                          </p:val>
                                        </p:tav>
                                        <p:tav tm="100000">
                                          <p:val>
                                            <p:fltVal val="0"/>
                                          </p:val>
                                        </p:tav>
                                      </p:tavLst>
                                    </p:anim>
                                    <p:anim calcmode="lin" valueType="num">
                                      <p:cBhvr>
                                        <p:cTn id="17" dur="1000"/>
                                        <p:tgtEl>
                                          <p:spTgt spid="24"/>
                                        </p:tgtEl>
                                        <p:attrNameLst>
                                          <p:attrName>style.rotation</p:attrName>
                                        </p:attrNameLst>
                                      </p:cBhvr>
                                      <p:tavLst>
                                        <p:tav tm="0">
                                          <p:val>
                                            <p:fltVal val="0"/>
                                          </p:val>
                                        </p:tav>
                                        <p:tav tm="100000">
                                          <p:val>
                                            <p:fltVal val="90"/>
                                          </p:val>
                                        </p:tav>
                                      </p:tavLst>
                                    </p:anim>
                                    <p:animEffect transition="out" filter="fade">
                                      <p:cBhvr>
                                        <p:cTn id="18" dur="1000"/>
                                        <p:tgtEl>
                                          <p:spTgt spid="24"/>
                                        </p:tgtEl>
                                      </p:cBhvr>
                                    </p:animEffect>
                                    <p:set>
                                      <p:cBhvr>
                                        <p:cTn id="1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5"/>
                                        </p:tgtEl>
                                        <p:attrNameLst>
                                          <p:attrName>ppt_w</p:attrName>
                                        </p:attrNameLst>
                                      </p:cBhvr>
                                      <p:tavLst>
                                        <p:tav tm="0">
                                          <p:val>
                                            <p:strVal val="ppt_w"/>
                                          </p:val>
                                        </p:tav>
                                        <p:tav tm="100000">
                                          <p:val>
                                            <p:fltVal val="0"/>
                                          </p:val>
                                        </p:tav>
                                      </p:tavLst>
                                    </p:anim>
                                    <p:anim calcmode="lin" valueType="num">
                                      <p:cBhvr>
                                        <p:cTn id="25" dur="1000"/>
                                        <p:tgtEl>
                                          <p:spTgt spid="25"/>
                                        </p:tgtEl>
                                        <p:attrNameLst>
                                          <p:attrName>ppt_h</p:attrName>
                                        </p:attrNameLst>
                                      </p:cBhvr>
                                      <p:tavLst>
                                        <p:tav tm="0">
                                          <p:val>
                                            <p:strVal val="ppt_h"/>
                                          </p:val>
                                        </p:tav>
                                        <p:tav tm="100000">
                                          <p:val>
                                            <p:fltVal val="0"/>
                                          </p:val>
                                        </p:tav>
                                      </p:tavLst>
                                    </p:anim>
                                    <p:anim calcmode="lin" valueType="num">
                                      <p:cBhvr>
                                        <p:cTn id="26" dur="1000"/>
                                        <p:tgtEl>
                                          <p:spTgt spid="25"/>
                                        </p:tgtEl>
                                        <p:attrNameLst>
                                          <p:attrName>style.rotation</p:attrName>
                                        </p:attrNameLst>
                                      </p:cBhvr>
                                      <p:tavLst>
                                        <p:tav tm="0">
                                          <p:val>
                                            <p:fltVal val="0"/>
                                          </p:val>
                                        </p:tav>
                                        <p:tav tm="100000">
                                          <p:val>
                                            <p:fltVal val="90"/>
                                          </p:val>
                                        </p:tav>
                                      </p:tavLst>
                                    </p:anim>
                                    <p:animEffect transition="out" filter="fade">
                                      <p:cBhvr>
                                        <p:cTn id="27" dur="1000"/>
                                        <p:tgtEl>
                                          <p:spTgt spid="25"/>
                                        </p:tgtEl>
                                      </p:cBhvr>
                                    </p:animEffect>
                                    <p:set>
                                      <p:cBhvr>
                                        <p:cTn id="2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6"/>
                                        </p:tgtEl>
                                        <p:attrNameLst>
                                          <p:attrName>ppt_w</p:attrName>
                                        </p:attrNameLst>
                                      </p:cBhvr>
                                      <p:tavLst>
                                        <p:tav tm="0">
                                          <p:val>
                                            <p:strVal val="ppt_w"/>
                                          </p:val>
                                        </p:tav>
                                        <p:tav tm="100000">
                                          <p:val>
                                            <p:fltVal val="0"/>
                                          </p:val>
                                        </p:tav>
                                      </p:tavLst>
                                    </p:anim>
                                    <p:anim calcmode="lin" valueType="num">
                                      <p:cBhvr>
                                        <p:cTn id="34" dur="1000"/>
                                        <p:tgtEl>
                                          <p:spTgt spid="26"/>
                                        </p:tgtEl>
                                        <p:attrNameLst>
                                          <p:attrName>ppt_h</p:attrName>
                                        </p:attrNameLst>
                                      </p:cBhvr>
                                      <p:tavLst>
                                        <p:tav tm="0">
                                          <p:val>
                                            <p:strVal val="ppt_h"/>
                                          </p:val>
                                        </p:tav>
                                        <p:tav tm="100000">
                                          <p:val>
                                            <p:fltVal val="0"/>
                                          </p:val>
                                        </p:tav>
                                      </p:tavLst>
                                    </p:anim>
                                    <p:anim calcmode="lin" valueType="num">
                                      <p:cBhvr>
                                        <p:cTn id="35" dur="1000"/>
                                        <p:tgtEl>
                                          <p:spTgt spid="26"/>
                                        </p:tgtEl>
                                        <p:attrNameLst>
                                          <p:attrName>style.rotation</p:attrName>
                                        </p:attrNameLst>
                                      </p:cBhvr>
                                      <p:tavLst>
                                        <p:tav tm="0">
                                          <p:val>
                                            <p:fltVal val="0"/>
                                          </p:val>
                                        </p:tav>
                                        <p:tav tm="100000">
                                          <p:val>
                                            <p:fltVal val="90"/>
                                          </p:val>
                                        </p:tav>
                                      </p:tavLst>
                                    </p:anim>
                                    <p:animEffect transition="out" filter="fad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7"/>
                                        </p:tgtEl>
                                        <p:attrNameLst>
                                          <p:attrName>ppt_w</p:attrName>
                                        </p:attrNameLst>
                                      </p:cBhvr>
                                      <p:tavLst>
                                        <p:tav tm="0">
                                          <p:val>
                                            <p:strVal val="ppt_w"/>
                                          </p:val>
                                        </p:tav>
                                        <p:tav tm="100000">
                                          <p:val>
                                            <p:fltVal val="0"/>
                                          </p:val>
                                        </p:tav>
                                      </p:tavLst>
                                    </p:anim>
                                    <p:anim calcmode="lin" valueType="num">
                                      <p:cBhvr>
                                        <p:cTn id="43" dur="1000"/>
                                        <p:tgtEl>
                                          <p:spTgt spid="27"/>
                                        </p:tgtEl>
                                        <p:attrNameLst>
                                          <p:attrName>ppt_h</p:attrName>
                                        </p:attrNameLst>
                                      </p:cBhvr>
                                      <p:tavLst>
                                        <p:tav tm="0">
                                          <p:val>
                                            <p:strVal val="ppt_h"/>
                                          </p:val>
                                        </p:tav>
                                        <p:tav tm="100000">
                                          <p:val>
                                            <p:fltVal val="0"/>
                                          </p:val>
                                        </p:tav>
                                      </p:tavLst>
                                    </p:anim>
                                    <p:anim calcmode="lin" valueType="num">
                                      <p:cBhvr>
                                        <p:cTn id="44" dur="1000"/>
                                        <p:tgtEl>
                                          <p:spTgt spid="27"/>
                                        </p:tgtEl>
                                        <p:attrNameLst>
                                          <p:attrName>style.rotation</p:attrName>
                                        </p:attrNameLst>
                                      </p:cBhvr>
                                      <p:tavLst>
                                        <p:tav tm="0">
                                          <p:val>
                                            <p:fltVal val="0"/>
                                          </p:val>
                                        </p:tav>
                                        <p:tav tm="100000">
                                          <p:val>
                                            <p:fltVal val="90"/>
                                          </p:val>
                                        </p:tav>
                                      </p:tavLst>
                                    </p:anim>
                                    <p:animEffect transition="out" filter="fade">
                                      <p:cBhvr>
                                        <p:cTn id="45" dur="1000"/>
                                        <p:tgtEl>
                                          <p:spTgt spid="27"/>
                                        </p:tgtEl>
                                      </p:cBhvr>
                                    </p:animEffect>
                                    <p:set>
                                      <p:cBhvr>
                                        <p:cTn id="4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8"/>
                                        </p:tgtEl>
                                        <p:attrNameLst>
                                          <p:attrName>ppt_w</p:attrName>
                                        </p:attrNameLst>
                                      </p:cBhvr>
                                      <p:tavLst>
                                        <p:tav tm="0">
                                          <p:val>
                                            <p:strVal val="ppt_w"/>
                                          </p:val>
                                        </p:tav>
                                        <p:tav tm="100000">
                                          <p:val>
                                            <p:fltVal val="0"/>
                                          </p:val>
                                        </p:tav>
                                      </p:tavLst>
                                    </p:anim>
                                    <p:anim calcmode="lin" valueType="num">
                                      <p:cBhvr>
                                        <p:cTn id="52" dur="1000"/>
                                        <p:tgtEl>
                                          <p:spTgt spid="28"/>
                                        </p:tgtEl>
                                        <p:attrNameLst>
                                          <p:attrName>ppt_h</p:attrName>
                                        </p:attrNameLst>
                                      </p:cBhvr>
                                      <p:tavLst>
                                        <p:tav tm="0">
                                          <p:val>
                                            <p:strVal val="ppt_h"/>
                                          </p:val>
                                        </p:tav>
                                        <p:tav tm="100000">
                                          <p:val>
                                            <p:fltVal val="0"/>
                                          </p:val>
                                        </p:tav>
                                      </p:tavLst>
                                    </p:anim>
                                    <p:anim calcmode="lin" valueType="num">
                                      <p:cBhvr>
                                        <p:cTn id="53" dur="1000"/>
                                        <p:tgtEl>
                                          <p:spTgt spid="28"/>
                                        </p:tgtEl>
                                        <p:attrNameLst>
                                          <p:attrName>style.rotation</p:attrName>
                                        </p:attrNameLst>
                                      </p:cBhvr>
                                      <p:tavLst>
                                        <p:tav tm="0">
                                          <p:val>
                                            <p:fltVal val="0"/>
                                          </p:val>
                                        </p:tav>
                                        <p:tav tm="100000">
                                          <p:val>
                                            <p:fltVal val="90"/>
                                          </p:val>
                                        </p:tav>
                                      </p:tavLst>
                                    </p:anim>
                                    <p:animEffect transition="out" filter="fade">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9"/>
                                        </p:tgtEl>
                                        <p:attrNameLst>
                                          <p:attrName>ppt_w</p:attrName>
                                        </p:attrNameLst>
                                      </p:cBhvr>
                                      <p:tavLst>
                                        <p:tav tm="0">
                                          <p:val>
                                            <p:strVal val="ppt_w"/>
                                          </p:val>
                                        </p:tav>
                                        <p:tav tm="100000">
                                          <p:val>
                                            <p:fltVal val="0"/>
                                          </p:val>
                                        </p:tav>
                                      </p:tavLst>
                                    </p:anim>
                                    <p:anim calcmode="lin" valueType="num">
                                      <p:cBhvr>
                                        <p:cTn id="61" dur="1000"/>
                                        <p:tgtEl>
                                          <p:spTgt spid="29"/>
                                        </p:tgtEl>
                                        <p:attrNameLst>
                                          <p:attrName>ppt_h</p:attrName>
                                        </p:attrNameLst>
                                      </p:cBhvr>
                                      <p:tavLst>
                                        <p:tav tm="0">
                                          <p:val>
                                            <p:strVal val="ppt_h"/>
                                          </p:val>
                                        </p:tav>
                                        <p:tav tm="100000">
                                          <p:val>
                                            <p:fltVal val="0"/>
                                          </p:val>
                                        </p:tav>
                                      </p:tavLst>
                                    </p:anim>
                                    <p:anim calcmode="lin" valueType="num">
                                      <p:cBhvr>
                                        <p:cTn id="62" dur="1000"/>
                                        <p:tgtEl>
                                          <p:spTgt spid="29"/>
                                        </p:tgtEl>
                                        <p:attrNameLst>
                                          <p:attrName>style.rotation</p:attrName>
                                        </p:attrNameLst>
                                      </p:cBhvr>
                                      <p:tavLst>
                                        <p:tav tm="0">
                                          <p:val>
                                            <p:fltVal val="0"/>
                                          </p:val>
                                        </p:tav>
                                        <p:tav tm="100000">
                                          <p:val>
                                            <p:fltVal val="90"/>
                                          </p:val>
                                        </p:tav>
                                      </p:tavLst>
                                    </p:anim>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30"/>
                                        </p:tgtEl>
                                        <p:attrNameLst>
                                          <p:attrName>ppt_w</p:attrName>
                                        </p:attrNameLst>
                                      </p:cBhvr>
                                      <p:tavLst>
                                        <p:tav tm="0">
                                          <p:val>
                                            <p:strVal val="ppt_w"/>
                                          </p:val>
                                        </p:tav>
                                        <p:tav tm="100000">
                                          <p:val>
                                            <p:fltVal val="0"/>
                                          </p:val>
                                        </p:tav>
                                      </p:tavLst>
                                    </p:anim>
                                    <p:anim calcmode="lin" valueType="num">
                                      <p:cBhvr>
                                        <p:cTn id="70" dur="1000"/>
                                        <p:tgtEl>
                                          <p:spTgt spid="30"/>
                                        </p:tgtEl>
                                        <p:attrNameLst>
                                          <p:attrName>ppt_h</p:attrName>
                                        </p:attrNameLst>
                                      </p:cBhvr>
                                      <p:tavLst>
                                        <p:tav tm="0">
                                          <p:val>
                                            <p:strVal val="ppt_h"/>
                                          </p:val>
                                        </p:tav>
                                        <p:tav tm="100000">
                                          <p:val>
                                            <p:fltVal val="0"/>
                                          </p:val>
                                        </p:tav>
                                      </p:tavLst>
                                    </p:anim>
                                    <p:anim calcmode="lin" valueType="num">
                                      <p:cBhvr>
                                        <p:cTn id="71" dur="1000"/>
                                        <p:tgtEl>
                                          <p:spTgt spid="30"/>
                                        </p:tgtEl>
                                        <p:attrNameLst>
                                          <p:attrName>style.rotation</p:attrName>
                                        </p:attrNameLst>
                                      </p:cBhvr>
                                      <p:tavLst>
                                        <p:tav tm="0">
                                          <p:val>
                                            <p:fltVal val="0"/>
                                          </p:val>
                                        </p:tav>
                                        <p:tav tm="100000">
                                          <p:val>
                                            <p:fltVal val="90"/>
                                          </p:val>
                                        </p:tav>
                                      </p:tavLst>
                                    </p:anim>
                                    <p:animEffect transition="out" filter="fade">
                                      <p:cBhvr>
                                        <p:cTn id="72" dur="1000"/>
                                        <p:tgtEl>
                                          <p:spTgt spid="30"/>
                                        </p:tgtEl>
                                      </p:cBhvr>
                                    </p:animEffect>
                                    <p:set>
                                      <p:cBhvr>
                                        <p:cTn id="73"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31"/>
                                        </p:tgtEl>
                                        <p:attrNameLst>
                                          <p:attrName>ppt_w</p:attrName>
                                        </p:attrNameLst>
                                      </p:cBhvr>
                                      <p:tavLst>
                                        <p:tav tm="0">
                                          <p:val>
                                            <p:strVal val="ppt_w"/>
                                          </p:val>
                                        </p:tav>
                                        <p:tav tm="100000">
                                          <p:val>
                                            <p:fltVal val="0"/>
                                          </p:val>
                                        </p:tav>
                                      </p:tavLst>
                                    </p:anim>
                                    <p:anim calcmode="lin" valueType="num">
                                      <p:cBhvr>
                                        <p:cTn id="79" dur="1000"/>
                                        <p:tgtEl>
                                          <p:spTgt spid="31"/>
                                        </p:tgtEl>
                                        <p:attrNameLst>
                                          <p:attrName>ppt_h</p:attrName>
                                        </p:attrNameLst>
                                      </p:cBhvr>
                                      <p:tavLst>
                                        <p:tav tm="0">
                                          <p:val>
                                            <p:strVal val="ppt_h"/>
                                          </p:val>
                                        </p:tav>
                                        <p:tav tm="100000">
                                          <p:val>
                                            <p:fltVal val="0"/>
                                          </p:val>
                                        </p:tav>
                                      </p:tavLst>
                                    </p:anim>
                                    <p:anim calcmode="lin" valueType="num">
                                      <p:cBhvr>
                                        <p:cTn id="80" dur="1000"/>
                                        <p:tgtEl>
                                          <p:spTgt spid="31"/>
                                        </p:tgtEl>
                                        <p:attrNameLst>
                                          <p:attrName>style.rotation</p:attrName>
                                        </p:attrNameLst>
                                      </p:cBhvr>
                                      <p:tavLst>
                                        <p:tav tm="0">
                                          <p:val>
                                            <p:fltVal val="0"/>
                                          </p:val>
                                        </p:tav>
                                        <p:tav tm="100000">
                                          <p:val>
                                            <p:fltVal val="90"/>
                                          </p:val>
                                        </p:tav>
                                      </p:tavLst>
                                    </p:anim>
                                    <p:animEffect transition="out" filter="fade">
                                      <p:cBhvr>
                                        <p:cTn id="81" dur="1000"/>
                                        <p:tgtEl>
                                          <p:spTgt spid="31"/>
                                        </p:tgtEl>
                                      </p:cBhvr>
                                    </p:animEffect>
                                    <p:set>
                                      <p:cBhvr>
                                        <p:cTn id="8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2"/>
                                        </p:tgtEl>
                                        <p:attrNameLst>
                                          <p:attrName>ppt_w</p:attrName>
                                        </p:attrNameLst>
                                      </p:cBhvr>
                                      <p:tavLst>
                                        <p:tav tm="0">
                                          <p:val>
                                            <p:strVal val="ppt_w"/>
                                          </p:val>
                                        </p:tav>
                                        <p:tav tm="100000">
                                          <p:val>
                                            <p:fltVal val="0"/>
                                          </p:val>
                                        </p:tav>
                                      </p:tavLst>
                                    </p:anim>
                                    <p:anim calcmode="lin" valueType="num">
                                      <p:cBhvr>
                                        <p:cTn id="88" dur="1000"/>
                                        <p:tgtEl>
                                          <p:spTgt spid="32"/>
                                        </p:tgtEl>
                                        <p:attrNameLst>
                                          <p:attrName>ppt_h</p:attrName>
                                        </p:attrNameLst>
                                      </p:cBhvr>
                                      <p:tavLst>
                                        <p:tav tm="0">
                                          <p:val>
                                            <p:strVal val="ppt_h"/>
                                          </p:val>
                                        </p:tav>
                                        <p:tav tm="100000">
                                          <p:val>
                                            <p:fltVal val="0"/>
                                          </p:val>
                                        </p:tav>
                                      </p:tavLst>
                                    </p:anim>
                                    <p:anim calcmode="lin" valueType="num">
                                      <p:cBhvr>
                                        <p:cTn id="89" dur="1000"/>
                                        <p:tgtEl>
                                          <p:spTgt spid="32"/>
                                        </p:tgtEl>
                                        <p:attrNameLst>
                                          <p:attrName>style.rotation</p:attrName>
                                        </p:attrNameLst>
                                      </p:cBhvr>
                                      <p:tavLst>
                                        <p:tav tm="0">
                                          <p:val>
                                            <p:fltVal val="0"/>
                                          </p:val>
                                        </p:tav>
                                        <p:tav tm="100000">
                                          <p:val>
                                            <p:fltVal val="90"/>
                                          </p:val>
                                        </p:tav>
                                      </p:tavLst>
                                    </p:anim>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3"/>
                                        </p:tgtEl>
                                        <p:attrNameLst>
                                          <p:attrName>ppt_w</p:attrName>
                                        </p:attrNameLst>
                                      </p:cBhvr>
                                      <p:tavLst>
                                        <p:tav tm="0">
                                          <p:val>
                                            <p:strVal val="ppt_w"/>
                                          </p:val>
                                        </p:tav>
                                        <p:tav tm="100000">
                                          <p:val>
                                            <p:fltVal val="0"/>
                                          </p:val>
                                        </p:tav>
                                      </p:tavLst>
                                    </p:anim>
                                    <p:anim calcmode="lin" valueType="num">
                                      <p:cBhvr>
                                        <p:cTn id="97" dur="1000"/>
                                        <p:tgtEl>
                                          <p:spTgt spid="33"/>
                                        </p:tgtEl>
                                        <p:attrNameLst>
                                          <p:attrName>ppt_h</p:attrName>
                                        </p:attrNameLst>
                                      </p:cBhvr>
                                      <p:tavLst>
                                        <p:tav tm="0">
                                          <p:val>
                                            <p:strVal val="ppt_h"/>
                                          </p:val>
                                        </p:tav>
                                        <p:tav tm="100000">
                                          <p:val>
                                            <p:fltVal val="0"/>
                                          </p:val>
                                        </p:tav>
                                      </p:tavLst>
                                    </p:anim>
                                    <p:anim calcmode="lin" valueType="num">
                                      <p:cBhvr>
                                        <p:cTn id="98" dur="1000"/>
                                        <p:tgtEl>
                                          <p:spTgt spid="33"/>
                                        </p:tgtEl>
                                        <p:attrNameLst>
                                          <p:attrName>style.rotation</p:attrName>
                                        </p:attrNameLst>
                                      </p:cBhvr>
                                      <p:tavLst>
                                        <p:tav tm="0">
                                          <p:val>
                                            <p:fltVal val="0"/>
                                          </p:val>
                                        </p:tav>
                                        <p:tav tm="100000">
                                          <p:val>
                                            <p:fltVal val="90"/>
                                          </p:val>
                                        </p:tav>
                                      </p:tavLst>
                                    </p:anim>
                                    <p:animEffect transition="out" filter="fade">
                                      <p:cBhvr>
                                        <p:cTn id="99" dur="1000"/>
                                        <p:tgtEl>
                                          <p:spTgt spid="33"/>
                                        </p:tgtEl>
                                      </p:cBhvr>
                                    </p:animEffect>
                                    <p:set>
                                      <p:cBhvr>
                                        <p:cTn id="10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4"/>
                                        </p:tgtEl>
                                        <p:attrNameLst>
                                          <p:attrName>ppt_w</p:attrName>
                                        </p:attrNameLst>
                                      </p:cBhvr>
                                      <p:tavLst>
                                        <p:tav tm="0">
                                          <p:val>
                                            <p:strVal val="ppt_w"/>
                                          </p:val>
                                        </p:tav>
                                        <p:tav tm="100000">
                                          <p:val>
                                            <p:fltVal val="0"/>
                                          </p:val>
                                        </p:tav>
                                      </p:tavLst>
                                    </p:anim>
                                    <p:anim calcmode="lin" valueType="num">
                                      <p:cBhvr>
                                        <p:cTn id="106" dur="1000"/>
                                        <p:tgtEl>
                                          <p:spTgt spid="34"/>
                                        </p:tgtEl>
                                        <p:attrNameLst>
                                          <p:attrName>ppt_h</p:attrName>
                                        </p:attrNameLst>
                                      </p:cBhvr>
                                      <p:tavLst>
                                        <p:tav tm="0">
                                          <p:val>
                                            <p:strVal val="ppt_h"/>
                                          </p:val>
                                        </p:tav>
                                        <p:tav tm="100000">
                                          <p:val>
                                            <p:fltVal val="0"/>
                                          </p:val>
                                        </p:tav>
                                      </p:tavLst>
                                    </p:anim>
                                    <p:anim calcmode="lin" valueType="num">
                                      <p:cBhvr>
                                        <p:cTn id="107" dur="1000"/>
                                        <p:tgtEl>
                                          <p:spTgt spid="34"/>
                                        </p:tgtEl>
                                        <p:attrNameLst>
                                          <p:attrName>style.rotation</p:attrName>
                                        </p:attrNameLst>
                                      </p:cBhvr>
                                      <p:tavLst>
                                        <p:tav tm="0">
                                          <p:val>
                                            <p:fltVal val="0"/>
                                          </p:val>
                                        </p:tav>
                                        <p:tav tm="100000">
                                          <p:val>
                                            <p:fltVal val="90"/>
                                          </p:val>
                                        </p:tav>
                                      </p:tavLst>
                                    </p:anim>
                                    <p:animEffect transition="out" filter="fade">
                                      <p:cBhvr>
                                        <p:cTn id="108" dur="1000"/>
                                        <p:tgtEl>
                                          <p:spTgt spid="34"/>
                                        </p:tgtEl>
                                      </p:cBhvr>
                                    </p:animEffect>
                                    <p:set>
                                      <p:cBhvr>
                                        <p:cTn id="10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0" restart="whenNotActive" fill="hold" evtFilter="cancelBubble" nodeType="interactiveSeq">
                <p:stCondLst>
                  <p:cond evt="onClick" delay="0">
                    <p:tgtEl>
                      <p:spTgt spid="3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5"/>
                                        </p:tgtEl>
                                        <p:attrNameLst>
                                          <p:attrName>ppt_w</p:attrName>
                                        </p:attrNameLst>
                                      </p:cBhvr>
                                      <p:tavLst>
                                        <p:tav tm="0">
                                          <p:val>
                                            <p:strVal val="ppt_w"/>
                                          </p:val>
                                        </p:tav>
                                        <p:tav tm="100000">
                                          <p:val>
                                            <p:fltVal val="0"/>
                                          </p:val>
                                        </p:tav>
                                      </p:tavLst>
                                    </p:anim>
                                    <p:anim calcmode="lin" valueType="num">
                                      <p:cBhvr>
                                        <p:cTn id="115" dur="1000"/>
                                        <p:tgtEl>
                                          <p:spTgt spid="35"/>
                                        </p:tgtEl>
                                        <p:attrNameLst>
                                          <p:attrName>ppt_h</p:attrName>
                                        </p:attrNameLst>
                                      </p:cBhvr>
                                      <p:tavLst>
                                        <p:tav tm="0">
                                          <p:val>
                                            <p:strVal val="ppt_h"/>
                                          </p:val>
                                        </p:tav>
                                        <p:tav tm="100000">
                                          <p:val>
                                            <p:fltVal val="0"/>
                                          </p:val>
                                        </p:tav>
                                      </p:tavLst>
                                    </p:anim>
                                    <p:anim calcmode="lin" valueType="num">
                                      <p:cBhvr>
                                        <p:cTn id="116" dur="1000"/>
                                        <p:tgtEl>
                                          <p:spTgt spid="35"/>
                                        </p:tgtEl>
                                        <p:attrNameLst>
                                          <p:attrName>style.rotation</p:attrName>
                                        </p:attrNameLst>
                                      </p:cBhvr>
                                      <p:tavLst>
                                        <p:tav tm="0">
                                          <p:val>
                                            <p:fltVal val="0"/>
                                          </p:val>
                                        </p:tav>
                                        <p:tav tm="100000">
                                          <p:val>
                                            <p:fltVal val="90"/>
                                          </p:val>
                                        </p:tav>
                                      </p:tavLst>
                                    </p:anim>
                                    <p:animEffect transition="out" filter="fade">
                                      <p:cBhvr>
                                        <p:cTn id="117" dur="1000"/>
                                        <p:tgtEl>
                                          <p:spTgt spid="35"/>
                                        </p:tgtEl>
                                      </p:cBhvr>
                                    </p:animEffect>
                                    <p:set>
                                      <p:cBhvr>
                                        <p:cTn id="11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9" restart="whenNotActive" fill="hold" evtFilter="cancelBubble" nodeType="interactiveSeq">
                <p:stCondLst>
                  <p:cond evt="onClick" delay="0">
                    <p:tgtEl>
                      <p:spTgt spid="3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6"/>
                                        </p:tgtEl>
                                        <p:attrNameLst>
                                          <p:attrName>ppt_w</p:attrName>
                                        </p:attrNameLst>
                                      </p:cBhvr>
                                      <p:tavLst>
                                        <p:tav tm="0">
                                          <p:val>
                                            <p:strVal val="ppt_w"/>
                                          </p:val>
                                        </p:tav>
                                        <p:tav tm="100000">
                                          <p:val>
                                            <p:fltVal val="0"/>
                                          </p:val>
                                        </p:tav>
                                      </p:tavLst>
                                    </p:anim>
                                    <p:anim calcmode="lin" valueType="num">
                                      <p:cBhvr>
                                        <p:cTn id="124" dur="1000"/>
                                        <p:tgtEl>
                                          <p:spTgt spid="36"/>
                                        </p:tgtEl>
                                        <p:attrNameLst>
                                          <p:attrName>ppt_h</p:attrName>
                                        </p:attrNameLst>
                                      </p:cBhvr>
                                      <p:tavLst>
                                        <p:tav tm="0">
                                          <p:val>
                                            <p:strVal val="ppt_h"/>
                                          </p:val>
                                        </p:tav>
                                        <p:tav tm="100000">
                                          <p:val>
                                            <p:fltVal val="0"/>
                                          </p:val>
                                        </p:tav>
                                      </p:tavLst>
                                    </p:anim>
                                    <p:anim calcmode="lin" valueType="num">
                                      <p:cBhvr>
                                        <p:cTn id="125" dur="1000"/>
                                        <p:tgtEl>
                                          <p:spTgt spid="36"/>
                                        </p:tgtEl>
                                        <p:attrNameLst>
                                          <p:attrName>style.rotation</p:attrName>
                                        </p:attrNameLst>
                                      </p:cBhvr>
                                      <p:tavLst>
                                        <p:tav tm="0">
                                          <p:val>
                                            <p:fltVal val="0"/>
                                          </p:val>
                                        </p:tav>
                                        <p:tav tm="100000">
                                          <p:val>
                                            <p:fltVal val="90"/>
                                          </p:val>
                                        </p:tav>
                                      </p:tavLst>
                                    </p:anim>
                                    <p:animEffect transition="out" filter="fade">
                                      <p:cBhvr>
                                        <p:cTn id="126" dur="1000"/>
                                        <p:tgtEl>
                                          <p:spTgt spid="36"/>
                                        </p:tgtEl>
                                      </p:cBhvr>
                                    </p:animEffect>
                                    <p:set>
                                      <p:cBhvr>
                                        <p:cTn id="12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7"/>
                                        </p:tgtEl>
                                        <p:attrNameLst>
                                          <p:attrName>ppt_w</p:attrName>
                                        </p:attrNameLst>
                                      </p:cBhvr>
                                      <p:tavLst>
                                        <p:tav tm="0">
                                          <p:val>
                                            <p:strVal val="ppt_w"/>
                                          </p:val>
                                        </p:tav>
                                        <p:tav tm="100000">
                                          <p:val>
                                            <p:fltVal val="0"/>
                                          </p:val>
                                        </p:tav>
                                      </p:tavLst>
                                    </p:anim>
                                    <p:anim calcmode="lin" valueType="num">
                                      <p:cBhvr>
                                        <p:cTn id="133" dur="1000"/>
                                        <p:tgtEl>
                                          <p:spTgt spid="37"/>
                                        </p:tgtEl>
                                        <p:attrNameLst>
                                          <p:attrName>ppt_h</p:attrName>
                                        </p:attrNameLst>
                                      </p:cBhvr>
                                      <p:tavLst>
                                        <p:tav tm="0">
                                          <p:val>
                                            <p:strVal val="ppt_h"/>
                                          </p:val>
                                        </p:tav>
                                        <p:tav tm="100000">
                                          <p:val>
                                            <p:fltVal val="0"/>
                                          </p:val>
                                        </p:tav>
                                      </p:tavLst>
                                    </p:anim>
                                    <p:anim calcmode="lin" valueType="num">
                                      <p:cBhvr>
                                        <p:cTn id="134" dur="1000"/>
                                        <p:tgtEl>
                                          <p:spTgt spid="37"/>
                                        </p:tgtEl>
                                        <p:attrNameLst>
                                          <p:attrName>style.rotation</p:attrName>
                                        </p:attrNameLst>
                                      </p:cBhvr>
                                      <p:tavLst>
                                        <p:tav tm="0">
                                          <p:val>
                                            <p:fltVal val="0"/>
                                          </p:val>
                                        </p:tav>
                                        <p:tav tm="100000">
                                          <p:val>
                                            <p:fltVal val="90"/>
                                          </p:val>
                                        </p:tav>
                                      </p:tavLst>
                                    </p:anim>
                                    <p:animEffect transition="out" filter="fade">
                                      <p:cBhvr>
                                        <p:cTn id="135" dur="1000"/>
                                        <p:tgtEl>
                                          <p:spTgt spid="37"/>
                                        </p:tgtEl>
                                      </p:cBhvr>
                                    </p:animEffect>
                                    <p:set>
                                      <p:cBhvr>
                                        <p:cTn id="13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7" restart="whenNotActive" fill="hold" evtFilter="cancelBubble" nodeType="interactiveSeq">
                <p:stCondLst>
                  <p:cond evt="onClick" delay="0">
                    <p:tgtEl>
                      <p:spTgt spid="3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8"/>
                                        </p:tgtEl>
                                        <p:attrNameLst>
                                          <p:attrName>ppt_w</p:attrName>
                                        </p:attrNameLst>
                                      </p:cBhvr>
                                      <p:tavLst>
                                        <p:tav tm="0">
                                          <p:val>
                                            <p:strVal val="ppt_w"/>
                                          </p:val>
                                        </p:tav>
                                        <p:tav tm="100000">
                                          <p:val>
                                            <p:fltVal val="0"/>
                                          </p:val>
                                        </p:tav>
                                      </p:tavLst>
                                    </p:anim>
                                    <p:anim calcmode="lin" valueType="num">
                                      <p:cBhvr>
                                        <p:cTn id="142" dur="1000"/>
                                        <p:tgtEl>
                                          <p:spTgt spid="38"/>
                                        </p:tgtEl>
                                        <p:attrNameLst>
                                          <p:attrName>ppt_h</p:attrName>
                                        </p:attrNameLst>
                                      </p:cBhvr>
                                      <p:tavLst>
                                        <p:tav tm="0">
                                          <p:val>
                                            <p:strVal val="ppt_h"/>
                                          </p:val>
                                        </p:tav>
                                        <p:tav tm="100000">
                                          <p:val>
                                            <p:fltVal val="0"/>
                                          </p:val>
                                        </p:tav>
                                      </p:tavLst>
                                    </p:anim>
                                    <p:anim calcmode="lin" valueType="num">
                                      <p:cBhvr>
                                        <p:cTn id="143" dur="1000"/>
                                        <p:tgtEl>
                                          <p:spTgt spid="38"/>
                                        </p:tgtEl>
                                        <p:attrNameLst>
                                          <p:attrName>style.rotation</p:attrName>
                                        </p:attrNameLst>
                                      </p:cBhvr>
                                      <p:tavLst>
                                        <p:tav tm="0">
                                          <p:val>
                                            <p:fltVal val="0"/>
                                          </p:val>
                                        </p:tav>
                                        <p:tav tm="100000">
                                          <p:val>
                                            <p:fltVal val="90"/>
                                          </p:val>
                                        </p:tav>
                                      </p:tavLst>
                                    </p:anim>
                                    <p:animEffect transition="out" filter="fade">
                                      <p:cBhvr>
                                        <p:cTn id="144" dur="1000"/>
                                        <p:tgtEl>
                                          <p:spTgt spid="38"/>
                                        </p:tgtEl>
                                      </p:cBhvr>
                                    </p:animEffect>
                                    <p:set>
                                      <p:cBhvr>
                                        <p:cTn id="14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6" restart="whenNotActive" fill="hold" evtFilter="cancelBubble" nodeType="interactiveSeq">
                <p:stCondLst>
                  <p:cond evt="onClick" delay="0">
                    <p:tgtEl>
                      <p:spTgt spid="3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3"/>
                                        </p:tgtEl>
                                        <p:attrNameLst>
                                          <p:attrName>ppt_w</p:attrName>
                                        </p:attrNameLst>
                                      </p:cBhvr>
                                      <p:tavLst>
                                        <p:tav tm="0">
                                          <p:val>
                                            <p:strVal val="ppt_w"/>
                                          </p:val>
                                        </p:tav>
                                        <p:tav tm="100000">
                                          <p:val>
                                            <p:fltVal val="0"/>
                                          </p:val>
                                        </p:tav>
                                      </p:tavLst>
                                    </p:anim>
                                    <p:anim calcmode="lin" valueType="num">
                                      <p:cBhvr>
                                        <p:cTn id="151" dur="1000"/>
                                        <p:tgtEl>
                                          <p:spTgt spid="23"/>
                                        </p:tgtEl>
                                        <p:attrNameLst>
                                          <p:attrName>ppt_h</p:attrName>
                                        </p:attrNameLst>
                                      </p:cBhvr>
                                      <p:tavLst>
                                        <p:tav tm="0">
                                          <p:val>
                                            <p:strVal val="ppt_h"/>
                                          </p:val>
                                        </p:tav>
                                        <p:tav tm="100000">
                                          <p:val>
                                            <p:fltVal val="0"/>
                                          </p:val>
                                        </p:tav>
                                      </p:tavLst>
                                    </p:anim>
                                    <p:anim calcmode="lin" valueType="num">
                                      <p:cBhvr>
                                        <p:cTn id="152" dur="1000"/>
                                        <p:tgtEl>
                                          <p:spTgt spid="23"/>
                                        </p:tgtEl>
                                        <p:attrNameLst>
                                          <p:attrName>style.rotation</p:attrName>
                                        </p:attrNameLst>
                                      </p:cBhvr>
                                      <p:tavLst>
                                        <p:tav tm="0">
                                          <p:val>
                                            <p:fltVal val="0"/>
                                          </p:val>
                                        </p:tav>
                                        <p:tav tm="100000">
                                          <p:val>
                                            <p:fltVal val="90"/>
                                          </p:val>
                                        </p:tav>
                                      </p:tavLst>
                                    </p:anim>
                                    <p:animEffect transition="out" filter="fade">
                                      <p:cBhvr>
                                        <p:cTn id="153" dur="1000"/>
                                        <p:tgtEl>
                                          <p:spTgt spid="23"/>
                                        </p:tgtEl>
                                      </p:cBhvr>
                                    </p:animEffect>
                                    <p:set>
                                      <p:cBhvr>
                                        <p:cTn id="154" dur="1" fill="hold">
                                          <p:stCondLst>
                                            <p:cond delay="999"/>
                                          </p:stCondLst>
                                        </p:cTn>
                                        <p:tgtEl>
                                          <p:spTgt spid="2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4"/>
                                        </p:tgtEl>
                                        <p:attrNameLst>
                                          <p:attrName>ppt_w</p:attrName>
                                        </p:attrNameLst>
                                      </p:cBhvr>
                                      <p:tavLst>
                                        <p:tav tm="0">
                                          <p:val>
                                            <p:strVal val="ppt_w"/>
                                          </p:val>
                                        </p:tav>
                                        <p:tav tm="100000">
                                          <p:val>
                                            <p:fltVal val="0"/>
                                          </p:val>
                                        </p:tav>
                                      </p:tavLst>
                                    </p:anim>
                                    <p:anim calcmode="lin" valueType="num">
                                      <p:cBhvr>
                                        <p:cTn id="157" dur="1000"/>
                                        <p:tgtEl>
                                          <p:spTgt spid="24"/>
                                        </p:tgtEl>
                                        <p:attrNameLst>
                                          <p:attrName>ppt_h</p:attrName>
                                        </p:attrNameLst>
                                      </p:cBhvr>
                                      <p:tavLst>
                                        <p:tav tm="0">
                                          <p:val>
                                            <p:strVal val="ppt_h"/>
                                          </p:val>
                                        </p:tav>
                                        <p:tav tm="100000">
                                          <p:val>
                                            <p:fltVal val="0"/>
                                          </p:val>
                                        </p:tav>
                                      </p:tavLst>
                                    </p:anim>
                                    <p:anim calcmode="lin" valueType="num">
                                      <p:cBhvr>
                                        <p:cTn id="158" dur="1000"/>
                                        <p:tgtEl>
                                          <p:spTgt spid="24"/>
                                        </p:tgtEl>
                                        <p:attrNameLst>
                                          <p:attrName>style.rotation</p:attrName>
                                        </p:attrNameLst>
                                      </p:cBhvr>
                                      <p:tavLst>
                                        <p:tav tm="0">
                                          <p:val>
                                            <p:fltVal val="0"/>
                                          </p:val>
                                        </p:tav>
                                        <p:tav tm="100000">
                                          <p:val>
                                            <p:fltVal val="90"/>
                                          </p:val>
                                        </p:tav>
                                      </p:tavLst>
                                    </p:anim>
                                    <p:animEffect transition="out" filter="fade">
                                      <p:cBhvr>
                                        <p:cTn id="159" dur="1000"/>
                                        <p:tgtEl>
                                          <p:spTgt spid="24"/>
                                        </p:tgtEl>
                                      </p:cBhvr>
                                    </p:animEffect>
                                    <p:set>
                                      <p:cBhvr>
                                        <p:cTn id="160" dur="1" fill="hold">
                                          <p:stCondLst>
                                            <p:cond delay="999"/>
                                          </p:stCondLst>
                                        </p:cTn>
                                        <p:tgtEl>
                                          <p:spTgt spid="2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5"/>
                                        </p:tgtEl>
                                        <p:attrNameLst>
                                          <p:attrName>ppt_w</p:attrName>
                                        </p:attrNameLst>
                                      </p:cBhvr>
                                      <p:tavLst>
                                        <p:tav tm="0">
                                          <p:val>
                                            <p:strVal val="ppt_w"/>
                                          </p:val>
                                        </p:tav>
                                        <p:tav tm="100000">
                                          <p:val>
                                            <p:fltVal val="0"/>
                                          </p:val>
                                        </p:tav>
                                      </p:tavLst>
                                    </p:anim>
                                    <p:anim calcmode="lin" valueType="num">
                                      <p:cBhvr>
                                        <p:cTn id="163" dur="1000"/>
                                        <p:tgtEl>
                                          <p:spTgt spid="25"/>
                                        </p:tgtEl>
                                        <p:attrNameLst>
                                          <p:attrName>ppt_h</p:attrName>
                                        </p:attrNameLst>
                                      </p:cBhvr>
                                      <p:tavLst>
                                        <p:tav tm="0">
                                          <p:val>
                                            <p:strVal val="ppt_h"/>
                                          </p:val>
                                        </p:tav>
                                        <p:tav tm="100000">
                                          <p:val>
                                            <p:fltVal val="0"/>
                                          </p:val>
                                        </p:tav>
                                      </p:tavLst>
                                    </p:anim>
                                    <p:anim calcmode="lin" valueType="num">
                                      <p:cBhvr>
                                        <p:cTn id="164" dur="1000"/>
                                        <p:tgtEl>
                                          <p:spTgt spid="25"/>
                                        </p:tgtEl>
                                        <p:attrNameLst>
                                          <p:attrName>style.rotation</p:attrName>
                                        </p:attrNameLst>
                                      </p:cBhvr>
                                      <p:tavLst>
                                        <p:tav tm="0">
                                          <p:val>
                                            <p:fltVal val="0"/>
                                          </p:val>
                                        </p:tav>
                                        <p:tav tm="100000">
                                          <p:val>
                                            <p:fltVal val="90"/>
                                          </p:val>
                                        </p:tav>
                                      </p:tavLst>
                                    </p:anim>
                                    <p:animEffect transition="out" filter="fade">
                                      <p:cBhvr>
                                        <p:cTn id="165" dur="1000"/>
                                        <p:tgtEl>
                                          <p:spTgt spid="25"/>
                                        </p:tgtEl>
                                      </p:cBhvr>
                                    </p:animEffect>
                                    <p:set>
                                      <p:cBhvr>
                                        <p:cTn id="166" dur="1" fill="hold">
                                          <p:stCondLst>
                                            <p:cond delay="999"/>
                                          </p:stCondLst>
                                        </p:cTn>
                                        <p:tgtEl>
                                          <p:spTgt spid="2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6"/>
                                        </p:tgtEl>
                                        <p:attrNameLst>
                                          <p:attrName>ppt_w</p:attrName>
                                        </p:attrNameLst>
                                      </p:cBhvr>
                                      <p:tavLst>
                                        <p:tav tm="0">
                                          <p:val>
                                            <p:strVal val="ppt_w"/>
                                          </p:val>
                                        </p:tav>
                                        <p:tav tm="100000">
                                          <p:val>
                                            <p:fltVal val="0"/>
                                          </p:val>
                                        </p:tav>
                                      </p:tavLst>
                                    </p:anim>
                                    <p:anim calcmode="lin" valueType="num">
                                      <p:cBhvr>
                                        <p:cTn id="169" dur="1000"/>
                                        <p:tgtEl>
                                          <p:spTgt spid="26"/>
                                        </p:tgtEl>
                                        <p:attrNameLst>
                                          <p:attrName>ppt_h</p:attrName>
                                        </p:attrNameLst>
                                      </p:cBhvr>
                                      <p:tavLst>
                                        <p:tav tm="0">
                                          <p:val>
                                            <p:strVal val="ppt_h"/>
                                          </p:val>
                                        </p:tav>
                                        <p:tav tm="100000">
                                          <p:val>
                                            <p:fltVal val="0"/>
                                          </p:val>
                                        </p:tav>
                                      </p:tavLst>
                                    </p:anim>
                                    <p:anim calcmode="lin" valueType="num">
                                      <p:cBhvr>
                                        <p:cTn id="170" dur="1000"/>
                                        <p:tgtEl>
                                          <p:spTgt spid="26"/>
                                        </p:tgtEl>
                                        <p:attrNameLst>
                                          <p:attrName>style.rotation</p:attrName>
                                        </p:attrNameLst>
                                      </p:cBhvr>
                                      <p:tavLst>
                                        <p:tav tm="0">
                                          <p:val>
                                            <p:fltVal val="0"/>
                                          </p:val>
                                        </p:tav>
                                        <p:tav tm="100000">
                                          <p:val>
                                            <p:fltVal val="90"/>
                                          </p:val>
                                        </p:tav>
                                      </p:tavLst>
                                    </p:anim>
                                    <p:animEffect transition="out" filter="fade">
                                      <p:cBhvr>
                                        <p:cTn id="171" dur="1000"/>
                                        <p:tgtEl>
                                          <p:spTgt spid="26"/>
                                        </p:tgtEl>
                                      </p:cBhvr>
                                    </p:animEffect>
                                    <p:set>
                                      <p:cBhvr>
                                        <p:cTn id="172" dur="1" fill="hold">
                                          <p:stCondLst>
                                            <p:cond delay="999"/>
                                          </p:stCondLst>
                                        </p:cTn>
                                        <p:tgtEl>
                                          <p:spTgt spid="2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7"/>
                                        </p:tgtEl>
                                        <p:attrNameLst>
                                          <p:attrName>ppt_w</p:attrName>
                                        </p:attrNameLst>
                                      </p:cBhvr>
                                      <p:tavLst>
                                        <p:tav tm="0">
                                          <p:val>
                                            <p:strVal val="ppt_w"/>
                                          </p:val>
                                        </p:tav>
                                        <p:tav tm="100000">
                                          <p:val>
                                            <p:fltVal val="0"/>
                                          </p:val>
                                        </p:tav>
                                      </p:tavLst>
                                    </p:anim>
                                    <p:anim calcmode="lin" valueType="num">
                                      <p:cBhvr>
                                        <p:cTn id="175" dur="1000"/>
                                        <p:tgtEl>
                                          <p:spTgt spid="27"/>
                                        </p:tgtEl>
                                        <p:attrNameLst>
                                          <p:attrName>ppt_h</p:attrName>
                                        </p:attrNameLst>
                                      </p:cBhvr>
                                      <p:tavLst>
                                        <p:tav tm="0">
                                          <p:val>
                                            <p:strVal val="ppt_h"/>
                                          </p:val>
                                        </p:tav>
                                        <p:tav tm="100000">
                                          <p:val>
                                            <p:fltVal val="0"/>
                                          </p:val>
                                        </p:tav>
                                      </p:tavLst>
                                    </p:anim>
                                    <p:anim calcmode="lin" valueType="num">
                                      <p:cBhvr>
                                        <p:cTn id="176" dur="1000"/>
                                        <p:tgtEl>
                                          <p:spTgt spid="27"/>
                                        </p:tgtEl>
                                        <p:attrNameLst>
                                          <p:attrName>style.rotation</p:attrName>
                                        </p:attrNameLst>
                                      </p:cBhvr>
                                      <p:tavLst>
                                        <p:tav tm="0">
                                          <p:val>
                                            <p:fltVal val="0"/>
                                          </p:val>
                                        </p:tav>
                                        <p:tav tm="100000">
                                          <p:val>
                                            <p:fltVal val="90"/>
                                          </p:val>
                                        </p:tav>
                                      </p:tavLst>
                                    </p:anim>
                                    <p:animEffect transition="out" filter="fade">
                                      <p:cBhvr>
                                        <p:cTn id="177" dur="1000"/>
                                        <p:tgtEl>
                                          <p:spTgt spid="27"/>
                                        </p:tgtEl>
                                      </p:cBhvr>
                                    </p:animEffect>
                                    <p:set>
                                      <p:cBhvr>
                                        <p:cTn id="178" dur="1" fill="hold">
                                          <p:stCondLst>
                                            <p:cond delay="999"/>
                                          </p:stCondLst>
                                        </p:cTn>
                                        <p:tgtEl>
                                          <p:spTgt spid="2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8"/>
                                        </p:tgtEl>
                                        <p:attrNameLst>
                                          <p:attrName>ppt_w</p:attrName>
                                        </p:attrNameLst>
                                      </p:cBhvr>
                                      <p:tavLst>
                                        <p:tav tm="0">
                                          <p:val>
                                            <p:strVal val="ppt_w"/>
                                          </p:val>
                                        </p:tav>
                                        <p:tav tm="100000">
                                          <p:val>
                                            <p:fltVal val="0"/>
                                          </p:val>
                                        </p:tav>
                                      </p:tavLst>
                                    </p:anim>
                                    <p:anim calcmode="lin" valueType="num">
                                      <p:cBhvr>
                                        <p:cTn id="181" dur="1000"/>
                                        <p:tgtEl>
                                          <p:spTgt spid="28"/>
                                        </p:tgtEl>
                                        <p:attrNameLst>
                                          <p:attrName>ppt_h</p:attrName>
                                        </p:attrNameLst>
                                      </p:cBhvr>
                                      <p:tavLst>
                                        <p:tav tm="0">
                                          <p:val>
                                            <p:strVal val="ppt_h"/>
                                          </p:val>
                                        </p:tav>
                                        <p:tav tm="100000">
                                          <p:val>
                                            <p:fltVal val="0"/>
                                          </p:val>
                                        </p:tav>
                                      </p:tavLst>
                                    </p:anim>
                                    <p:anim calcmode="lin" valueType="num">
                                      <p:cBhvr>
                                        <p:cTn id="182" dur="1000"/>
                                        <p:tgtEl>
                                          <p:spTgt spid="28"/>
                                        </p:tgtEl>
                                        <p:attrNameLst>
                                          <p:attrName>style.rotation</p:attrName>
                                        </p:attrNameLst>
                                      </p:cBhvr>
                                      <p:tavLst>
                                        <p:tav tm="0">
                                          <p:val>
                                            <p:fltVal val="0"/>
                                          </p:val>
                                        </p:tav>
                                        <p:tav tm="100000">
                                          <p:val>
                                            <p:fltVal val="90"/>
                                          </p:val>
                                        </p:tav>
                                      </p:tavLst>
                                    </p:anim>
                                    <p:animEffect transition="out" filter="fade">
                                      <p:cBhvr>
                                        <p:cTn id="183" dur="1000"/>
                                        <p:tgtEl>
                                          <p:spTgt spid="28"/>
                                        </p:tgtEl>
                                      </p:cBhvr>
                                    </p:animEffect>
                                    <p:set>
                                      <p:cBhvr>
                                        <p:cTn id="184" dur="1" fill="hold">
                                          <p:stCondLst>
                                            <p:cond delay="999"/>
                                          </p:stCondLst>
                                        </p:cTn>
                                        <p:tgtEl>
                                          <p:spTgt spid="2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9"/>
                                        </p:tgtEl>
                                        <p:attrNameLst>
                                          <p:attrName>ppt_w</p:attrName>
                                        </p:attrNameLst>
                                      </p:cBhvr>
                                      <p:tavLst>
                                        <p:tav tm="0">
                                          <p:val>
                                            <p:strVal val="ppt_w"/>
                                          </p:val>
                                        </p:tav>
                                        <p:tav tm="100000">
                                          <p:val>
                                            <p:fltVal val="0"/>
                                          </p:val>
                                        </p:tav>
                                      </p:tavLst>
                                    </p:anim>
                                    <p:anim calcmode="lin" valueType="num">
                                      <p:cBhvr>
                                        <p:cTn id="187" dur="1000"/>
                                        <p:tgtEl>
                                          <p:spTgt spid="29"/>
                                        </p:tgtEl>
                                        <p:attrNameLst>
                                          <p:attrName>ppt_h</p:attrName>
                                        </p:attrNameLst>
                                      </p:cBhvr>
                                      <p:tavLst>
                                        <p:tav tm="0">
                                          <p:val>
                                            <p:strVal val="ppt_h"/>
                                          </p:val>
                                        </p:tav>
                                        <p:tav tm="100000">
                                          <p:val>
                                            <p:fltVal val="0"/>
                                          </p:val>
                                        </p:tav>
                                      </p:tavLst>
                                    </p:anim>
                                    <p:anim calcmode="lin" valueType="num">
                                      <p:cBhvr>
                                        <p:cTn id="188" dur="1000"/>
                                        <p:tgtEl>
                                          <p:spTgt spid="29"/>
                                        </p:tgtEl>
                                        <p:attrNameLst>
                                          <p:attrName>style.rotation</p:attrName>
                                        </p:attrNameLst>
                                      </p:cBhvr>
                                      <p:tavLst>
                                        <p:tav tm="0">
                                          <p:val>
                                            <p:fltVal val="0"/>
                                          </p:val>
                                        </p:tav>
                                        <p:tav tm="100000">
                                          <p:val>
                                            <p:fltVal val="90"/>
                                          </p:val>
                                        </p:tav>
                                      </p:tavLst>
                                    </p:anim>
                                    <p:animEffect transition="out" filter="fade">
                                      <p:cBhvr>
                                        <p:cTn id="189" dur="1000"/>
                                        <p:tgtEl>
                                          <p:spTgt spid="29"/>
                                        </p:tgtEl>
                                      </p:cBhvr>
                                    </p:animEffect>
                                    <p:set>
                                      <p:cBhvr>
                                        <p:cTn id="190" dur="1" fill="hold">
                                          <p:stCondLst>
                                            <p:cond delay="999"/>
                                          </p:stCondLst>
                                        </p:cTn>
                                        <p:tgtEl>
                                          <p:spTgt spid="2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30"/>
                                        </p:tgtEl>
                                        <p:attrNameLst>
                                          <p:attrName>ppt_w</p:attrName>
                                        </p:attrNameLst>
                                      </p:cBhvr>
                                      <p:tavLst>
                                        <p:tav tm="0">
                                          <p:val>
                                            <p:strVal val="ppt_w"/>
                                          </p:val>
                                        </p:tav>
                                        <p:tav tm="100000">
                                          <p:val>
                                            <p:fltVal val="0"/>
                                          </p:val>
                                        </p:tav>
                                      </p:tavLst>
                                    </p:anim>
                                    <p:anim calcmode="lin" valueType="num">
                                      <p:cBhvr>
                                        <p:cTn id="193" dur="1000"/>
                                        <p:tgtEl>
                                          <p:spTgt spid="30"/>
                                        </p:tgtEl>
                                        <p:attrNameLst>
                                          <p:attrName>ppt_h</p:attrName>
                                        </p:attrNameLst>
                                      </p:cBhvr>
                                      <p:tavLst>
                                        <p:tav tm="0">
                                          <p:val>
                                            <p:strVal val="ppt_h"/>
                                          </p:val>
                                        </p:tav>
                                        <p:tav tm="100000">
                                          <p:val>
                                            <p:fltVal val="0"/>
                                          </p:val>
                                        </p:tav>
                                      </p:tavLst>
                                    </p:anim>
                                    <p:anim calcmode="lin" valueType="num">
                                      <p:cBhvr>
                                        <p:cTn id="194" dur="1000"/>
                                        <p:tgtEl>
                                          <p:spTgt spid="30"/>
                                        </p:tgtEl>
                                        <p:attrNameLst>
                                          <p:attrName>style.rotation</p:attrName>
                                        </p:attrNameLst>
                                      </p:cBhvr>
                                      <p:tavLst>
                                        <p:tav tm="0">
                                          <p:val>
                                            <p:fltVal val="0"/>
                                          </p:val>
                                        </p:tav>
                                        <p:tav tm="100000">
                                          <p:val>
                                            <p:fltVal val="90"/>
                                          </p:val>
                                        </p:tav>
                                      </p:tavLst>
                                    </p:anim>
                                    <p:animEffect transition="out" filter="fade">
                                      <p:cBhvr>
                                        <p:cTn id="195" dur="1000"/>
                                        <p:tgtEl>
                                          <p:spTgt spid="30"/>
                                        </p:tgtEl>
                                      </p:cBhvr>
                                    </p:animEffect>
                                    <p:set>
                                      <p:cBhvr>
                                        <p:cTn id="196" dur="1" fill="hold">
                                          <p:stCondLst>
                                            <p:cond delay="999"/>
                                          </p:stCondLst>
                                        </p:cTn>
                                        <p:tgtEl>
                                          <p:spTgt spid="3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31"/>
                                        </p:tgtEl>
                                        <p:attrNameLst>
                                          <p:attrName>ppt_w</p:attrName>
                                        </p:attrNameLst>
                                      </p:cBhvr>
                                      <p:tavLst>
                                        <p:tav tm="0">
                                          <p:val>
                                            <p:strVal val="ppt_w"/>
                                          </p:val>
                                        </p:tav>
                                        <p:tav tm="100000">
                                          <p:val>
                                            <p:fltVal val="0"/>
                                          </p:val>
                                        </p:tav>
                                      </p:tavLst>
                                    </p:anim>
                                    <p:anim calcmode="lin" valueType="num">
                                      <p:cBhvr>
                                        <p:cTn id="199" dur="1000"/>
                                        <p:tgtEl>
                                          <p:spTgt spid="31"/>
                                        </p:tgtEl>
                                        <p:attrNameLst>
                                          <p:attrName>ppt_h</p:attrName>
                                        </p:attrNameLst>
                                      </p:cBhvr>
                                      <p:tavLst>
                                        <p:tav tm="0">
                                          <p:val>
                                            <p:strVal val="ppt_h"/>
                                          </p:val>
                                        </p:tav>
                                        <p:tav tm="100000">
                                          <p:val>
                                            <p:fltVal val="0"/>
                                          </p:val>
                                        </p:tav>
                                      </p:tavLst>
                                    </p:anim>
                                    <p:anim calcmode="lin" valueType="num">
                                      <p:cBhvr>
                                        <p:cTn id="200" dur="1000"/>
                                        <p:tgtEl>
                                          <p:spTgt spid="31"/>
                                        </p:tgtEl>
                                        <p:attrNameLst>
                                          <p:attrName>style.rotation</p:attrName>
                                        </p:attrNameLst>
                                      </p:cBhvr>
                                      <p:tavLst>
                                        <p:tav tm="0">
                                          <p:val>
                                            <p:fltVal val="0"/>
                                          </p:val>
                                        </p:tav>
                                        <p:tav tm="100000">
                                          <p:val>
                                            <p:fltVal val="90"/>
                                          </p:val>
                                        </p:tav>
                                      </p:tavLst>
                                    </p:anim>
                                    <p:animEffect transition="out" filter="fade">
                                      <p:cBhvr>
                                        <p:cTn id="201" dur="1000"/>
                                        <p:tgtEl>
                                          <p:spTgt spid="31"/>
                                        </p:tgtEl>
                                      </p:cBhvr>
                                    </p:animEffect>
                                    <p:set>
                                      <p:cBhvr>
                                        <p:cTn id="202" dur="1" fill="hold">
                                          <p:stCondLst>
                                            <p:cond delay="999"/>
                                          </p:stCondLst>
                                        </p:cTn>
                                        <p:tgtEl>
                                          <p:spTgt spid="3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2"/>
                                        </p:tgtEl>
                                        <p:attrNameLst>
                                          <p:attrName>ppt_w</p:attrName>
                                        </p:attrNameLst>
                                      </p:cBhvr>
                                      <p:tavLst>
                                        <p:tav tm="0">
                                          <p:val>
                                            <p:strVal val="ppt_w"/>
                                          </p:val>
                                        </p:tav>
                                        <p:tav tm="100000">
                                          <p:val>
                                            <p:fltVal val="0"/>
                                          </p:val>
                                        </p:tav>
                                      </p:tavLst>
                                    </p:anim>
                                    <p:anim calcmode="lin" valueType="num">
                                      <p:cBhvr>
                                        <p:cTn id="205" dur="1000"/>
                                        <p:tgtEl>
                                          <p:spTgt spid="32"/>
                                        </p:tgtEl>
                                        <p:attrNameLst>
                                          <p:attrName>ppt_h</p:attrName>
                                        </p:attrNameLst>
                                      </p:cBhvr>
                                      <p:tavLst>
                                        <p:tav tm="0">
                                          <p:val>
                                            <p:strVal val="ppt_h"/>
                                          </p:val>
                                        </p:tav>
                                        <p:tav tm="100000">
                                          <p:val>
                                            <p:fltVal val="0"/>
                                          </p:val>
                                        </p:tav>
                                      </p:tavLst>
                                    </p:anim>
                                    <p:anim calcmode="lin" valueType="num">
                                      <p:cBhvr>
                                        <p:cTn id="206" dur="1000"/>
                                        <p:tgtEl>
                                          <p:spTgt spid="32"/>
                                        </p:tgtEl>
                                        <p:attrNameLst>
                                          <p:attrName>style.rotation</p:attrName>
                                        </p:attrNameLst>
                                      </p:cBhvr>
                                      <p:tavLst>
                                        <p:tav tm="0">
                                          <p:val>
                                            <p:fltVal val="0"/>
                                          </p:val>
                                        </p:tav>
                                        <p:tav tm="100000">
                                          <p:val>
                                            <p:fltVal val="90"/>
                                          </p:val>
                                        </p:tav>
                                      </p:tavLst>
                                    </p:anim>
                                    <p:animEffect transition="out" filter="fade">
                                      <p:cBhvr>
                                        <p:cTn id="207" dur="1000"/>
                                        <p:tgtEl>
                                          <p:spTgt spid="32"/>
                                        </p:tgtEl>
                                      </p:cBhvr>
                                    </p:animEffect>
                                    <p:set>
                                      <p:cBhvr>
                                        <p:cTn id="208" dur="1" fill="hold">
                                          <p:stCondLst>
                                            <p:cond delay="999"/>
                                          </p:stCondLst>
                                        </p:cTn>
                                        <p:tgtEl>
                                          <p:spTgt spid="3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3"/>
                                        </p:tgtEl>
                                        <p:attrNameLst>
                                          <p:attrName>ppt_w</p:attrName>
                                        </p:attrNameLst>
                                      </p:cBhvr>
                                      <p:tavLst>
                                        <p:tav tm="0">
                                          <p:val>
                                            <p:strVal val="ppt_w"/>
                                          </p:val>
                                        </p:tav>
                                        <p:tav tm="100000">
                                          <p:val>
                                            <p:fltVal val="0"/>
                                          </p:val>
                                        </p:tav>
                                      </p:tavLst>
                                    </p:anim>
                                    <p:anim calcmode="lin" valueType="num">
                                      <p:cBhvr>
                                        <p:cTn id="211" dur="1000"/>
                                        <p:tgtEl>
                                          <p:spTgt spid="33"/>
                                        </p:tgtEl>
                                        <p:attrNameLst>
                                          <p:attrName>ppt_h</p:attrName>
                                        </p:attrNameLst>
                                      </p:cBhvr>
                                      <p:tavLst>
                                        <p:tav tm="0">
                                          <p:val>
                                            <p:strVal val="ppt_h"/>
                                          </p:val>
                                        </p:tav>
                                        <p:tav tm="100000">
                                          <p:val>
                                            <p:fltVal val="0"/>
                                          </p:val>
                                        </p:tav>
                                      </p:tavLst>
                                    </p:anim>
                                    <p:anim calcmode="lin" valueType="num">
                                      <p:cBhvr>
                                        <p:cTn id="212" dur="1000"/>
                                        <p:tgtEl>
                                          <p:spTgt spid="33"/>
                                        </p:tgtEl>
                                        <p:attrNameLst>
                                          <p:attrName>style.rotation</p:attrName>
                                        </p:attrNameLst>
                                      </p:cBhvr>
                                      <p:tavLst>
                                        <p:tav tm="0">
                                          <p:val>
                                            <p:fltVal val="0"/>
                                          </p:val>
                                        </p:tav>
                                        <p:tav tm="100000">
                                          <p:val>
                                            <p:fltVal val="90"/>
                                          </p:val>
                                        </p:tav>
                                      </p:tavLst>
                                    </p:anim>
                                    <p:animEffect transition="out" filter="fade">
                                      <p:cBhvr>
                                        <p:cTn id="213" dur="1000"/>
                                        <p:tgtEl>
                                          <p:spTgt spid="33"/>
                                        </p:tgtEl>
                                      </p:cBhvr>
                                    </p:animEffect>
                                    <p:set>
                                      <p:cBhvr>
                                        <p:cTn id="214" dur="1" fill="hold">
                                          <p:stCondLst>
                                            <p:cond delay="999"/>
                                          </p:stCondLst>
                                        </p:cTn>
                                        <p:tgtEl>
                                          <p:spTgt spid="3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4"/>
                                        </p:tgtEl>
                                        <p:attrNameLst>
                                          <p:attrName>ppt_w</p:attrName>
                                        </p:attrNameLst>
                                      </p:cBhvr>
                                      <p:tavLst>
                                        <p:tav tm="0">
                                          <p:val>
                                            <p:strVal val="ppt_w"/>
                                          </p:val>
                                        </p:tav>
                                        <p:tav tm="100000">
                                          <p:val>
                                            <p:fltVal val="0"/>
                                          </p:val>
                                        </p:tav>
                                      </p:tavLst>
                                    </p:anim>
                                    <p:anim calcmode="lin" valueType="num">
                                      <p:cBhvr>
                                        <p:cTn id="217" dur="1000"/>
                                        <p:tgtEl>
                                          <p:spTgt spid="34"/>
                                        </p:tgtEl>
                                        <p:attrNameLst>
                                          <p:attrName>ppt_h</p:attrName>
                                        </p:attrNameLst>
                                      </p:cBhvr>
                                      <p:tavLst>
                                        <p:tav tm="0">
                                          <p:val>
                                            <p:strVal val="ppt_h"/>
                                          </p:val>
                                        </p:tav>
                                        <p:tav tm="100000">
                                          <p:val>
                                            <p:fltVal val="0"/>
                                          </p:val>
                                        </p:tav>
                                      </p:tavLst>
                                    </p:anim>
                                    <p:anim calcmode="lin" valueType="num">
                                      <p:cBhvr>
                                        <p:cTn id="218" dur="1000"/>
                                        <p:tgtEl>
                                          <p:spTgt spid="34"/>
                                        </p:tgtEl>
                                        <p:attrNameLst>
                                          <p:attrName>style.rotation</p:attrName>
                                        </p:attrNameLst>
                                      </p:cBhvr>
                                      <p:tavLst>
                                        <p:tav tm="0">
                                          <p:val>
                                            <p:fltVal val="0"/>
                                          </p:val>
                                        </p:tav>
                                        <p:tav tm="100000">
                                          <p:val>
                                            <p:fltVal val="90"/>
                                          </p:val>
                                        </p:tav>
                                      </p:tavLst>
                                    </p:anim>
                                    <p:animEffect transition="out" filter="fade">
                                      <p:cBhvr>
                                        <p:cTn id="219" dur="1000"/>
                                        <p:tgtEl>
                                          <p:spTgt spid="34"/>
                                        </p:tgtEl>
                                      </p:cBhvr>
                                    </p:animEffect>
                                    <p:set>
                                      <p:cBhvr>
                                        <p:cTn id="220" dur="1" fill="hold">
                                          <p:stCondLst>
                                            <p:cond delay="999"/>
                                          </p:stCondLst>
                                        </p:cTn>
                                        <p:tgtEl>
                                          <p:spTgt spid="3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5"/>
                                        </p:tgtEl>
                                        <p:attrNameLst>
                                          <p:attrName>ppt_w</p:attrName>
                                        </p:attrNameLst>
                                      </p:cBhvr>
                                      <p:tavLst>
                                        <p:tav tm="0">
                                          <p:val>
                                            <p:strVal val="ppt_w"/>
                                          </p:val>
                                        </p:tav>
                                        <p:tav tm="100000">
                                          <p:val>
                                            <p:fltVal val="0"/>
                                          </p:val>
                                        </p:tav>
                                      </p:tavLst>
                                    </p:anim>
                                    <p:anim calcmode="lin" valueType="num">
                                      <p:cBhvr>
                                        <p:cTn id="223" dur="1000"/>
                                        <p:tgtEl>
                                          <p:spTgt spid="35"/>
                                        </p:tgtEl>
                                        <p:attrNameLst>
                                          <p:attrName>ppt_h</p:attrName>
                                        </p:attrNameLst>
                                      </p:cBhvr>
                                      <p:tavLst>
                                        <p:tav tm="0">
                                          <p:val>
                                            <p:strVal val="ppt_h"/>
                                          </p:val>
                                        </p:tav>
                                        <p:tav tm="100000">
                                          <p:val>
                                            <p:fltVal val="0"/>
                                          </p:val>
                                        </p:tav>
                                      </p:tavLst>
                                    </p:anim>
                                    <p:anim calcmode="lin" valueType="num">
                                      <p:cBhvr>
                                        <p:cTn id="224" dur="1000"/>
                                        <p:tgtEl>
                                          <p:spTgt spid="35"/>
                                        </p:tgtEl>
                                        <p:attrNameLst>
                                          <p:attrName>style.rotation</p:attrName>
                                        </p:attrNameLst>
                                      </p:cBhvr>
                                      <p:tavLst>
                                        <p:tav tm="0">
                                          <p:val>
                                            <p:fltVal val="0"/>
                                          </p:val>
                                        </p:tav>
                                        <p:tav tm="100000">
                                          <p:val>
                                            <p:fltVal val="90"/>
                                          </p:val>
                                        </p:tav>
                                      </p:tavLst>
                                    </p:anim>
                                    <p:animEffect transition="out" filter="fade">
                                      <p:cBhvr>
                                        <p:cTn id="225" dur="1000"/>
                                        <p:tgtEl>
                                          <p:spTgt spid="35"/>
                                        </p:tgtEl>
                                      </p:cBhvr>
                                    </p:animEffect>
                                    <p:set>
                                      <p:cBhvr>
                                        <p:cTn id="226" dur="1" fill="hold">
                                          <p:stCondLst>
                                            <p:cond delay="999"/>
                                          </p:stCondLst>
                                        </p:cTn>
                                        <p:tgtEl>
                                          <p:spTgt spid="3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6"/>
                                        </p:tgtEl>
                                        <p:attrNameLst>
                                          <p:attrName>ppt_w</p:attrName>
                                        </p:attrNameLst>
                                      </p:cBhvr>
                                      <p:tavLst>
                                        <p:tav tm="0">
                                          <p:val>
                                            <p:strVal val="ppt_w"/>
                                          </p:val>
                                        </p:tav>
                                        <p:tav tm="100000">
                                          <p:val>
                                            <p:fltVal val="0"/>
                                          </p:val>
                                        </p:tav>
                                      </p:tavLst>
                                    </p:anim>
                                    <p:anim calcmode="lin" valueType="num">
                                      <p:cBhvr>
                                        <p:cTn id="229" dur="1000"/>
                                        <p:tgtEl>
                                          <p:spTgt spid="36"/>
                                        </p:tgtEl>
                                        <p:attrNameLst>
                                          <p:attrName>ppt_h</p:attrName>
                                        </p:attrNameLst>
                                      </p:cBhvr>
                                      <p:tavLst>
                                        <p:tav tm="0">
                                          <p:val>
                                            <p:strVal val="ppt_h"/>
                                          </p:val>
                                        </p:tav>
                                        <p:tav tm="100000">
                                          <p:val>
                                            <p:fltVal val="0"/>
                                          </p:val>
                                        </p:tav>
                                      </p:tavLst>
                                    </p:anim>
                                    <p:anim calcmode="lin" valueType="num">
                                      <p:cBhvr>
                                        <p:cTn id="230" dur="1000"/>
                                        <p:tgtEl>
                                          <p:spTgt spid="36"/>
                                        </p:tgtEl>
                                        <p:attrNameLst>
                                          <p:attrName>style.rotation</p:attrName>
                                        </p:attrNameLst>
                                      </p:cBhvr>
                                      <p:tavLst>
                                        <p:tav tm="0">
                                          <p:val>
                                            <p:fltVal val="0"/>
                                          </p:val>
                                        </p:tav>
                                        <p:tav tm="100000">
                                          <p:val>
                                            <p:fltVal val="90"/>
                                          </p:val>
                                        </p:tav>
                                      </p:tavLst>
                                    </p:anim>
                                    <p:animEffect transition="out" filter="fade">
                                      <p:cBhvr>
                                        <p:cTn id="231" dur="1000"/>
                                        <p:tgtEl>
                                          <p:spTgt spid="36"/>
                                        </p:tgtEl>
                                      </p:cBhvr>
                                    </p:animEffect>
                                    <p:set>
                                      <p:cBhvr>
                                        <p:cTn id="232" dur="1" fill="hold">
                                          <p:stCondLst>
                                            <p:cond delay="999"/>
                                          </p:stCondLst>
                                        </p:cTn>
                                        <p:tgtEl>
                                          <p:spTgt spid="3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7"/>
                                        </p:tgtEl>
                                        <p:attrNameLst>
                                          <p:attrName>ppt_w</p:attrName>
                                        </p:attrNameLst>
                                      </p:cBhvr>
                                      <p:tavLst>
                                        <p:tav tm="0">
                                          <p:val>
                                            <p:strVal val="ppt_w"/>
                                          </p:val>
                                        </p:tav>
                                        <p:tav tm="100000">
                                          <p:val>
                                            <p:fltVal val="0"/>
                                          </p:val>
                                        </p:tav>
                                      </p:tavLst>
                                    </p:anim>
                                    <p:anim calcmode="lin" valueType="num">
                                      <p:cBhvr>
                                        <p:cTn id="235" dur="1000"/>
                                        <p:tgtEl>
                                          <p:spTgt spid="37"/>
                                        </p:tgtEl>
                                        <p:attrNameLst>
                                          <p:attrName>ppt_h</p:attrName>
                                        </p:attrNameLst>
                                      </p:cBhvr>
                                      <p:tavLst>
                                        <p:tav tm="0">
                                          <p:val>
                                            <p:strVal val="ppt_h"/>
                                          </p:val>
                                        </p:tav>
                                        <p:tav tm="100000">
                                          <p:val>
                                            <p:fltVal val="0"/>
                                          </p:val>
                                        </p:tav>
                                      </p:tavLst>
                                    </p:anim>
                                    <p:anim calcmode="lin" valueType="num">
                                      <p:cBhvr>
                                        <p:cTn id="236" dur="1000"/>
                                        <p:tgtEl>
                                          <p:spTgt spid="37"/>
                                        </p:tgtEl>
                                        <p:attrNameLst>
                                          <p:attrName>style.rotation</p:attrName>
                                        </p:attrNameLst>
                                      </p:cBhvr>
                                      <p:tavLst>
                                        <p:tav tm="0">
                                          <p:val>
                                            <p:fltVal val="0"/>
                                          </p:val>
                                        </p:tav>
                                        <p:tav tm="100000">
                                          <p:val>
                                            <p:fltVal val="90"/>
                                          </p:val>
                                        </p:tav>
                                      </p:tavLst>
                                    </p:anim>
                                    <p:animEffect transition="out" filter="fade">
                                      <p:cBhvr>
                                        <p:cTn id="237" dur="1000"/>
                                        <p:tgtEl>
                                          <p:spTgt spid="37"/>
                                        </p:tgtEl>
                                      </p:cBhvr>
                                    </p:animEffect>
                                    <p:set>
                                      <p:cBhvr>
                                        <p:cTn id="238" dur="1" fill="hold">
                                          <p:stCondLst>
                                            <p:cond delay="999"/>
                                          </p:stCondLst>
                                        </p:cTn>
                                        <p:tgtEl>
                                          <p:spTgt spid="3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8"/>
                                        </p:tgtEl>
                                        <p:attrNameLst>
                                          <p:attrName>ppt_w</p:attrName>
                                        </p:attrNameLst>
                                      </p:cBhvr>
                                      <p:tavLst>
                                        <p:tav tm="0">
                                          <p:val>
                                            <p:strVal val="ppt_w"/>
                                          </p:val>
                                        </p:tav>
                                        <p:tav tm="100000">
                                          <p:val>
                                            <p:fltVal val="0"/>
                                          </p:val>
                                        </p:tav>
                                      </p:tavLst>
                                    </p:anim>
                                    <p:anim calcmode="lin" valueType="num">
                                      <p:cBhvr>
                                        <p:cTn id="241" dur="1000"/>
                                        <p:tgtEl>
                                          <p:spTgt spid="38"/>
                                        </p:tgtEl>
                                        <p:attrNameLst>
                                          <p:attrName>ppt_h</p:attrName>
                                        </p:attrNameLst>
                                      </p:cBhvr>
                                      <p:tavLst>
                                        <p:tav tm="0">
                                          <p:val>
                                            <p:strVal val="ppt_h"/>
                                          </p:val>
                                        </p:tav>
                                        <p:tav tm="100000">
                                          <p:val>
                                            <p:fltVal val="0"/>
                                          </p:val>
                                        </p:tav>
                                      </p:tavLst>
                                    </p:anim>
                                    <p:anim calcmode="lin" valueType="num">
                                      <p:cBhvr>
                                        <p:cTn id="242" dur="1000"/>
                                        <p:tgtEl>
                                          <p:spTgt spid="38"/>
                                        </p:tgtEl>
                                        <p:attrNameLst>
                                          <p:attrName>style.rotation</p:attrName>
                                        </p:attrNameLst>
                                      </p:cBhvr>
                                      <p:tavLst>
                                        <p:tav tm="0">
                                          <p:val>
                                            <p:fltVal val="0"/>
                                          </p:val>
                                        </p:tav>
                                        <p:tav tm="100000">
                                          <p:val>
                                            <p:fltVal val="90"/>
                                          </p:val>
                                        </p:tav>
                                      </p:tavLst>
                                    </p:anim>
                                    <p:animEffect transition="out" filter="fade">
                                      <p:cBhvr>
                                        <p:cTn id="243" dur="1000"/>
                                        <p:tgtEl>
                                          <p:spTgt spid="38"/>
                                        </p:tgtEl>
                                      </p:cBhvr>
                                    </p:animEffect>
                                    <p:set>
                                      <p:cBhvr>
                                        <p:cTn id="244" dur="1" fill="hold">
                                          <p:stCondLst>
                                            <p:cond delay="999"/>
                                          </p:stCondLst>
                                        </p:cTn>
                                        <p:tgtEl>
                                          <p:spTgt spid="3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0"/>
                                        </p:tgtEl>
                                        <p:attrNameLst>
                                          <p:attrName>style.visibility</p:attrName>
                                        </p:attrNameLst>
                                      </p:cBhvr>
                                      <p:to>
                                        <p:strVal val="visible"/>
                                      </p:to>
                                    </p:set>
                                    <p:anim calcmode="lin" valueType="num">
                                      <p:cBhvr additive="base">
                                        <p:cTn id="247" dur="1000" fill="hold"/>
                                        <p:tgtEl>
                                          <p:spTgt spid="40"/>
                                        </p:tgtEl>
                                        <p:attrNameLst>
                                          <p:attrName>ppt_x</p:attrName>
                                        </p:attrNameLst>
                                      </p:cBhvr>
                                      <p:tavLst>
                                        <p:tav tm="0">
                                          <p:val>
                                            <p:strVal val="#ppt_x"/>
                                          </p:val>
                                        </p:tav>
                                        <p:tav tm="100000">
                                          <p:val>
                                            <p:strVal val="#ppt_x"/>
                                          </p:val>
                                        </p:tav>
                                      </p:tavLst>
                                    </p:anim>
                                    <p:anim calcmode="lin" valueType="num">
                                      <p:cBhvr additive="base">
                                        <p:cTn id="248" dur="10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9"/>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0"/>
          <p:cNvSpPr txBox="1">
            <a:spLocks noGrp="1"/>
          </p:cNvSpPr>
          <p:nvPr>
            <p:ph type="title"/>
          </p:nvPr>
        </p:nvSpPr>
        <p:spPr>
          <a:xfrm>
            <a:off x="713225" y="539525"/>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OBJECTIVES</a:t>
            </a:r>
            <a:endParaRPr sz="3600" dirty="0"/>
          </a:p>
        </p:txBody>
      </p:sp>
      <p:sp>
        <p:nvSpPr>
          <p:cNvPr id="589" name="Google Shape;589;p40"/>
          <p:cNvSpPr txBox="1">
            <a:spLocks noGrp="1"/>
          </p:cNvSpPr>
          <p:nvPr>
            <p:ph type="body" idx="1"/>
          </p:nvPr>
        </p:nvSpPr>
        <p:spPr>
          <a:xfrm>
            <a:off x="713225" y="1350600"/>
            <a:ext cx="7717500" cy="60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t>By the end of this lesson, students will be able to:</a:t>
            </a:r>
            <a:endParaRPr sz="2400" b="1" dirty="0"/>
          </a:p>
        </p:txBody>
      </p:sp>
      <p:sp>
        <p:nvSpPr>
          <p:cNvPr id="62" name="Google Shape;2671;p74">
            <a:extLst>
              <a:ext uri="{FF2B5EF4-FFF2-40B4-BE49-F238E27FC236}">
                <a16:creationId xmlns:a16="http://schemas.microsoft.com/office/drawing/2014/main" id="{79F2CBC9-5369-9911-1EF6-140BAB8C459F}"/>
              </a:ext>
            </a:extLst>
          </p:cNvPr>
          <p:cNvSpPr/>
          <p:nvPr/>
        </p:nvSpPr>
        <p:spPr>
          <a:xfrm>
            <a:off x="1541398" y="3478117"/>
            <a:ext cx="661764" cy="607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3" name="Google Shape;3082;p74">
            <a:extLst>
              <a:ext uri="{FF2B5EF4-FFF2-40B4-BE49-F238E27FC236}">
                <a16:creationId xmlns:a16="http://schemas.microsoft.com/office/drawing/2014/main" id="{38C8BA0A-A7E1-C6EE-345B-FC2CA904F240}"/>
              </a:ext>
            </a:extLst>
          </p:cNvPr>
          <p:cNvGrpSpPr/>
          <p:nvPr/>
        </p:nvGrpSpPr>
        <p:grpSpPr>
          <a:xfrm>
            <a:off x="1674477" y="3642958"/>
            <a:ext cx="385517" cy="334311"/>
            <a:chOff x="1421108" y="3568983"/>
            <a:chExt cx="274314" cy="259084"/>
          </a:xfrm>
        </p:grpSpPr>
        <p:sp>
          <p:nvSpPr>
            <p:cNvPr id="64" name="Google Shape;3083;p74">
              <a:extLst>
                <a:ext uri="{FF2B5EF4-FFF2-40B4-BE49-F238E27FC236}">
                  <a16:creationId xmlns:a16="http://schemas.microsoft.com/office/drawing/2014/main" id="{661FAF2B-8853-D281-9409-1906CAAAD621}"/>
                </a:ext>
              </a:extLst>
            </p:cNvPr>
            <p:cNvSpPr/>
            <p:nvPr/>
          </p:nvSpPr>
          <p:spPr>
            <a:xfrm>
              <a:off x="1421108" y="3621478"/>
              <a:ext cx="274314" cy="206589"/>
            </a:xfrm>
            <a:custGeom>
              <a:avLst/>
              <a:gdLst/>
              <a:ahLst/>
              <a:cxnLst/>
              <a:rect l="l" t="t" r="r" b="b"/>
              <a:pathLst>
                <a:path w="13334" h="9925" extrusionOk="0">
                  <a:moveTo>
                    <a:pt x="491" y="0"/>
                  </a:moveTo>
                  <a:cubicBezTo>
                    <a:pt x="235" y="0"/>
                    <a:pt x="1" y="213"/>
                    <a:pt x="1" y="490"/>
                  </a:cubicBezTo>
                  <a:lnTo>
                    <a:pt x="1" y="9435"/>
                  </a:lnTo>
                  <a:cubicBezTo>
                    <a:pt x="1" y="9712"/>
                    <a:pt x="235" y="9925"/>
                    <a:pt x="491" y="9925"/>
                  </a:cubicBezTo>
                  <a:lnTo>
                    <a:pt x="12843" y="9925"/>
                  </a:lnTo>
                  <a:cubicBezTo>
                    <a:pt x="13120" y="9925"/>
                    <a:pt x="13333" y="9712"/>
                    <a:pt x="13333" y="9435"/>
                  </a:cubicBezTo>
                  <a:lnTo>
                    <a:pt x="13333" y="490"/>
                  </a:lnTo>
                  <a:cubicBezTo>
                    <a:pt x="13333" y="213"/>
                    <a:pt x="13120" y="0"/>
                    <a:pt x="12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84;p74">
              <a:extLst>
                <a:ext uri="{FF2B5EF4-FFF2-40B4-BE49-F238E27FC236}">
                  <a16:creationId xmlns:a16="http://schemas.microsoft.com/office/drawing/2014/main" id="{50D3E87C-77BA-1513-EBDB-84CB89F7C856}"/>
                </a:ext>
              </a:extLst>
            </p:cNvPr>
            <p:cNvSpPr/>
            <p:nvPr/>
          </p:nvSpPr>
          <p:spPr>
            <a:xfrm>
              <a:off x="1421108" y="3621478"/>
              <a:ext cx="250655" cy="206589"/>
            </a:xfrm>
            <a:custGeom>
              <a:avLst/>
              <a:gdLst/>
              <a:ahLst/>
              <a:cxnLst/>
              <a:rect l="l" t="t" r="r" b="b"/>
              <a:pathLst>
                <a:path w="12184" h="9925" extrusionOk="0">
                  <a:moveTo>
                    <a:pt x="491" y="0"/>
                  </a:moveTo>
                  <a:cubicBezTo>
                    <a:pt x="235" y="0"/>
                    <a:pt x="1" y="213"/>
                    <a:pt x="1" y="490"/>
                  </a:cubicBezTo>
                  <a:lnTo>
                    <a:pt x="1" y="9435"/>
                  </a:lnTo>
                  <a:cubicBezTo>
                    <a:pt x="1" y="9712"/>
                    <a:pt x="235" y="9925"/>
                    <a:pt x="491" y="9925"/>
                  </a:cubicBezTo>
                  <a:lnTo>
                    <a:pt x="11693" y="9925"/>
                  </a:lnTo>
                  <a:cubicBezTo>
                    <a:pt x="11970" y="9925"/>
                    <a:pt x="12183" y="9712"/>
                    <a:pt x="12183" y="9435"/>
                  </a:cubicBezTo>
                  <a:lnTo>
                    <a:pt x="12183" y="490"/>
                  </a:lnTo>
                  <a:cubicBezTo>
                    <a:pt x="12183" y="213"/>
                    <a:pt x="11970" y="0"/>
                    <a:pt x="1169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85;p74">
              <a:extLst>
                <a:ext uri="{FF2B5EF4-FFF2-40B4-BE49-F238E27FC236}">
                  <a16:creationId xmlns:a16="http://schemas.microsoft.com/office/drawing/2014/main" id="{CCB5EE59-16E3-6485-C984-96D26DC31B4A}"/>
                </a:ext>
              </a:extLst>
            </p:cNvPr>
            <p:cNvSpPr/>
            <p:nvPr/>
          </p:nvSpPr>
          <p:spPr>
            <a:xfrm>
              <a:off x="1421108" y="3597520"/>
              <a:ext cx="274314" cy="55888"/>
            </a:xfrm>
            <a:custGeom>
              <a:avLst/>
              <a:gdLst/>
              <a:ahLst/>
              <a:cxnLst/>
              <a:rect l="l" t="t" r="r" b="b"/>
              <a:pathLst>
                <a:path w="13334" h="2685" extrusionOk="0">
                  <a:moveTo>
                    <a:pt x="491" y="1"/>
                  </a:moveTo>
                  <a:cubicBezTo>
                    <a:pt x="235" y="1"/>
                    <a:pt x="1" y="214"/>
                    <a:pt x="1" y="491"/>
                  </a:cubicBezTo>
                  <a:lnTo>
                    <a:pt x="1" y="2195"/>
                  </a:lnTo>
                  <a:cubicBezTo>
                    <a:pt x="1" y="2471"/>
                    <a:pt x="235" y="2684"/>
                    <a:pt x="491" y="2684"/>
                  </a:cubicBezTo>
                  <a:lnTo>
                    <a:pt x="12843" y="2684"/>
                  </a:lnTo>
                  <a:cubicBezTo>
                    <a:pt x="13120" y="2684"/>
                    <a:pt x="13333" y="2471"/>
                    <a:pt x="13333" y="2195"/>
                  </a:cubicBezTo>
                  <a:lnTo>
                    <a:pt x="13333" y="491"/>
                  </a:lnTo>
                  <a:cubicBezTo>
                    <a:pt x="13333" y="214"/>
                    <a:pt x="13120" y="1"/>
                    <a:pt x="1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86;p74">
              <a:extLst>
                <a:ext uri="{FF2B5EF4-FFF2-40B4-BE49-F238E27FC236}">
                  <a16:creationId xmlns:a16="http://schemas.microsoft.com/office/drawing/2014/main" id="{99DAC036-81B9-8FDD-9CAB-E587D58AE568}"/>
                </a:ext>
              </a:extLst>
            </p:cNvPr>
            <p:cNvSpPr/>
            <p:nvPr/>
          </p:nvSpPr>
          <p:spPr>
            <a:xfrm>
              <a:off x="1421108" y="3597520"/>
              <a:ext cx="250655" cy="55888"/>
            </a:xfrm>
            <a:custGeom>
              <a:avLst/>
              <a:gdLst/>
              <a:ahLst/>
              <a:cxnLst/>
              <a:rect l="l" t="t" r="r" b="b"/>
              <a:pathLst>
                <a:path w="12184" h="2685" extrusionOk="0">
                  <a:moveTo>
                    <a:pt x="491" y="1"/>
                  </a:moveTo>
                  <a:cubicBezTo>
                    <a:pt x="235" y="1"/>
                    <a:pt x="1" y="214"/>
                    <a:pt x="1" y="491"/>
                  </a:cubicBezTo>
                  <a:lnTo>
                    <a:pt x="1" y="2195"/>
                  </a:lnTo>
                  <a:cubicBezTo>
                    <a:pt x="1" y="2471"/>
                    <a:pt x="235" y="2684"/>
                    <a:pt x="491" y="2684"/>
                  </a:cubicBezTo>
                  <a:lnTo>
                    <a:pt x="11693" y="2684"/>
                  </a:lnTo>
                  <a:cubicBezTo>
                    <a:pt x="11970" y="2684"/>
                    <a:pt x="12183" y="2471"/>
                    <a:pt x="12183" y="2195"/>
                  </a:cubicBezTo>
                  <a:lnTo>
                    <a:pt x="12183" y="491"/>
                  </a:lnTo>
                  <a:cubicBezTo>
                    <a:pt x="12183" y="214"/>
                    <a:pt x="11970" y="1"/>
                    <a:pt x="11693"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87;p74">
              <a:extLst>
                <a:ext uri="{FF2B5EF4-FFF2-40B4-BE49-F238E27FC236}">
                  <a16:creationId xmlns:a16="http://schemas.microsoft.com/office/drawing/2014/main" id="{06141557-397B-E610-971C-5C8B269A5E5B}"/>
                </a:ext>
              </a:extLst>
            </p:cNvPr>
            <p:cNvSpPr/>
            <p:nvPr/>
          </p:nvSpPr>
          <p:spPr>
            <a:xfrm>
              <a:off x="1450918" y="3687961"/>
              <a:ext cx="216896" cy="34595"/>
            </a:xfrm>
            <a:custGeom>
              <a:avLst/>
              <a:gdLst/>
              <a:ahLst/>
              <a:cxnLst/>
              <a:rect l="l" t="t" r="r" b="b"/>
              <a:pathLst>
                <a:path w="10543" h="1662" extrusionOk="0">
                  <a:moveTo>
                    <a:pt x="234" y="1"/>
                  </a:moveTo>
                  <a:cubicBezTo>
                    <a:pt x="107" y="1"/>
                    <a:pt x="0" y="107"/>
                    <a:pt x="0" y="235"/>
                  </a:cubicBezTo>
                  <a:lnTo>
                    <a:pt x="0" y="1406"/>
                  </a:lnTo>
                  <a:cubicBezTo>
                    <a:pt x="0" y="1555"/>
                    <a:pt x="107" y="1662"/>
                    <a:pt x="234" y="1662"/>
                  </a:cubicBezTo>
                  <a:lnTo>
                    <a:pt x="10287" y="1662"/>
                  </a:lnTo>
                  <a:cubicBezTo>
                    <a:pt x="10436" y="1662"/>
                    <a:pt x="10542" y="1555"/>
                    <a:pt x="10542" y="1406"/>
                  </a:cubicBezTo>
                  <a:lnTo>
                    <a:pt x="10542" y="235"/>
                  </a:lnTo>
                  <a:cubicBezTo>
                    <a:pt x="10542" y="107"/>
                    <a:pt x="10436" y="1"/>
                    <a:pt x="10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88;p74">
              <a:extLst>
                <a:ext uri="{FF2B5EF4-FFF2-40B4-BE49-F238E27FC236}">
                  <a16:creationId xmlns:a16="http://schemas.microsoft.com/office/drawing/2014/main" id="{BDBE2833-519F-6A56-CE42-F63369B4F1B4}"/>
                </a:ext>
              </a:extLst>
            </p:cNvPr>
            <p:cNvSpPr/>
            <p:nvPr/>
          </p:nvSpPr>
          <p:spPr>
            <a:xfrm>
              <a:off x="1646315" y="3745598"/>
              <a:ext cx="21498" cy="21731"/>
            </a:xfrm>
            <a:custGeom>
              <a:avLst/>
              <a:gdLst/>
              <a:ahLst/>
              <a:cxnLst/>
              <a:rect l="l" t="t" r="r" b="b"/>
              <a:pathLst>
                <a:path w="1045" h="1044" extrusionOk="0">
                  <a:moveTo>
                    <a:pt x="65" y="0"/>
                  </a:moveTo>
                  <a:cubicBezTo>
                    <a:pt x="22" y="0"/>
                    <a:pt x="1" y="43"/>
                    <a:pt x="1" y="64"/>
                  </a:cubicBezTo>
                  <a:lnTo>
                    <a:pt x="1" y="980"/>
                  </a:lnTo>
                  <a:cubicBezTo>
                    <a:pt x="1" y="1023"/>
                    <a:pt x="22" y="1044"/>
                    <a:pt x="65" y="1044"/>
                  </a:cubicBezTo>
                  <a:lnTo>
                    <a:pt x="980" y="1044"/>
                  </a:lnTo>
                  <a:cubicBezTo>
                    <a:pt x="1002" y="1044"/>
                    <a:pt x="1044" y="1023"/>
                    <a:pt x="1044" y="980"/>
                  </a:cubicBezTo>
                  <a:lnTo>
                    <a:pt x="1044" y="64"/>
                  </a:lnTo>
                  <a:cubicBezTo>
                    <a:pt x="1044" y="43"/>
                    <a:pt x="1002" y="0"/>
                    <a:pt x="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89;p74">
              <a:extLst>
                <a:ext uri="{FF2B5EF4-FFF2-40B4-BE49-F238E27FC236}">
                  <a16:creationId xmlns:a16="http://schemas.microsoft.com/office/drawing/2014/main" id="{4768A238-9327-2918-A72D-29B880C35C5D}"/>
                </a:ext>
              </a:extLst>
            </p:cNvPr>
            <p:cNvSpPr/>
            <p:nvPr/>
          </p:nvSpPr>
          <p:spPr>
            <a:xfrm>
              <a:off x="1596818" y="3745598"/>
              <a:ext cx="21478" cy="21731"/>
            </a:xfrm>
            <a:custGeom>
              <a:avLst/>
              <a:gdLst/>
              <a:ahLst/>
              <a:cxnLst/>
              <a:rect l="l" t="t" r="r" b="b"/>
              <a:pathLst>
                <a:path w="1044" h="1044" extrusionOk="0">
                  <a:moveTo>
                    <a:pt x="64" y="0"/>
                  </a:moveTo>
                  <a:cubicBezTo>
                    <a:pt x="43" y="0"/>
                    <a:pt x="0" y="43"/>
                    <a:pt x="0" y="64"/>
                  </a:cubicBezTo>
                  <a:lnTo>
                    <a:pt x="0" y="980"/>
                  </a:lnTo>
                  <a:cubicBezTo>
                    <a:pt x="0" y="1023"/>
                    <a:pt x="43" y="1044"/>
                    <a:pt x="64" y="1044"/>
                  </a:cubicBezTo>
                  <a:lnTo>
                    <a:pt x="980" y="1044"/>
                  </a:lnTo>
                  <a:cubicBezTo>
                    <a:pt x="1022" y="1044"/>
                    <a:pt x="1044" y="1023"/>
                    <a:pt x="1044" y="980"/>
                  </a:cubicBezTo>
                  <a:lnTo>
                    <a:pt x="1044" y="64"/>
                  </a:lnTo>
                  <a:cubicBezTo>
                    <a:pt x="1044" y="43"/>
                    <a:pt x="1022"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90;p74">
              <a:extLst>
                <a:ext uri="{FF2B5EF4-FFF2-40B4-BE49-F238E27FC236}">
                  <a16:creationId xmlns:a16="http://schemas.microsoft.com/office/drawing/2014/main" id="{9D6788DF-1977-EAAD-4F55-C56A29C4EFE6}"/>
                </a:ext>
              </a:extLst>
            </p:cNvPr>
            <p:cNvSpPr/>
            <p:nvPr/>
          </p:nvSpPr>
          <p:spPr>
            <a:xfrm>
              <a:off x="1547732" y="3745598"/>
              <a:ext cx="21066" cy="21731"/>
            </a:xfrm>
            <a:custGeom>
              <a:avLst/>
              <a:gdLst/>
              <a:ahLst/>
              <a:cxnLst/>
              <a:rect l="l" t="t" r="r" b="b"/>
              <a:pathLst>
                <a:path w="1024" h="1044" extrusionOk="0">
                  <a:moveTo>
                    <a:pt x="43" y="0"/>
                  </a:moveTo>
                  <a:cubicBezTo>
                    <a:pt x="22" y="0"/>
                    <a:pt x="1" y="43"/>
                    <a:pt x="1" y="64"/>
                  </a:cubicBezTo>
                  <a:lnTo>
                    <a:pt x="1" y="980"/>
                  </a:lnTo>
                  <a:cubicBezTo>
                    <a:pt x="1" y="1023"/>
                    <a:pt x="22" y="1044"/>
                    <a:pt x="43" y="1044"/>
                  </a:cubicBezTo>
                  <a:lnTo>
                    <a:pt x="959" y="1044"/>
                  </a:lnTo>
                  <a:cubicBezTo>
                    <a:pt x="1002" y="1044"/>
                    <a:pt x="1023" y="1023"/>
                    <a:pt x="1023" y="980"/>
                  </a:cubicBezTo>
                  <a:lnTo>
                    <a:pt x="1023" y="64"/>
                  </a:lnTo>
                  <a:cubicBezTo>
                    <a:pt x="1023" y="43"/>
                    <a:pt x="1002" y="0"/>
                    <a:pt x="9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91;p74">
              <a:extLst>
                <a:ext uri="{FF2B5EF4-FFF2-40B4-BE49-F238E27FC236}">
                  <a16:creationId xmlns:a16="http://schemas.microsoft.com/office/drawing/2014/main" id="{FC8BBBDE-0E14-8008-3017-29E0CC9FBE52}"/>
                </a:ext>
              </a:extLst>
            </p:cNvPr>
            <p:cNvSpPr/>
            <p:nvPr/>
          </p:nvSpPr>
          <p:spPr>
            <a:xfrm>
              <a:off x="1498234" y="3745598"/>
              <a:ext cx="21046" cy="21731"/>
            </a:xfrm>
            <a:custGeom>
              <a:avLst/>
              <a:gdLst/>
              <a:ahLst/>
              <a:cxnLst/>
              <a:rect l="l" t="t" r="r" b="b"/>
              <a:pathLst>
                <a:path w="1023" h="1044" extrusionOk="0">
                  <a:moveTo>
                    <a:pt x="64" y="0"/>
                  </a:moveTo>
                  <a:cubicBezTo>
                    <a:pt x="21" y="0"/>
                    <a:pt x="0" y="43"/>
                    <a:pt x="0" y="64"/>
                  </a:cubicBezTo>
                  <a:lnTo>
                    <a:pt x="0" y="980"/>
                  </a:lnTo>
                  <a:cubicBezTo>
                    <a:pt x="0" y="1023"/>
                    <a:pt x="21" y="1044"/>
                    <a:pt x="64" y="1044"/>
                  </a:cubicBezTo>
                  <a:lnTo>
                    <a:pt x="980" y="1044"/>
                  </a:lnTo>
                  <a:cubicBezTo>
                    <a:pt x="1001" y="1044"/>
                    <a:pt x="1022" y="1023"/>
                    <a:pt x="1022" y="980"/>
                  </a:cubicBezTo>
                  <a:lnTo>
                    <a:pt x="1022" y="64"/>
                  </a:lnTo>
                  <a:cubicBezTo>
                    <a:pt x="1022" y="43"/>
                    <a:pt x="1001"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92;p74">
              <a:extLst>
                <a:ext uri="{FF2B5EF4-FFF2-40B4-BE49-F238E27FC236}">
                  <a16:creationId xmlns:a16="http://schemas.microsoft.com/office/drawing/2014/main" id="{EF7D1B93-324E-9E49-26D3-BD8060EB0454}"/>
                </a:ext>
              </a:extLst>
            </p:cNvPr>
            <p:cNvSpPr/>
            <p:nvPr/>
          </p:nvSpPr>
          <p:spPr>
            <a:xfrm>
              <a:off x="1646315" y="3785938"/>
              <a:ext cx="21498" cy="21752"/>
            </a:xfrm>
            <a:custGeom>
              <a:avLst/>
              <a:gdLst/>
              <a:ahLst/>
              <a:cxnLst/>
              <a:rect l="l" t="t" r="r" b="b"/>
              <a:pathLst>
                <a:path w="1045" h="1045" extrusionOk="0">
                  <a:moveTo>
                    <a:pt x="65" y="0"/>
                  </a:moveTo>
                  <a:cubicBezTo>
                    <a:pt x="22" y="0"/>
                    <a:pt x="1" y="43"/>
                    <a:pt x="1" y="64"/>
                  </a:cubicBezTo>
                  <a:lnTo>
                    <a:pt x="1" y="980"/>
                  </a:lnTo>
                  <a:cubicBezTo>
                    <a:pt x="1" y="1023"/>
                    <a:pt x="22" y="1044"/>
                    <a:pt x="65" y="1044"/>
                  </a:cubicBezTo>
                  <a:lnTo>
                    <a:pt x="980" y="1044"/>
                  </a:lnTo>
                  <a:cubicBezTo>
                    <a:pt x="1002" y="1044"/>
                    <a:pt x="1044" y="1023"/>
                    <a:pt x="1044" y="980"/>
                  </a:cubicBezTo>
                  <a:lnTo>
                    <a:pt x="1044" y="64"/>
                  </a:lnTo>
                  <a:cubicBezTo>
                    <a:pt x="1044" y="43"/>
                    <a:pt x="1002" y="0"/>
                    <a:pt x="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93;p74">
              <a:extLst>
                <a:ext uri="{FF2B5EF4-FFF2-40B4-BE49-F238E27FC236}">
                  <a16:creationId xmlns:a16="http://schemas.microsoft.com/office/drawing/2014/main" id="{5AEE8C00-F55A-843B-0C6D-CF8AB052DA59}"/>
                </a:ext>
              </a:extLst>
            </p:cNvPr>
            <p:cNvSpPr/>
            <p:nvPr/>
          </p:nvSpPr>
          <p:spPr>
            <a:xfrm>
              <a:off x="1596818" y="3785938"/>
              <a:ext cx="21478" cy="21752"/>
            </a:xfrm>
            <a:custGeom>
              <a:avLst/>
              <a:gdLst/>
              <a:ahLst/>
              <a:cxnLst/>
              <a:rect l="l" t="t" r="r" b="b"/>
              <a:pathLst>
                <a:path w="1044" h="1045" extrusionOk="0">
                  <a:moveTo>
                    <a:pt x="64" y="0"/>
                  </a:moveTo>
                  <a:cubicBezTo>
                    <a:pt x="43" y="0"/>
                    <a:pt x="0" y="43"/>
                    <a:pt x="0" y="64"/>
                  </a:cubicBezTo>
                  <a:lnTo>
                    <a:pt x="0" y="980"/>
                  </a:lnTo>
                  <a:cubicBezTo>
                    <a:pt x="0" y="1023"/>
                    <a:pt x="43" y="1044"/>
                    <a:pt x="64" y="1044"/>
                  </a:cubicBezTo>
                  <a:lnTo>
                    <a:pt x="980" y="1044"/>
                  </a:lnTo>
                  <a:cubicBezTo>
                    <a:pt x="1022" y="1044"/>
                    <a:pt x="1044" y="1023"/>
                    <a:pt x="1044" y="980"/>
                  </a:cubicBezTo>
                  <a:lnTo>
                    <a:pt x="1044" y="64"/>
                  </a:lnTo>
                  <a:cubicBezTo>
                    <a:pt x="1044" y="43"/>
                    <a:pt x="1022"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94;p74">
              <a:extLst>
                <a:ext uri="{FF2B5EF4-FFF2-40B4-BE49-F238E27FC236}">
                  <a16:creationId xmlns:a16="http://schemas.microsoft.com/office/drawing/2014/main" id="{B5BB4A4C-35DC-74D2-4172-E0B69AE3D877}"/>
                </a:ext>
              </a:extLst>
            </p:cNvPr>
            <p:cNvSpPr/>
            <p:nvPr/>
          </p:nvSpPr>
          <p:spPr>
            <a:xfrm>
              <a:off x="1547732" y="3785938"/>
              <a:ext cx="21066" cy="21752"/>
            </a:xfrm>
            <a:custGeom>
              <a:avLst/>
              <a:gdLst/>
              <a:ahLst/>
              <a:cxnLst/>
              <a:rect l="l" t="t" r="r" b="b"/>
              <a:pathLst>
                <a:path w="1024" h="1045" extrusionOk="0">
                  <a:moveTo>
                    <a:pt x="43" y="0"/>
                  </a:moveTo>
                  <a:cubicBezTo>
                    <a:pt x="22" y="0"/>
                    <a:pt x="1" y="43"/>
                    <a:pt x="1" y="64"/>
                  </a:cubicBezTo>
                  <a:lnTo>
                    <a:pt x="1" y="980"/>
                  </a:lnTo>
                  <a:cubicBezTo>
                    <a:pt x="1" y="1023"/>
                    <a:pt x="22" y="1044"/>
                    <a:pt x="43" y="1044"/>
                  </a:cubicBezTo>
                  <a:lnTo>
                    <a:pt x="959" y="1044"/>
                  </a:lnTo>
                  <a:cubicBezTo>
                    <a:pt x="1002" y="1044"/>
                    <a:pt x="1023" y="1023"/>
                    <a:pt x="1023" y="980"/>
                  </a:cubicBezTo>
                  <a:lnTo>
                    <a:pt x="1023" y="64"/>
                  </a:lnTo>
                  <a:cubicBezTo>
                    <a:pt x="1023" y="43"/>
                    <a:pt x="1002" y="0"/>
                    <a:pt x="959"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95;p74">
              <a:extLst>
                <a:ext uri="{FF2B5EF4-FFF2-40B4-BE49-F238E27FC236}">
                  <a16:creationId xmlns:a16="http://schemas.microsoft.com/office/drawing/2014/main" id="{D46D9E11-BF18-9A16-4DBE-4199DDB4698A}"/>
                </a:ext>
              </a:extLst>
            </p:cNvPr>
            <p:cNvSpPr/>
            <p:nvPr/>
          </p:nvSpPr>
          <p:spPr>
            <a:xfrm>
              <a:off x="1498234" y="3785938"/>
              <a:ext cx="21046" cy="21752"/>
            </a:xfrm>
            <a:custGeom>
              <a:avLst/>
              <a:gdLst/>
              <a:ahLst/>
              <a:cxnLst/>
              <a:rect l="l" t="t" r="r" b="b"/>
              <a:pathLst>
                <a:path w="1023" h="1045" extrusionOk="0">
                  <a:moveTo>
                    <a:pt x="64" y="0"/>
                  </a:moveTo>
                  <a:cubicBezTo>
                    <a:pt x="21" y="0"/>
                    <a:pt x="0" y="43"/>
                    <a:pt x="0" y="64"/>
                  </a:cubicBezTo>
                  <a:lnTo>
                    <a:pt x="0" y="980"/>
                  </a:lnTo>
                  <a:cubicBezTo>
                    <a:pt x="0" y="1023"/>
                    <a:pt x="21" y="1044"/>
                    <a:pt x="64" y="1044"/>
                  </a:cubicBezTo>
                  <a:lnTo>
                    <a:pt x="980" y="1044"/>
                  </a:lnTo>
                  <a:cubicBezTo>
                    <a:pt x="1001" y="1044"/>
                    <a:pt x="1022" y="1023"/>
                    <a:pt x="1022" y="980"/>
                  </a:cubicBezTo>
                  <a:lnTo>
                    <a:pt x="1022" y="64"/>
                  </a:lnTo>
                  <a:cubicBezTo>
                    <a:pt x="1022" y="43"/>
                    <a:pt x="1001" y="0"/>
                    <a:pt x="98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96;p74">
              <a:extLst>
                <a:ext uri="{FF2B5EF4-FFF2-40B4-BE49-F238E27FC236}">
                  <a16:creationId xmlns:a16="http://schemas.microsoft.com/office/drawing/2014/main" id="{E0417A00-E18C-C494-0A44-5C23BF068D4A}"/>
                </a:ext>
              </a:extLst>
            </p:cNvPr>
            <p:cNvSpPr/>
            <p:nvPr/>
          </p:nvSpPr>
          <p:spPr>
            <a:xfrm>
              <a:off x="1450918" y="3785938"/>
              <a:ext cx="21046" cy="21752"/>
            </a:xfrm>
            <a:custGeom>
              <a:avLst/>
              <a:gdLst/>
              <a:ahLst/>
              <a:cxnLst/>
              <a:rect l="l" t="t" r="r" b="b"/>
              <a:pathLst>
                <a:path w="1023" h="1045" extrusionOk="0">
                  <a:moveTo>
                    <a:pt x="43" y="0"/>
                  </a:moveTo>
                  <a:cubicBezTo>
                    <a:pt x="21" y="0"/>
                    <a:pt x="0" y="43"/>
                    <a:pt x="0" y="64"/>
                  </a:cubicBezTo>
                  <a:lnTo>
                    <a:pt x="0" y="980"/>
                  </a:lnTo>
                  <a:cubicBezTo>
                    <a:pt x="0" y="1023"/>
                    <a:pt x="21" y="1044"/>
                    <a:pt x="43" y="1044"/>
                  </a:cubicBezTo>
                  <a:lnTo>
                    <a:pt x="958" y="1044"/>
                  </a:lnTo>
                  <a:cubicBezTo>
                    <a:pt x="1001" y="1044"/>
                    <a:pt x="1022" y="1023"/>
                    <a:pt x="1022" y="980"/>
                  </a:cubicBezTo>
                  <a:lnTo>
                    <a:pt x="1022" y="64"/>
                  </a:lnTo>
                  <a:cubicBezTo>
                    <a:pt x="1022" y="43"/>
                    <a:pt x="1001" y="0"/>
                    <a:pt x="958"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97;p74">
              <a:extLst>
                <a:ext uri="{FF2B5EF4-FFF2-40B4-BE49-F238E27FC236}">
                  <a16:creationId xmlns:a16="http://schemas.microsoft.com/office/drawing/2014/main" id="{09FBEB3E-DB77-56D5-2776-280078CD6F81}"/>
                </a:ext>
              </a:extLst>
            </p:cNvPr>
            <p:cNvSpPr/>
            <p:nvPr/>
          </p:nvSpPr>
          <p:spPr>
            <a:xfrm>
              <a:off x="1459661" y="3568983"/>
              <a:ext cx="8352" cy="56492"/>
            </a:xfrm>
            <a:custGeom>
              <a:avLst/>
              <a:gdLst/>
              <a:ahLst/>
              <a:cxnLst/>
              <a:rect l="l" t="t" r="r" b="b"/>
              <a:pathLst>
                <a:path w="406" h="2714" extrusionOk="0">
                  <a:moveTo>
                    <a:pt x="201" y="1"/>
                  </a:moveTo>
                  <a:cubicBezTo>
                    <a:pt x="101" y="1"/>
                    <a:pt x="1" y="70"/>
                    <a:pt x="1" y="201"/>
                  </a:cubicBezTo>
                  <a:lnTo>
                    <a:pt x="1" y="2522"/>
                  </a:lnTo>
                  <a:cubicBezTo>
                    <a:pt x="1" y="2629"/>
                    <a:pt x="86" y="2714"/>
                    <a:pt x="193" y="2714"/>
                  </a:cubicBezTo>
                  <a:cubicBezTo>
                    <a:pt x="320" y="2714"/>
                    <a:pt x="406" y="2629"/>
                    <a:pt x="406" y="2522"/>
                  </a:cubicBezTo>
                  <a:lnTo>
                    <a:pt x="406" y="201"/>
                  </a:lnTo>
                  <a:cubicBezTo>
                    <a:pt x="395" y="65"/>
                    <a:pt x="298"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98;p74">
              <a:extLst>
                <a:ext uri="{FF2B5EF4-FFF2-40B4-BE49-F238E27FC236}">
                  <a16:creationId xmlns:a16="http://schemas.microsoft.com/office/drawing/2014/main" id="{53891988-726D-FD74-7BB1-C498E5746F40}"/>
                </a:ext>
              </a:extLst>
            </p:cNvPr>
            <p:cNvSpPr/>
            <p:nvPr/>
          </p:nvSpPr>
          <p:spPr>
            <a:xfrm>
              <a:off x="1487269" y="3568983"/>
              <a:ext cx="8352" cy="56492"/>
            </a:xfrm>
            <a:custGeom>
              <a:avLst/>
              <a:gdLst/>
              <a:ahLst/>
              <a:cxnLst/>
              <a:rect l="l" t="t" r="r" b="b"/>
              <a:pathLst>
                <a:path w="406" h="2714" extrusionOk="0">
                  <a:moveTo>
                    <a:pt x="209" y="1"/>
                  </a:moveTo>
                  <a:cubicBezTo>
                    <a:pt x="111" y="1"/>
                    <a:pt x="12" y="70"/>
                    <a:pt x="1" y="201"/>
                  </a:cubicBezTo>
                  <a:lnTo>
                    <a:pt x="1" y="2522"/>
                  </a:lnTo>
                  <a:cubicBezTo>
                    <a:pt x="1" y="2629"/>
                    <a:pt x="107" y="2714"/>
                    <a:pt x="214" y="2714"/>
                  </a:cubicBezTo>
                  <a:cubicBezTo>
                    <a:pt x="320" y="2714"/>
                    <a:pt x="405" y="2629"/>
                    <a:pt x="405" y="2522"/>
                  </a:cubicBezTo>
                  <a:lnTo>
                    <a:pt x="405" y="201"/>
                  </a:lnTo>
                  <a:cubicBezTo>
                    <a:pt x="395" y="65"/>
                    <a:pt x="303"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99;p74">
              <a:extLst>
                <a:ext uri="{FF2B5EF4-FFF2-40B4-BE49-F238E27FC236}">
                  <a16:creationId xmlns:a16="http://schemas.microsoft.com/office/drawing/2014/main" id="{FD462F57-4896-8952-4008-FC7BD7A3C7AE}"/>
                </a:ext>
              </a:extLst>
            </p:cNvPr>
            <p:cNvSpPr/>
            <p:nvPr/>
          </p:nvSpPr>
          <p:spPr>
            <a:xfrm>
              <a:off x="1621340" y="3568983"/>
              <a:ext cx="8352" cy="56492"/>
            </a:xfrm>
            <a:custGeom>
              <a:avLst/>
              <a:gdLst/>
              <a:ahLst/>
              <a:cxnLst/>
              <a:rect l="l" t="t" r="r" b="b"/>
              <a:pathLst>
                <a:path w="406" h="2714" extrusionOk="0">
                  <a:moveTo>
                    <a:pt x="209" y="1"/>
                  </a:moveTo>
                  <a:cubicBezTo>
                    <a:pt x="111" y="1"/>
                    <a:pt x="12" y="70"/>
                    <a:pt x="1" y="201"/>
                  </a:cubicBezTo>
                  <a:lnTo>
                    <a:pt x="1" y="2522"/>
                  </a:lnTo>
                  <a:cubicBezTo>
                    <a:pt x="1" y="2629"/>
                    <a:pt x="107" y="2714"/>
                    <a:pt x="214" y="2714"/>
                  </a:cubicBezTo>
                  <a:cubicBezTo>
                    <a:pt x="320" y="2714"/>
                    <a:pt x="405" y="2629"/>
                    <a:pt x="405" y="2522"/>
                  </a:cubicBezTo>
                  <a:lnTo>
                    <a:pt x="405" y="201"/>
                  </a:lnTo>
                  <a:cubicBezTo>
                    <a:pt x="395" y="65"/>
                    <a:pt x="303"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00;p74">
              <a:extLst>
                <a:ext uri="{FF2B5EF4-FFF2-40B4-BE49-F238E27FC236}">
                  <a16:creationId xmlns:a16="http://schemas.microsoft.com/office/drawing/2014/main" id="{2BD1E5C8-3D3C-F878-9E6A-8413786483E6}"/>
                </a:ext>
              </a:extLst>
            </p:cNvPr>
            <p:cNvSpPr/>
            <p:nvPr/>
          </p:nvSpPr>
          <p:spPr>
            <a:xfrm>
              <a:off x="1649381" y="3568983"/>
              <a:ext cx="8352" cy="56492"/>
            </a:xfrm>
            <a:custGeom>
              <a:avLst/>
              <a:gdLst/>
              <a:ahLst/>
              <a:cxnLst/>
              <a:rect l="l" t="t" r="r" b="b"/>
              <a:pathLst>
                <a:path w="406" h="2714" extrusionOk="0">
                  <a:moveTo>
                    <a:pt x="201" y="1"/>
                  </a:moveTo>
                  <a:cubicBezTo>
                    <a:pt x="101" y="1"/>
                    <a:pt x="1" y="70"/>
                    <a:pt x="1" y="201"/>
                  </a:cubicBezTo>
                  <a:lnTo>
                    <a:pt x="1" y="2522"/>
                  </a:lnTo>
                  <a:cubicBezTo>
                    <a:pt x="1" y="2629"/>
                    <a:pt x="86" y="2714"/>
                    <a:pt x="214" y="2714"/>
                  </a:cubicBezTo>
                  <a:cubicBezTo>
                    <a:pt x="320" y="2714"/>
                    <a:pt x="405" y="2629"/>
                    <a:pt x="405" y="2522"/>
                  </a:cubicBezTo>
                  <a:lnTo>
                    <a:pt x="405" y="201"/>
                  </a:lnTo>
                  <a:cubicBezTo>
                    <a:pt x="395" y="65"/>
                    <a:pt x="298"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01;p74">
              <a:extLst>
                <a:ext uri="{FF2B5EF4-FFF2-40B4-BE49-F238E27FC236}">
                  <a16:creationId xmlns:a16="http://schemas.microsoft.com/office/drawing/2014/main" id="{E407E476-990A-3FF4-70B6-28C9D3C871A1}"/>
                </a:ext>
              </a:extLst>
            </p:cNvPr>
            <p:cNvSpPr/>
            <p:nvPr/>
          </p:nvSpPr>
          <p:spPr>
            <a:xfrm>
              <a:off x="1523209" y="3666251"/>
              <a:ext cx="79760" cy="8430"/>
            </a:xfrm>
            <a:custGeom>
              <a:avLst/>
              <a:gdLst/>
              <a:ahLst/>
              <a:cxnLst/>
              <a:rect l="l" t="t" r="r" b="b"/>
              <a:pathLst>
                <a:path w="3877" h="405" extrusionOk="0">
                  <a:moveTo>
                    <a:pt x="213" y="0"/>
                  </a:moveTo>
                  <a:cubicBezTo>
                    <a:pt x="107" y="0"/>
                    <a:pt x="0" y="85"/>
                    <a:pt x="0" y="213"/>
                  </a:cubicBezTo>
                  <a:cubicBezTo>
                    <a:pt x="0" y="320"/>
                    <a:pt x="107" y="405"/>
                    <a:pt x="213" y="405"/>
                  </a:cubicBezTo>
                  <a:lnTo>
                    <a:pt x="3663" y="405"/>
                  </a:lnTo>
                  <a:cubicBezTo>
                    <a:pt x="3770" y="405"/>
                    <a:pt x="3876" y="320"/>
                    <a:pt x="3876" y="213"/>
                  </a:cubicBezTo>
                  <a:cubicBezTo>
                    <a:pt x="3876" y="85"/>
                    <a:pt x="3770" y="0"/>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B2EA497-83D0-381C-BFDF-464F65995F8E}"/>
              </a:ext>
            </a:extLst>
          </p:cNvPr>
          <p:cNvSpPr txBox="1"/>
          <p:nvPr/>
        </p:nvSpPr>
        <p:spPr>
          <a:xfrm>
            <a:off x="2443592" y="2248294"/>
            <a:ext cx="4796117" cy="430887"/>
          </a:xfrm>
          <a:prstGeom prst="rect">
            <a:avLst/>
          </a:prstGeom>
          <a:noFill/>
        </p:spPr>
        <p:txBody>
          <a:bodyPr wrap="square" rtlCol="0">
            <a:spAutoFit/>
          </a:bodyPr>
          <a:lstStyle/>
          <a:p>
            <a:r>
              <a:rPr lang="en-US" sz="2200" b="1" dirty="0">
                <a:solidFill>
                  <a:schemeClr val="accent2"/>
                </a:solidFill>
                <a:latin typeface="Franklin Gothic Medium" panose="020B0603020102020204" pitchFamily="34" charset="0"/>
                <a:cs typeface="Arial" panose="020B0604020202020204" pitchFamily="34" charset="0"/>
              </a:rPr>
              <a:t>LISTENING</a:t>
            </a:r>
            <a:endParaRPr lang="en-VN" sz="2200" b="1" dirty="0">
              <a:solidFill>
                <a:schemeClr val="accent2"/>
              </a:solidFill>
              <a:latin typeface="Franklin Gothic Medium" panose="020B06030201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240A478D-C256-5F95-8A82-60F8EC5CCDBC}"/>
              </a:ext>
            </a:extLst>
          </p:cNvPr>
          <p:cNvSpPr txBox="1"/>
          <p:nvPr/>
        </p:nvSpPr>
        <p:spPr>
          <a:xfrm>
            <a:off x="2443592" y="3669431"/>
            <a:ext cx="4796117" cy="430887"/>
          </a:xfrm>
          <a:prstGeom prst="rect">
            <a:avLst/>
          </a:prstGeom>
          <a:noFill/>
        </p:spPr>
        <p:txBody>
          <a:bodyPr wrap="square" rtlCol="0">
            <a:spAutoFit/>
          </a:bodyPr>
          <a:lstStyle/>
          <a:p>
            <a:r>
              <a:rPr lang="en-US" sz="2200" b="1" i="1" dirty="0">
                <a:solidFill>
                  <a:schemeClr val="tx1"/>
                </a:solidFill>
                <a:latin typeface="Franklin Gothic Medium" panose="020B0603020102020204" pitchFamily="34" charset="0"/>
                <a:cs typeface="Arial" panose="020B0604020202020204" pitchFamily="34" charset="0"/>
              </a:rPr>
              <a:t>write a holiday postcard</a:t>
            </a:r>
            <a:endParaRPr lang="en-VN" sz="2200" b="1" i="1" dirty="0">
              <a:solidFill>
                <a:schemeClr val="tx1"/>
              </a:solidFill>
              <a:latin typeface="Franklin Gothic Medium" panose="020B06030201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EAAEF350-B030-0410-5BB1-8E78972B5EE9}"/>
              </a:ext>
            </a:extLst>
          </p:cNvPr>
          <p:cNvSpPr txBox="1"/>
          <p:nvPr/>
        </p:nvSpPr>
        <p:spPr>
          <a:xfrm>
            <a:off x="2434628" y="2557958"/>
            <a:ext cx="4796117" cy="430887"/>
          </a:xfrm>
          <a:prstGeom prst="rect">
            <a:avLst/>
          </a:prstGeom>
          <a:noFill/>
        </p:spPr>
        <p:txBody>
          <a:bodyPr wrap="square" rtlCol="0">
            <a:spAutoFit/>
          </a:bodyPr>
          <a:lstStyle/>
          <a:p>
            <a:r>
              <a:rPr lang="en-US" sz="2200" b="1" i="1" dirty="0">
                <a:solidFill>
                  <a:schemeClr val="tx1"/>
                </a:solidFill>
                <a:latin typeface="Franklin Gothic Medium" panose="020B0603020102020204" pitchFamily="34" charset="0"/>
                <a:cs typeface="Arial" panose="020B0604020202020204" pitchFamily="34" charset="0"/>
              </a:rPr>
              <a:t>listen to a description of a city</a:t>
            </a:r>
            <a:endParaRPr lang="en-VN" sz="2200" b="1" i="1" dirty="0">
              <a:solidFill>
                <a:schemeClr val="tx1"/>
              </a:solidFill>
              <a:latin typeface="Franklin Gothic Medium" panose="020B06030201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DAF2F502-599A-0714-6746-8B737C8AE4D3}"/>
              </a:ext>
            </a:extLst>
          </p:cNvPr>
          <p:cNvSpPr txBox="1"/>
          <p:nvPr/>
        </p:nvSpPr>
        <p:spPr>
          <a:xfrm>
            <a:off x="2443592" y="3297164"/>
            <a:ext cx="4796117" cy="430887"/>
          </a:xfrm>
          <a:prstGeom prst="rect">
            <a:avLst/>
          </a:prstGeom>
          <a:noFill/>
        </p:spPr>
        <p:txBody>
          <a:bodyPr wrap="square" rtlCol="0">
            <a:spAutoFit/>
          </a:bodyPr>
          <a:lstStyle/>
          <a:p>
            <a:r>
              <a:rPr lang="en-US" sz="2200" b="1" dirty="0">
                <a:solidFill>
                  <a:schemeClr val="accent2"/>
                </a:solidFill>
                <a:latin typeface="Franklin Gothic Medium" panose="020B0603020102020204" pitchFamily="34" charset="0"/>
                <a:cs typeface="Arial" panose="020B0604020202020204" pitchFamily="34" charset="0"/>
              </a:rPr>
              <a:t>WRITING</a:t>
            </a:r>
            <a:endParaRPr lang="en-VN" sz="2200" b="1" dirty="0">
              <a:solidFill>
                <a:schemeClr val="accent2"/>
              </a:solidFill>
              <a:latin typeface="Franklin Gothic Medium" panose="020B06030201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85" name="Slide Zoom 84">
                <a:extLst>
                  <a:ext uri="{FF2B5EF4-FFF2-40B4-BE49-F238E27FC236}">
                    <a16:creationId xmlns:a16="http://schemas.microsoft.com/office/drawing/2014/main" id="{35756FF3-0CB2-118A-28B4-37C6F14E3526}"/>
                  </a:ext>
                </a:extLst>
              </p:cNvPr>
              <p:cNvGraphicFramePr>
                <a:graphicFrameLocks noChangeAspect="1"/>
              </p:cNvGraphicFramePr>
              <p:nvPr>
                <p:extLst>
                  <p:ext uri="{D42A27DB-BD31-4B8C-83A1-F6EECF244321}">
                    <p14:modId xmlns:p14="http://schemas.microsoft.com/office/powerpoint/2010/main" val="553346630"/>
                  </p:ext>
                </p:extLst>
              </p:nvPr>
            </p:nvGraphicFramePr>
            <p:xfrm>
              <a:off x="1264872" y="2238144"/>
              <a:ext cx="1330380" cy="748339"/>
            </p:xfrm>
            <a:graphic>
              <a:graphicData uri="http://schemas.microsoft.com/office/powerpoint/2016/slidezoom">
                <pslz:sldZm>
                  <pslz:sldZmObj sldId="316" cId="1474395202">
                    <pslz:zmPr id="{614D4472-7566-E24C-85D2-9F2313A8411F}" returnToParent="0" transitionDur="1000">
                      <p166:blipFill xmlns:p166="http://schemas.microsoft.com/office/powerpoint/2016/6/main">
                        <a:blip r:embed="rId3"/>
                        <a:stretch>
                          <a:fillRect/>
                        </a:stretch>
                      </p166:blipFill>
                      <p166:spPr xmlns:p166="http://schemas.microsoft.com/office/powerpoint/2016/6/main">
                        <a:xfrm>
                          <a:off x="0" y="0"/>
                          <a:ext cx="1330380" cy="748339"/>
                        </a:xfrm>
                        <a:prstGeom prst="rect">
                          <a:avLst/>
                        </a:prstGeom>
                      </p166:spPr>
                    </pslz:zmPr>
                  </pslz:sldZmObj>
                </pslz:sldZm>
              </a:graphicData>
            </a:graphic>
          </p:graphicFrame>
        </mc:Choice>
        <mc:Fallback xmlns="">
          <p:pic>
            <p:nvPicPr>
              <p:cNvPr id="85" name="Slide Zoom 84">
                <a:hlinkClick r:id="rId4" action="ppaction://hlinksldjump"/>
                <a:extLst>
                  <a:ext uri="{FF2B5EF4-FFF2-40B4-BE49-F238E27FC236}">
                    <a16:creationId xmlns:a16="http://schemas.microsoft.com/office/drawing/2014/main" id="{35756FF3-0CB2-118A-28B4-37C6F14E3526}"/>
                  </a:ext>
                </a:extLst>
              </p:cNvPr>
              <p:cNvPicPr>
                <a:picLocks noGrp="1" noRot="1" noChangeAspect="1" noMove="1" noResize="1" noEditPoints="1" noAdjustHandles="1" noChangeArrowheads="1" noChangeShapeType="1"/>
              </p:cNvPicPr>
              <p:nvPr/>
            </p:nvPicPr>
            <p:blipFill>
              <a:blip r:embed="rId5"/>
              <a:stretch>
                <a:fillRect/>
              </a:stretch>
            </p:blipFill>
            <p:spPr>
              <a:xfrm>
                <a:off x="1264872" y="2238144"/>
                <a:ext cx="1330380" cy="74833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strips(downLeft)">
                                      <p:cBhvr>
                                        <p:cTn id="7" dur="500"/>
                                        <p:tgtEl>
                                          <p:spTgt spid="8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strips(downLeft)">
                                      <p:cBhvr>
                                        <p:cTn id="10" dur="500"/>
                                        <p:tgtEl>
                                          <p:spTgt spid="8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strips(downLeft)">
                                      <p:cBhvr>
                                        <p:cTn id="18" dur="500"/>
                                        <p:tgtEl>
                                          <p:spTgt spid="6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strips(downLeft)">
                                      <p:cBhvr>
                                        <p:cTn id="21" dur="500"/>
                                        <p:tgtEl>
                                          <p:spTgt spid="8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strips(downLeft)">
                                      <p:cBhvr>
                                        <p:cTn id="2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6" grpId="0"/>
      <p:bldP spid="88" grpId="0"/>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7115069-2B9A-17D4-EDF1-A82306D88C72}"/>
              </a:ext>
            </a:extLst>
          </p:cNvPr>
          <p:cNvSpPr/>
          <p:nvPr/>
        </p:nvSpPr>
        <p:spPr>
          <a:xfrm>
            <a:off x="2214562" y="214312"/>
            <a:ext cx="4714875" cy="4714875"/>
          </a:xfrm>
          <a:prstGeom prst="ellipse">
            <a:avLst/>
          </a:prstGeom>
          <a:solidFill>
            <a:schemeClr val="accent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6B3933"/>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826F747B-B18D-2AAC-4960-D2068D444B43}"/>
              </a:ext>
            </a:extLst>
          </p:cNvPr>
          <p:cNvSpPr txBox="1"/>
          <p:nvPr/>
        </p:nvSpPr>
        <p:spPr>
          <a:xfrm>
            <a:off x="3138310" y="2981733"/>
            <a:ext cx="31157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8F1ED"/>
                </a:solidFill>
                <a:effectLst/>
                <a:uLnTx/>
                <a:uFillTx/>
                <a:latin typeface="Century Gothic" panose="020B0502020202020204" pitchFamily="34" charset="0"/>
                <a:cs typeface="Arial"/>
                <a:sym typeface="Arial"/>
              </a:rPr>
              <a:t>LISTENING</a:t>
            </a:r>
          </a:p>
        </p:txBody>
      </p:sp>
      <p:grpSp>
        <p:nvGrpSpPr>
          <p:cNvPr id="115" name="Google Shape;3343;p74">
            <a:extLst>
              <a:ext uri="{FF2B5EF4-FFF2-40B4-BE49-F238E27FC236}">
                <a16:creationId xmlns:a16="http://schemas.microsoft.com/office/drawing/2014/main" id="{E2E7F8FC-8EA2-695B-F2B2-2434CECE4FD2}"/>
              </a:ext>
            </a:extLst>
          </p:cNvPr>
          <p:cNvGrpSpPr/>
          <p:nvPr/>
        </p:nvGrpSpPr>
        <p:grpSpPr>
          <a:xfrm>
            <a:off x="3578374" y="1139028"/>
            <a:ext cx="1987249" cy="1763604"/>
            <a:chOff x="5880938" y="1759013"/>
            <a:chExt cx="731529" cy="650937"/>
          </a:xfrm>
        </p:grpSpPr>
        <p:sp>
          <p:nvSpPr>
            <p:cNvPr id="116" name="Google Shape;3344;p74">
              <a:extLst>
                <a:ext uri="{FF2B5EF4-FFF2-40B4-BE49-F238E27FC236}">
                  <a16:creationId xmlns:a16="http://schemas.microsoft.com/office/drawing/2014/main" id="{012A7BE5-E8BB-17FD-62FC-D11EC5A642D7}"/>
                </a:ext>
              </a:extLst>
            </p:cNvPr>
            <p:cNvSpPr/>
            <p:nvPr/>
          </p:nvSpPr>
          <p:spPr>
            <a:xfrm>
              <a:off x="5939972" y="1778775"/>
              <a:ext cx="152278" cy="372132"/>
            </a:xfrm>
            <a:custGeom>
              <a:avLst/>
              <a:gdLst/>
              <a:ahLst/>
              <a:cxnLst/>
              <a:rect l="l" t="t" r="r" b="b"/>
              <a:pathLst>
                <a:path w="8976" h="22049" extrusionOk="0">
                  <a:moveTo>
                    <a:pt x="7837" y="0"/>
                  </a:moveTo>
                  <a:cubicBezTo>
                    <a:pt x="3512" y="0"/>
                    <a:pt x="0" y="3513"/>
                    <a:pt x="0" y="7838"/>
                  </a:cubicBezTo>
                  <a:lnTo>
                    <a:pt x="0" y="22049"/>
                  </a:lnTo>
                  <a:lnTo>
                    <a:pt x="4976" y="22049"/>
                  </a:lnTo>
                  <a:lnTo>
                    <a:pt x="4976" y="9008"/>
                  </a:lnTo>
                  <a:cubicBezTo>
                    <a:pt x="4976" y="6764"/>
                    <a:pt x="6764" y="4976"/>
                    <a:pt x="8975" y="4976"/>
                  </a:cubicBezTo>
                  <a:lnTo>
                    <a:pt x="8975" y="0"/>
                  </a:ln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3345;p74">
              <a:extLst>
                <a:ext uri="{FF2B5EF4-FFF2-40B4-BE49-F238E27FC236}">
                  <a16:creationId xmlns:a16="http://schemas.microsoft.com/office/drawing/2014/main" id="{C4A66C79-E638-0FBC-3C3B-DA6678A40624}"/>
                </a:ext>
              </a:extLst>
            </p:cNvPr>
            <p:cNvSpPr/>
            <p:nvPr/>
          </p:nvSpPr>
          <p:spPr>
            <a:xfrm>
              <a:off x="5939972" y="1778775"/>
              <a:ext cx="152278" cy="372132"/>
            </a:xfrm>
            <a:custGeom>
              <a:avLst/>
              <a:gdLst/>
              <a:ahLst/>
              <a:cxnLst/>
              <a:rect l="l" t="t" r="r" b="b"/>
              <a:pathLst>
                <a:path w="8976" h="22049" extrusionOk="0">
                  <a:moveTo>
                    <a:pt x="7837" y="0"/>
                  </a:moveTo>
                  <a:cubicBezTo>
                    <a:pt x="3512" y="0"/>
                    <a:pt x="0" y="3513"/>
                    <a:pt x="0" y="7838"/>
                  </a:cubicBezTo>
                  <a:lnTo>
                    <a:pt x="0" y="22049"/>
                  </a:lnTo>
                  <a:lnTo>
                    <a:pt x="2602" y="22049"/>
                  </a:lnTo>
                  <a:lnTo>
                    <a:pt x="2602" y="9008"/>
                  </a:lnTo>
                  <a:cubicBezTo>
                    <a:pt x="2602" y="6764"/>
                    <a:pt x="4390" y="4976"/>
                    <a:pt x="8975" y="4976"/>
                  </a:cubicBezTo>
                  <a:lnTo>
                    <a:pt x="8975" y="0"/>
                  </a:ln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3346;p74">
              <a:extLst>
                <a:ext uri="{FF2B5EF4-FFF2-40B4-BE49-F238E27FC236}">
                  <a16:creationId xmlns:a16="http://schemas.microsoft.com/office/drawing/2014/main" id="{73BF64A3-7C6F-FA72-A344-A31B828383FE}"/>
                </a:ext>
              </a:extLst>
            </p:cNvPr>
            <p:cNvSpPr/>
            <p:nvPr/>
          </p:nvSpPr>
          <p:spPr>
            <a:xfrm>
              <a:off x="6401154" y="1778775"/>
              <a:ext cx="152278" cy="372132"/>
            </a:xfrm>
            <a:custGeom>
              <a:avLst/>
              <a:gdLst/>
              <a:ahLst/>
              <a:cxnLst/>
              <a:rect l="l" t="t" r="r" b="b"/>
              <a:pathLst>
                <a:path w="8976" h="22049" extrusionOk="0">
                  <a:moveTo>
                    <a:pt x="0" y="0"/>
                  </a:moveTo>
                  <a:lnTo>
                    <a:pt x="0" y="4976"/>
                  </a:lnTo>
                  <a:cubicBezTo>
                    <a:pt x="2212" y="4976"/>
                    <a:pt x="4000" y="6764"/>
                    <a:pt x="4000" y="9008"/>
                  </a:cubicBezTo>
                  <a:lnTo>
                    <a:pt x="4000" y="22049"/>
                  </a:lnTo>
                  <a:lnTo>
                    <a:pt x="8976" y="22049"/>
                  </a:lnTo>
                  <a:lnTo>
                    <a:pt x="8976" y="7838"/>
                  </a:lnTo>
                  <a:cubicBezTo>
                    <a:pt x="8976" y="3513"/>
                    <a:pt x="5464" y="0"/>
                    <a:pt x="1139" y="0"/>
                  </a:cubicBez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3347;p74">
              <a:extLst>
                <a:ext uri="{FF2B5EF4-FFF2-40B4-BE49-F238E27FC236}">
                  <a16:creationId xmlns:a16="http://schemas.microsoft.com/office/drawing/2014/main" id="{73B3E02F-E84B-889A-F3C8-335230E1181A}"/>
                </a:ext>
              </a:extLst>
            </p:cNvPr>
            <p:cNvSpPr/>
            <p:nvPr/>
          </p:nvSpPr>
          <p:spPr>
            <a:xfrm>
              <a:off x="6401154" y="1780413"/>
              <a:ext cx="112003" cy="370495"/>
            </a:xfrm>
            <a:custGeom>
              <a:avLst/>
              <a:gdLst/>
              <a:ahLst/>
              <a:cxnLst/>
              <a:rect l="l" t="t" r="r" b="b"/>
              <a:pathLst>
                <a:path w="6602" h="21952" extrusionOk="0">
                  <a:moveTo>
                    <a:pt x="0" y="1"/>
                  </a:moveTo>
                  <a:lnTo>
                    <a:pt x="0" y="4879"/>
                  </a:lnTo>
                  <a:cubicBezTo>
                    <a:pt x="2212" y="4879"/>
                    <a:pt x="4000" y="6667"/>
                    <a:pt x="4000" y="8911"/>
                  </a:cubicBezTo>
                  <a:lnTo>
                    <a:pt x="4000" y="21952"/>
                  </a:lnTo>
                  <a:lnTo>
                    <a:pt x="6602" y="21952"/>
                  </a:lnTo>
                  <a:lnTo>
                    <a:pt x="6602" y="7741"/>
                  </a:lnTo>
                  <a:cubicBezTo>
                    <a:pt x="6602" y="3838"/>
                    <a:pt x="3740" y="586"/>
                    <a:pt x="0"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3348;p74">
              <a:extLst>
                <a:ext uri="{FF2B5EF4-FFF2-40B4-BE49-F238E27FC236}">
                  <a16:creationId xmlns:a16="http://schemas.microsoft.com/office/drawing/2014/main" id="{A9209848-5565-6D9A-DEB1-2BECEFCB3A44}"/>
                </a:ext>
              </a:extLst>
            </p:cNvPr>
            <p:cNvSpPr/>
            <p:nvPr/>
          </p:nvSpPr>
          <p:spPr>
            <a:xfrm>
              <a:off x="5880938" y="2150879"/>
              <a:ext cx="143456" cy="232184"/>
            </a:xfrm>
            <a:custGeom>
              <a:avLst/>
              <a:gdLst/>
              <a:ahLst/>
              <a:cxnLst/>
              <a:rect l="l" t="t" r="r" b="b"/>
              <a:pathLst>
                <a:path w="8456" h="13757" extrusionOk="0">
                  <a:moveTo>
                    <a:pt x="2895" y="1"/>
                  </a:moveTo>
                  <a:cubicBezTo>
                    <a:pt x="1301" y="1"/>
                    <a:pt x="0" y="1301"/>
                    <a:pt x="0" y="2895"/>
                  </a:cubicBezTo>
                  <a:lnTo>
                    <a:pt x="0" y="10895"/>
                  </a:lnTo>
                  <a:cubicBezTo>
                    <a:pt x="0" y="12488"/>
                    <a:pt x="1301" y="13756"/>
                    <a:pt x="2895" y="13756"/>
                  </a:cubicBezTo>
                  <a:lnTo>
                    <a:pt x="8456" y="13756"/>
                  </a:lnTo>
                  <a:lnTo>
                    <a:pt x="8456" y="1"/>
                  </a:ln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3349;p74">
              <a:extLst>
                <a:ext uri="{FF2B5EF4-FFF2-40B4-BE49-F238E27FC236}">
                  <a16:creationId xmlns:a16="http://schemas.microsoft.com/office/drawing/2014/main" id="{7D2A8B99-B8A2-F15F-B76B-C5641E5704C8}"/>
                </a:ext>
              </a:extLst>
            </p:cNvPr>
            <p:cNvSpPr/>
            <p:nvPr/>
          </p:nvSpPr>
          <p:spPr>
            <a:xfrm>
              <a:off x="5880938" y="2150879"/>
              <a:ext cx="97108" cy="232184"/>
            </a:xfrm>
            <a:custGeom>
              <a:avLst/>
              <a:gdLst/>
              <a:ahLst/>
              <a:cxnLst/>
              <a:rect l="l" t="t" r="r" b="b"/>
              <a:pathLst>
                <a:path w="5724" h="13757" extrusionOk="0">
                  <a:moveTo>
                    <a:pt x="2895" y="1"/>
                  </a:moveTo>
                  <a:cubicBezTo>
                    <a:pt x="1301" y="1"/>
                    <a:pt x="0" y="1301"/>
                    <a:pt x="0" y="2895"/>
                  </a:cubicBezTo>
                  <a:lnTo>
                    <a:pt x="0" y="10895"/>
                  </a:lnTo>
                  <a:cubicBezTo>
                    <a:pt x="0" y="12488"/>
                    <a:pt x="1301" y="13756"/>
                    <a:pt x="2895" y="13756"/>
                  </a:cubicBezTo>
                  <a:lnTo>
                    <a:pt x="5724" y="13756"/>
                  </a:lnTo>
                  <a:lnTo>
                    <a:pt x="5724"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3350;p74">
              <a:extLst>
                <a:ext uri="{FF2B5EF4-FFF2-40B4-BE49-F238E27FC236}">
                  <a16:creationId xmlns:a16="http://schemas.microsoft.com/office/drawing/2014/main" id="{8F3D378B-60E7-D609-C8F6-D9407E43B97C}"/>
                </a:ext>
              </a:extLst>
            </p:cNvPr>
            <p:cNvSpPr/>
            <p:nvPr/>
          </p:nvSpPr>
          <p:spPr>
            <a:xfrm>
              <a:off x="6024368" y="2124534"/>
              <a:ext cx="91594" cy="285415"/>
            </a:xfrm>
            <a:custGeom>
              <a:avLst/>
              <a:gdLst/>
              <a:ahLst/>
              <a:cxnLst/>
              <a:rect l="l" t="t" r="r" b="b"/>
              <a:pathLst>
                <a:path w="5399" h="16911" extrusionOk="0">
                  <a:moveTo>
                    <a:pt x="1204" y="1"/>
                  </a:moveTo>
                  <a:cubicBezTo>
                    <a:pt x="521" y="1"/>
                    <a:pt x="1" y="521"/>
                    <a:pt x="1" y="1171"/>
                  </a:cubicBezTo>
                  <a:lnTo>
                    <a:pt x="1" y="15740"/>
                  </a:lnTo>
                  <a:cubicBezTo>
                    <a:pt x="1" y="16391"/>
                    <a:pt x="521" y="16911"/>
                    <a:pt x="1204" y="16911"/>
                  </a:cubicBezTo>
                  <a:lnTo>
                    <a:pt x="4196" y="16911"/>
                  </a:lnTo>
                  <a:cubicBezTo>
                    <a:pt x="4878" y="16911"/>
                    <a:pt x="5399" y="16391"/>
                    <a:pt x="5399" y="15740"/>
                  </a:cubicBezTo>
                  <a:lnTo>
                    <a:pt x="5399" y="1171"/>
                  </a:lnTo>
                  <a:cubicBezTo>
                    <a:pt x="5399" y="521"/>
                    <a:pt x="4878" y="1"/>
                    <a:pt x="4196" y="1"/>
                  </a:cubicBezTo>
                  <a:close/>
                </a:path>
              </a:pathLst>
            </a:custGeom>
            <a:solidFill>
              <a:srgbClr val="C95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3351;p74">
              <a:extLst>
                <a:ext uri="{FF2B5EF4-FFF2-40B4-BE49-F238E27FC236}">
                  <a16:creationId xmlns:a16="http://schemas.microsoft.com/office/drawing/2014/main" id="{A076EE95-4530-C036-48B7-4DCCF1BD92AD}"/>
                </a:ext>
              </a:extLst>
            </p:cNvPr>
            <p:cNvSpPr/>
            <p:nvPr/>
          </p:nvSpPr>
          <p:spPr>
            <a:xfrm>
              <a:off x="6024368" y="2124534"/>
              <a:ext cx="45806" cy="285415"/>
            </a:xfrm>
            <a:custGeom>
              <a:avLst/>
              <a:gdLst/>
              <a:ahLst/>
              <a:cxnLst/>
              <a:rect l="l" t="t" r="r" b="b"/>
              <a:pathLst>
                <a:path w="2700" h="16911" extrusionOk="0">
                  <a:moveTo>
                    <a:pt x="1204" y="1"/>
                  </a:moveTo>
                  <a:cubicBezTo>
                    <a:pt x="521" y="1"/>
                    <a:pt x="1" y="521"/>
                    <a:pt x="1" y="1171"/>
                  </a:cubicBezTo>
                  <a:lnTo>
                    <a:pt x="1" y="15740"/>
                  </a:lnTo>
                  <a:cubicBezTo>
                    <a:pt x="1" y="16391"/>
                    <a:pt x="521" y="16911"/>
                    <a:pt x="1204" y="16911"/>
                  </a:cubicBezTo>
                  <a:lnTo>
                    <a:pt x="1496" y="16911"/>
                  </a:lnTo>
                  <a:cubicBezTo>
                    <a:pt x="2179" y="16911"/>
                    <a:pt x="2700" y="16391"/>
                    <a:pt x="2700" y="15740"/>
                  </a:cubicBezTo>
                  <a:lnTo>
                    <a:pt x="2700" y="1171"/>
                  </a:lnTo>
                  <a:cubicBezTo>
                    <a:pt x="2700" y="521"/>
                    <a:pt x="2179" y="1"/>
                    <a:pt x="1496"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3352;p74">
              <a:extLst>
                <a:ext uri="{FF2B5EF4-FFF2-40B4-BE49-F238E27FC236}">
                  <a16:creationId xmlns:a16="http://schemas.microsoft.com/office/drawing/2014/main" id="{4AEDABA5-188E-6B37-72A0-D73AA996B952}"/>
                </a:ext>
              </a:extLst>
            </p:cNvPr>
            <p:cNvSpPr/>
            <p:nvPr/>
          </p:nvSpPr>
          <p:spPr>
            <a:xfrm>
              <a:off x="6469010" y="2150879"/>
              <a:ext cx="143456" cy="232184"/>
            </a:xfrm>
            <a:custGeom>
              <a:avLst/>
              <a:gdLst/>
              <a:ahLst/>
              <a:cxnLst/>
              <a:rect l="l" t="t" r="r" b="b"/>
              <a:pathLst>
                <a:path w="8456" h="13757" extrusionOk="0">
                  <a:moveTo>
                    <a:pt x="0" y="1"/>
                  </a:moveTo>
                  <a:lnTo>
                    <a:pt x="0" y="13756"/>
                  </a:lnTo>
                  <a:lnTo>
                    <a:pt x="5561" y="13756"/>
                  </a:lnTo>
                  <a:cubicBezTo>
                    <a:pt x="6960" y="13756"/>
                    <a:pt x="8130" y="12781"/>
                    <a:pt x="8390" y="11448"/>
                  </a:cubicBezTo>
                  <a:cubicBezTo>
                    <a:pt x="8423" y="11252"/>
                    <a:pt x="8455" y="11057"/>
                    <a:pt x="8455" y="10895"/>
                  </a:cubicBezTo>
                  <a:lnTo>
                    <a:pt x="8455" y="2895"/>
                  </a:lnTo>
                  <a:cubicBezTo>
                    <a:pt x="8455" y="1301"/>
                    <a:pt x="7155" y="1"/>
                    <a:pt x="5561" y="1"/>
                  </a:cubicBezTo>
                  <a:close/>
                </a:path>
              </a:pathLst>
            </a:custGeom>
            <a:solidFill>
              <a:srgbClr val="ADDB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3353;p74">
              <a:extLst>
                <a:ext uri="{FF2B5EF4-FFF2-40B4-BE49-F238E27FC236}">
                  <a16:creationId xmlns:a16="http://schemas.microsoft.com/office/drawing/2014/main" id="{201DE3B5-4095-3408-9388-6839910C6261}"/>
                </a:ext>
              </a:extLst>
            </p:cNvPr>
            <p:cNvSpPr/>
            <p:nvPr/>
          </p:nvSpPr>
          <p:spPr>
            <a:xfrm>
              <a:off x="6469010" y="2150879"/>
              <a:ext cx="97668" cy="232184"/>
            </a:xfrm>
            <a:custGeom>
              <a:avLst/>
              <a:gdLst/>
              <a:ahLst/>
              <a:cxnLst/>
              <a:rect l="l" t="t" r="r" b="b"/>
              <a:pathLst>
                <a:path w="5757" h="13757" extrusionOk="0">
                  <a:moveTo>
                    <a:pt x="0" y="1"/>
                  </a:moveTo>
                  <a:lnTo>
                    <a:pt x="0" y="13756"/>
                  </a:lnTo>
                  <a:lnTo>
                    <a:pt x="2862" y="13756"/>
                  </a:lnTo>
                  <a:cubicBezTo>
                    <a:pt x="4456" y="13756"/>
                    <a:pt x="5756" y="12488"/>
                    <a:pt x="5756" y="10895"/>
                  </a:cubicBezTo>
                  <a:lnTo>
                    <a:pt x="5756" y="2895"/>
                  </a:lnTo>
                  <a:cubicBezTo>
                    <a:pt x="5756" y="1301"/>
                    <a:pt x="4456" y="1"/>
                    <a:pt x="2862"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3354;p74">
              <a:extLst>
                <a:ext uri="{FF2B5EF4-FFF2-40B4-BE49-F238E27FC236}">
                  <a16:creationId xmlns:a16="http://schemas.microsoft.com/office/drawing/2014/main" id="{967FEF2B-97B0-733A-E2E3-37C66A1865D8}"/>
                </a:ext>
              </a:extLst>
            </p:cNvPr>
            <p:cNvSpPr/>
            <p:nvPr/>
          </p:nvSpPr>
          <p:spPr>
            <a:xfrm>
              <a:off x="6377439" y="2124534"/>
              <a:ext cx="91594" cy="285415"/>
            </a:xfrm>
            <a:custGeom>
              <a:avLst/>
              <a:gdLst/>
              <a:ahLst/>
              <a:cxnLst/>
              <a:rect l="l" t="t" r="r" b="b"/>
              <a:pathLst>
                <a:path w="5399" h="16911" extrusionOk="0">
                  <a:moveTo>
                    <a:pt x="1203" y="1"/>
                  </a:moveTo>
                  <a:cubicBezTo>
                    <a:pt x="520" y="1"/>
                    <a:pt x="0" y="521"/>
                    <a:pt x="0" y="1171"/>
                  </a:cubicBezTo>
                  <a:lnTo>
                    <a:pt x="0" y="15740"/>
                  </a:lnTo>
                  <a:cubicBezTo>
                    <a:pt x="0" y="16391"/>
                    <a:pt x="520" y="16911"/>
                    <a:pt x="1203" y="16911"/>
                  </a:cubicBezTo>
                  <a:lnTo>
                    <a:pt x="4228" y="16911"/>
                  </a:lnTo>
                  <a:cubicBezTo>
                    <a:pt x="4878" y="16911"/>
                    <a:pt x="5398" y="16391"/>
                    <a:pt x="5398" y="15740"/>
                  </a:cubicBezTo>
                  <a:lnTo>
                    <a:pt x="5398" y="1171"/>
                  </a:lnTo>
                  <a:cubicBezTo>
                    <a:pt x="5398" y="521"/>
                    <a:pt x="4878" y="1"/>
                    <a:pt x="4228" y="1"/>
                  </a:cubicBezTo>
                  <a:close/>
                </a:path>
              </a:pathLst>
            </a:custGeom>
            <a:solidFill>
              <a:srgbClr val="C95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3355;p74">
              <a:extLst>
                <a:ext uri="{FF2B5EF4-FFF2-40B4-BE49-F238E27FC236}">
                  <a16:creationId xmlns:a16="http://schemas.microsoft.com/office/drawing/2014/main" id="{FFDCB772-C02D-E45E-79B1-A6809239D3D6}"/>
                </a:ext>
              </a:extLst>
            </p:cNvPr>
            <p:cNvSpPr/>
            <p:nvPr/>
          </p:nvSpPr>
          <p:spPr>
            <a:xfrm>
              <a:off x="6377439" y="2124534"/>
              <a:ext cx="45806" cy="285415"/>
            </a:xfrm>
            <a:custGeom>
              <a:avLst/>
              <a:gdLst/>
              <a:ahLst/>
              <a:cxnLst/>
              <a:rect l="l" t="t" r="r" b="b"/>
              <a:pathLst>
                <a:path w="2700" h="16911" extrusionOk="0">
                  <a:moveTo>
                    <a:pt x="1203" y="1"/>
                  </a:moveTo>
                  <a:cubicBezTo>
                    <a:pt x="520" y="1"/>
                    <a:pt x="0" y="521"/>
                    <a:pt x="0" y="1171"/>
                  </a:cubicBezTo>
                  <a:lnTo>
                    <a:pt x="0" y="15740"/>
                  </a:lnTo>
                  <a:cubicBezTo>
                    <a:pt x="0" y="16391"/>
                    <a:pt x="520" y="16911"/>
                    <a:pt x="1203" y="16911"/>
                  </a:cubicBezTo>
                  <a:lnTo>
                    <a:pt x="1496" y="16911"/>
                  </a:lnTo>
                  <a:cubicBezTo>
                    <a:pt x="2179" y="16911"/>
                    <a:pt x="2699" y="16391"/>
                    <a:pt x="2699" y="15740"/>
                  </a:cubicBezTo>
                  <a:lnTo>
                    <a:pt x="2699" y="1171"/>
                  </a:lnTo>
                  <a:cubicBezTo>
                    <a:pt x="2699" y="521"/>
                    <a:pt x="2179" y="1"/>
                    <a:pt x="1496"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3356;p74">
              <a:extLst>
                <a:ext uri="{FF2B5EF4-FFF2-40B4-BE49-F238E27FC236}">
                  <a16:creationId xmlns:a16="http://schemas.microsoft.com/office/drawing/2014/main" id="{B02FEE53-37C8-1D46-7412-545AF89A904B}"/>
                </a:ext>
              </a:extLst>
            </p:cNvPr>
            <p:cNvSpPr/>
            <p:nvPr/>
          </p:nvSpPr>
          <p:spPr>
            <a:xfrm>
              <a:off x="6092224" y="1759013"/>
              <a:ext cx="308967" cy="123510"/>
            </a:xfrm>
            <a:custGeom>
              <a:avLst/>
              <a:gdLst/>
              <a:ahLst/>
              <a:cxnLst/>
              <a:rect l="l" t="t" r="r" b="b"/>
              <a:pathLst>
                <a:path w="18212" h="7318" extrusionOk="0">
                  <a:moveTo>
                    <a:pt x="976" y="1"/>
                  </a:moveTo>
                  <a:cubicBezTo>
                    <a:pt x="456" y="1"/>
                    <a:pt x="0" y="423"/>
                    <a:pt x="0" y="976"/>
                  </a:cubicBezTo>
                  <a:lnTo>
                    <a:pt x="0" y="6342"/>
                  </a:lnTo>
                  <a:cubicBezTo>
                    <a:pt x="0" y="6895"/>
                    <a:pt x="456" y="7318"/>
                    <a:pt x="976" y="7318"/>
                  </a:cubicBezTo>
                  <a:lnTo>
                    <a:pt x="17236" y="7318"/>
                  </a:lnTo>
                  <a:cubicBezTo>
                    <a:pt x="17756" y="7318"/>
                    <a:pt x="18211" y="6862"/>
                    <a:pt x="18211" y="6342"/>
                  </a:cubicBezTo>
                  <a:lnTo>
                    <a:pt x="18211" y="976"/>
                  </a:lnTo>
                  <a:cubicBezTo>
                    <a:pt x="18211" y="423"/>
                    <a:pt x="17756" y="1"/>
                    <a:pt x="17236" y="1"/>
                  </a:cubicBezTo>
                  <a:close/>
                </a:path>
              </a:pathLst>
            </a:custGeom>
            <a:solidFill>
              <a:srgbClr val="338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3357;p74">
              <a:extLst>
                <a:ext uri="{FF2B5EF4-FFF2-40B4-BE49-F238E27FC236}">
                  <a16:creationId xmlns:a16="http://schemas.microsoft.com/office/drawing/2014/main" id="{D2407646-D394-10EF-E530-F4CC168AFAC6}"/>
                </a:ext>
              </a:extLst>
            </p:cNvPr>
            <p:cNvSpPr/>
            <p:nvPr/>
          </p:nvSpPr>
          <p:spPr>
            <a:xfrm>
              <a:off x="6092224" y="1759013"/>
              <a:ext cx="247723" cy="123510"/>
            </a:xfrm>
            <a:custGeom>
              <a:avLst/>
              <a:gdLst/>
              <a:ahLst/>
              <a:cxnLst/>
              <a:rect l="l" t="t" r="r" b="b"/>
              <a:pathLst>
                <a:path w="14602" h="7318" extrusionOk="0">
                  <a:moveTo>
                    <a:pt x="976" y="1"/>
                  </a:moveTo>
                  <a:cubicBezTo>
                    <a:pt x="456" y="1"/>
                    <a:pt x="0" y="423"/>
                    <a:pt x="0" y="976"/>
                  </a:cubicBezTo>
                  <a:lnTo>
                    <a:pt x="0" y="6342"/>
                  </a:lnTo>
                  <a:cubicBezTo>
                    <a:pt x="0" y="6895"/>
                    <a:pt x="456" y="7318"/>
                    <a:pt x="976" y="7318"/>
                  </a:cubicBezTo>
                  <a:lnTo>
                    <a:pt x="13626" y="7318"/>
                  </a:lnTo>
                  <a:cubicBezTo>
                    <a:pt x="14179" y="7318"/>
                    <a:pt x="14602" y="6862"/>
                    <a:pt x="14602" y="6342"/>
                  </a:cubicBezTo>
                  <a:lnTo>
                    <a:pt x="14602" y="976"/>
                  </a:lnTo>
                  <a:cubicBezTo>
                    <a:pt x="14602" y="423"/>
                    <a:pt x="14179" y="1"/>
                    <a:pt x="13626" y="1"/>
                  </a:cubicBezTo>
                  <a:close/>
                </a:path>
              </a:pathLst>
            </a:custGeom>
            <a:solidFill>
              <a:srgbClr val="FFFFFF">
                <a:alpha val="781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3358;p74">
              <a:extLst>
                <a:ext uri="{FF2B5EF4-FFF2-40B4-BE49-F238E27FC236}">
                  <a16:creationId xmlns:a16="http://schemas.microsoft.com/office/drawing/2014/main" id="{DD9F66A4-4CB5-FA86-0487-34891841B5A3}"/>
                </a:ext>
              </a:extLst>
            </p:cNvPr>
            <p:cNvSpPr/>
            <p:nvPr/>
          </p:nvSpPr>
          <p:spPr>
            <a:xfrm>
              <a:off x="6528588" y="2241981"/>
              <a:ext cx="83875" cy="50514"/>
            </a:xfrm>
            <a:custGeom>
              <a:avLst/>
              <a:gdLst/>
              <a:ahLst/>
              <a:cxnLst/>
              <a:rect l="l" t="t" r="r" b="b"/>
              <a:pathLst>
                <a:path w="4944" h="2993" extrusionOk="0">
                  <a:moveTo>
                    <a:pt x="651" y="1"/>
                  </a:moveTo>
                  <a:cubicBezTo>
                    <a:pt x="293" y="1"/>
                    <a:pt x="0" y="294"/>
                    <a:pt x="0" y="651"/>
                  </a:cubicBezTo>
                  <a:lnTo>
                    <a:pt x="0" y="2342"/>
                  </a:lnTo>
                  <a:cubicBezTo>
                    <a:pt x="0" y="2700"/>
                    <a:pt x="293" y="2993"/>
                    <a:pt x="651" y="2993"/>
                  </a:cubicBezTo>
                  <a:lnTo>
                    <a:pt x="4943" y="2993"/>
                  </a:lnTo>
                  <a:lnTo>
                    <a:pt x="4943" y="1"/>
                  </a:ln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3359;p74">
              <a:extLst>
                <a:ext uri="{FF2B5EF4-FFF2-40B4-BE49-F238E27FC236}">
                  <a16:creationId xmlns:a16="http://schemas.microsoft.com/office/drawing/2014/main" id="{3FF5B27B-6A37-5080-92AD-24429919E016}"/>
                </a:ext>
              </a:extLst>
            </p:cNvPr>
            <p:cNvSpPr/>
            <p:nvPr/>
          </p:nvSpPr>
          <p:spPr>
            <a:xfrm>
              <a:off x="6528588" y="2321573"/>
              <a:ext cx="83875" cy="22515"/>
            </a:xfrm>
            <a:custGeom>
              <a:avLst/>
              <a:gdLst/>
              <a:ahLst/>
              <a:cxnLst/>
              <a:rect l="l" t="t" r="r" b="b"/>
              <a:pathLst>
                <a:path w="4944" h="1334" extrusionOk="0">
                  <a:moveTo>
                    <a:pt x="683" y="0"/>
                  </a:moveTo>
                  <a:cubicBezTo>
                    <a:pt x="326" y="0"/>
                    <a:pt x="0" y="293"/>
                    <a:pt x="0" y="683"/>
                  </a:cubicBezTo>
                  <a:cubicBezTo>
                    <a:pt x="0" y="846"/>
                    <a:pt x="98" y="1008"/>
                    <a:pt x="196" y="1138"/>
                  </a:cubicBezTo>
                  <a:cubicBezTo>
                    <a:pt x="326" y="1269"/>
                    <a:pt x="488" y="1334"/>
                    <a:pt x="683" y="1334"/>
                  </a:cubicBezTo>
                  <a:lnTo>
                    <a:pt x="4878" y="1334"/>
                  </a:lnTo>
                  <a:cubicBezTo>
                    <a:pt x="4911" y="1171"/>
                    <a:pt x="4943" y="976"/>
                    <a:pt x="4943" y="781"/>
                  </a:cubicBezTo>
                  <a:lnTo>
                    <a:pt x="4943" y="0"/>
                  </a:lnTo>
                  <a:close/>
                </a:path>
              </a:pathLst>
            </a:custGeom>
            <a:solidFill>
              <a:srgbClr val="3C2B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4743952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4BC33DE9-7DA0-69C4-A0B2-46FF83998812}"/>
              </a:ext>
            </a:extLst>
          </p:cNvPr>
          <p:cNvSpPr/>
          <p:nvPr/>
        </p:nvSpPr>
        <p:spPr>
          <a:xfrm>
            <a:off x="-1306285" y="-3343859"/>
            <a:ext cx="11961844" cy="11961844"/>
          </a:xfrm>
          <a:prstGeom prst="ellipse">
            <a:avLst/>
          </a:prstGeom>
          <a:no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6B3933"/>
              </a:solidFill>
              <a:effectLst/>
              <a:uLnTx/>
              <a:uFillTx/>
              <a:latin typeface="Arial"/>
              <a:ea typeface="+mn-ea"/>
              <a:cs typeface="+mn-cs"/>
              <a:sym typeface="Arial"/>
            </a:endParaRPr>
          </a:p>
        </p:txBody>
      </p:sp>
      <p:pic>
        <p:nvPicPr>
          <p:cNvPr id="47" name="Picture 46">
            <a:extLst>
              <a:ext uri="{FF2B5EF4-FFF2-40B4-BE49-F238E27FC236}">
                <a16:creationId xmlns:a16="http://schemas.microsoft.com/office/drawing/2014/main" id="{60F4F8D8-BC13-164B-BCA4-56F333DB2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6597" y="76636"/>
            <a:ext cx="3743532" cy="2495114"/>
          </a:xfrm>
          <a:prstGeom prst="roundRect">
            <a:avLst/>
          </a:prstGeom>
        </p:spPr>
      </p:pic>
      <p:pic>
        <p:nvPicPr>
          <p:cNvPr id="48" name="Picture 47">
            <a:extLst>
              <a:ext uri="{FF2B5EF4-FFF2-40B4-BE49-F238E27FC236}">
                <a16:creationId xmlns:a16="http://schemas.microsoft.com/office/drawing/2014/main" id="{D82F9E8D-8A74-59F5-BE86-6F79CB3FA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60"/>
          <a:stretch/>
        </p:blipFill>
        <p:spPr>
          <a:xfrm>
            <a:off x="4944163" y="2606928"/>
            <a:ext cx="3765966" cy="2462213"/>
          </a:xfrm>
          <a:prstGeom prst="roundRect">
            <a:avLst/>
          </a:prstGeom>
        </p:spPr>
      </p:pic>
      <p:pic>
        <p:nvPicPr>
          <p:cNvPr id="49" name="Picture 48">
            <a:extLst>
              <a:ext uri="{FF2B5EF4-FFF2-40B4-BE49-F238E27FC236}">
                <a16:creationId xmlns:a16="http://schemas.microsoft.com/office/drawing/2014/main" id="{EBA3EAE8-2339-0287-FC31-53FDF1402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195749"/>
            <a:ext cx="627229" cy="681509"/>
          </a:xfrm>
          <a:prstGeom prst="rect">
            <a:avLst/>
          </a:prstGeom>
        </p:spPr>
      </p:pic>
      <p:sp>
        <p:nvSpPr>
          <p:cNvPr id="4" name="TextBox 3">
            <a:extLst>
              <a:ext uri="{FF2B5EF4-FFF2-40B4-BE49-F238E27FC236}">
                <a16:creationId xmlns:a16="http://schemas.microsoft.com/office/drawing/2014/main" id="{0CCF0C0C-0745-9BDF-1C82-CE802AEA915C}"/>
              </a:ext>
            </a:extLst>
          </p:cNvPr>
          <p:cNvSpPr txBox="1"/>
          <p:nvPr/>
        </p:nvSpPr>
        <p:spPr>
          <a:xfrm>
            <a:off x="827313" y="230927"/>
            <a:ext cx="4208318" cy="646331"/>
          </a:xfrm>
          <a:prstGeom prst="rect">
            <a:avLst/>
          </a:prstGeom>
          <a:noFill/>
        </p:spPr>
        <p:txBody>
          <a:bodyPr wrap="square" rtlCol="0">
            <a:spAutoFit/>
          </a:bodyPr>
          <a:lstStyle/>
          <a:p>
            <a:r>
              <a:rPr lang="en-VN" sz="1800" b="1" dirty="0"/>
              <a:t>(pg 33). </a:t>
            </a:r>
            <a:r>
              <a:rPr lang="en-US" sz="1800" b="1" dirty="0"/>
              <a:t>Work in groups. </a:t>
            </a:r>
          </a:p>
          <a:p>
            <a:r>
              <a:rPr lang="en-US" sz="1800" b="1" dirty="0"/>
              <a:t>Discuss and answer the questions. </a:t>
            </a:r>
          </a:p>
        </p:txBody>
      </p:sp>
      <p:sp>
        <p:nvSpPr>
          <p:cNvPr id="5" name="TextBox 4">
            <a:extLst>
              <a:ext uri="{FF2B5EF4-FFF2-40B4-BE49-F238E27FC236}">
                <a16:creationId xmlns:a16="http://schemas.microsoft.com/office/drawing/2014/main" id="{8E436F55-3FAE-1962-6F17-0528058D7C03}"/>
              </a:ext>
            </a:extLst>
          </p:cNvPr>
          <p:cNvSpPr txBox="1"/>
          <p:nvPr/>
        </p:nvSpPr>
        <p:spPr>
          <a:xfrm>
            <a:off x="433871" y="1220109"/>
            <a:ext cx="4852554" cy="2462213"/>
          </a:xfrm>
          <a:prstGeom prst="rect">
            <a:avLst/>
          </a:prstGeom>
          <a:noFill/>
        </p:spPr>
        <p:txBody>
          <a:bodyPr wrap="square" rtlCol="0">
            <a:spAutoFit/>
          </a:bodyPr>
          <a:lstStyle/>
          <a:p>
            <a:r>
              <a:rPr lang="en-US" sz="2200" b="1" dirty="0"/>
              <a:t>1</a:t>
            </a:r>
            <a:r>
              <a:rPr lang="en-US" sz="2200" dirty="0"/>
              <a:t>. Where is Bangkok? </a:t>
            </a:r>
          </a:p>
          <a:p>
            <a:endParaRPr lang="en-US" sz="2200" dirty="0"/>
          </a:p>
          <a:p>
            <a:endParaRPr lang="en-US" sz="2200" dirty="0"/>
          </a:p>
          <a:p>
            <a:endParaRPr lang="en-US" sz="2200" dirty="0"/>
          </a:p>
          <a:p>
            <a:endParaRPr lang="en-US" sz="2200" dirty="0"/>
          </a:p>
          <a:p>
            <a:r>
              <a:rPr lang="en-US" sz="2200" b="1" dirty="0"/>
              <a:t>2</a:t>
            </a:r>
            <a:r>
              <a:rPr lang="en-US" sz="2200" dirty="0"/>
              <a:t>. What is Bangkok famous for? </a:t>
            </a:r>
          </a:p>
          <a:p>
            <a:endParaRPr lang="en-VN" sz="2200" dirty="0"/>
          </a:p>
        </p:txBody>
      </p:sp>
    </p:spTree>
    <p:extLst>
      <p:ext uri="{BB962C8B-B14F-4D97-AF65-F5344CB8AC3E}">
        <p14:creationId xmlns:p14="http://schemas.microsoft.com/office/powerpoint/2010/main" val="2255637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iterate type="wd">
                                    <p:tmPct val="10000"/>
                                  </p:iterate>
                                  <p:childTnLst>
                                    <p:set>
                                      <p:cBhvr>
                                        <p:cTn id="11" dur="1" fill="hold">
                                          <p:stCondLst>
                                            <p:cond delay="0"/>
                                          </p:stCondLst>
                                        </p:cTn>
                                        <p:tgtEl>
                                          <p:spTgt spid="5">
                                            <p:txEl>
                                              <p:pRg st="5" end="5"/>
                                            </p:txEl>
                                          </p:spTgt>
                                        </p:tgtEl>
                                        <p:attrNameLst>
                                          <p:attrName>style.visibility</p:attrName>
                                        </p:attrNameLst>
                                      </p:cBhvr>
                                      <p:to>
                                        <p:strVal val="visible"/>
                                      </p:to>
                                    </p:set>
                                    <p:animEffect transition="in" filter="strips(downLeft)">
                                      <p:cBhvr>
                                        <p:cTn id="1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ood stand Images | Free Vectors, Stock Photos &amp; PSD">
            <a:extLst>
              <a:ext uri="{FF2B5EF4-FFF2-40B4-BE49-F238E27FC236}">
                <a16:creationId xmlns:a16="http://schemas.microsoft.com/office/drawing/2014/main" id="{D3FB2CBF-DC53-2EE8-7F81-FCE97430B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308" y="366596"/>
            <a:ext cx="4986099" cy="4410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Google Shape;1059;p44">
            <a:extLst>
              <a:ext uri="{FF2B5EF4-FFF2-40B4-BE49-F238E27FC236}">
                <a16:creationId xmlns:a16="http://schemas.microsoft.com/office/drawing/2014/main" id="{07FF2022-BF73-20C1-3D61-963F6DB68292}"/>
              </a:ext>
            </a:extLst>
          </p:cNvPr>
          <p:cNvSpPr txBox="1">
            <a:spLocks/>
          </p:cNvSpPr>
          <p:nvPr/>
        </p:nvSpPr>
        <p:spPr>
          <a:xfrm>
            <a:off x="444579" y="1158235"/>
            <a:ext cx="3302231" cy="15738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marL="0" marR="0" lvl="0" indent="0" defTabSz="914400" rtl="0" eaLnBrk="1" fontAlgn="auto" latinLnBrk="0" hangingPunct="1">
              <a:lnSpc>
                <a:spcPct val="100000"/>
              </a:lnSpc>
              <a:spcBef>
                <a:spcPts val="0"/>
              </a:spcBef>
              <a:spcAft>
                <a:spcPts val="0"/>
              </a:spcAft>
              <a:buClr>
                <a:srgbClr val="3C2B35"/>
              </a:buClr>
              <a:buSzPts val="3900"/>
              <a:buFont typeface="Raleway Black"/>
              <a:buNone/>
              <a:tabLst/>
              <a:defRPr/>
            </a:pPr>
            <a:r>
              <a:rPr lang="en-US" sz="4400" dirty="0">
                <a:solidFill>
                  <a:srgbClr val="3C2B35"/>
                </a:solidFill>
              </a:rPr>
              <a:t>food stall</a:t>
            </a:r>
          </a:p>
          <a:p>
            <a:pPr marL="0" marR="0" lvl="0" indent="0" defTabSz="914400" rtl="0" eaLnBrk="1" fontAlgn="auto" latinLnBrk="0" hangingPunct="1">
              <a:lnSpc>
                <a:spcPct val="100000"/>
              </a:lnSpc>
              <a:spcBef>
                <a:spcPts val="0"/>
              </a:spcBef>
              <a:spcAft>
                <a:spcPts val="0"/>
              </a:spcAft>
              <a:buClr>
                <a:srgbClr val="3C2B35"/>
              </a:buClr>
              <a:buSzPts val="3900"/>
              <a:buFont typeface="Raleway Black"/>
              <a:buNone/>
              <a:tabLst/>
              <a:defRPr/>
            </a:pPr>
            <a:r>
              <a:rPr kumimoji="0" lang="en-US" sz="4400" b="0" i="0" u="none" strike="noStrike" kern="0" cap="none" spc="0" normalizeH="0" baseline="0" noProof="0" dirty="0">
                <a:ln>
                  <a:noFill/>
                </a:ln>
                <a:solidFill>
                  <a:srgbClr val="3C2B35"/>
                </a:solidFill>
                <a:effectLst/>
                <a:uLnTx/>
                <a:uFillTx/>
                <a:latin typeface="Raleway Black"/>
                <a:sym typeface="Raleway Black"/>
              </a:rPr>
              <a:t>(noun)</a:t>
            </a:r>
          </a:p>
        </p:txBody>
      </p:sp>
      <p:sp>
        <p:nvSpPr>
          <p:cNvPr id="8" name="Google Shape;1059;p44">
            <a:extLst>
              <a:ext uri="{FF2B5EF4-FFF2-40B4-BE49-F238E27FC236}">
                <a16:creationId xmlns:a16="http://schemas.microsoft.com/office/drawing/2014/main" id="{497FE694-1D22-80B9-5FD5-ABFEC46608E7}"/>
              </a:ext>
            </a:extLst>
          </p:cNvPr>
          <p:cNvSpPr txBox="1">
            <a:spLocks/>
          </p:cNvSpPr>
          <p:nvPr/>
        </p:nvSpPr>
        <p:spPr>
          <a:xfrm>
            <a:off x="444579" y="2571750"/>
            <a:ext cx="3302231" cy="6036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a:buClr>
                <a:srgbClr val="3C2B35"/>
              </a:buClr>
            </a:pPr>
            <a:r>
              <a:rPr lang="en-US" sz="3200" b="0" i="0" dirty="0">
                <a:solidFill>
                  <a:srgbClr val="333333"/>
                </a:solidFill>
                <a:effectLst/>
                <a:latin typeface="arial" panose="020B0604020202020204" pitchFamily="34" charset="0"/>
              </a:rPr>
              <a:t>/</a:t>
            </a:r>
            <a:r>
              <a:rPr lang="en-US" sz="3200" b="0" i="0" dirty="0" err="1">
                <a:solidFill>
                  <a:srgbClr val="333333"/>
                </a:solidFill>
                <a:effectLst/>
                <a:latin typeface="arial" panose="020B0604020202020204" pitchFamily="34" charset="0"/>
              </a:rPr>
              <a:t>fuːd</a:t>
            </a:r>
            <a:r>
              <a:rPr lang="en-US" sz="3200" b="0" i="0" dirty="0">
                <a:solidFill>
                  <a:srgbClr val="333333"/>
                </a:solidFill>
                <a:effectLst/>
                <a:latin typeface="arial" panose="020B0604020202020204" pitchFamily="34" charset="0"/>
              </a:rPr>
              <a:t> </a:t>
            </a:r>
            <a:r>
              <a:rPr lang="en-US" sz="3200" b="0" i="0" dirty="0" err="1">
                <a:solidFill>
                  <a:srgbClr val="333333"/>
                </a:solidFill>
                <a:effectLst/>
                <a:latin typeface="arial" panose="020B0604020202020204" pitchFamily="34" charset="0"/>
              </a:rPr>
              <a:t>stɔːl</a:t>
            </a:r>
            <a:r>
              <a:rPr lang="en-US" sz="3200" b="0" i="0" dirty="0">
                <a:solidFill>
                  <a:srgbClr val="333333"/>
                </a:solidFill>
                <a:effectLst/>
                <a:latin typeface="arial" panose="020B0604020202020204" pitchFamily="34" charset="0"/>
              </a:rPr>
              <a:t>/</a:t>
            </a:r>
            <a:endParaRPr kumimoji="0" lang="en-US" sz="6000" b="0" i="0" u="none" strike="noStrike" kern="0" cap="none" spc="0" normalizeH="0" baseline="0" noProof="0" dirty="0">
              <a:ln>
                <a:noFill/>
              </a:ln>
              <a:solidFill>
                <a:srgbClr val="3C2B35"/>
              </a:solidFill>
              <a:effectLst/>
              <a:uLnTx/>
              <a:uFillTx/>
              <a:latin typeface="Arial" panose="020B0604020202020204" pitchFamily="34" charset="0"/>
              <a:cs typeface="Arial" panose="020B0604020202020204" pitchFamily="34" charset="0"/>
              <a:sym typeface="Raleway Black"/>
            </a:endParaRPr>
          </a:p>
        </p:txBody>
      </p:sp>
      <p:sp>
        <p:nvSpPr>
          <p:cNvPr id="9" name="Google Shape;1059;p44">
            <a:extLst>
              <a:ext uri="{FF2B5EF4-FFF2-40B4-BE49-F238E27FC236}">
                <a16:creationId xmlns:a16="http://schemas.microsoft.com/office/drawing/2014/main" id="{8F1CC803-3FDA-B1BE-EECD-A4633B327CA7}"/>
              </a:ext>
            </a:extLst>
          </p:cNvPr>
          <p:cNvSpPr txBox="1">
            <a:spLocks/>
          </p:cNvSpPr>
          <p:nvPr/>
        </p:nvSpPr>
        <p:spPr>
          <a:xfrm>
            <a:off x="444579" y="3175408"/>
            <a:ext cx="3302231" cy="6036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a:buClr>
                <a:srgbClr val="3C2B35"/>
              </a:buClr>
            </a:pPr>
            <a:r>
              <a:rPr lang="en-US" sz="3200" b="0" i="1" dirty="0" err="1">
                <a:solidFill>
                  <a:srgbClr val="333333"/>
                </a:solidFill>
                <a:effectLst/>
                <a:latin typeface="arial" panose="020B0604020202020204" pitchFamily="34" charset="0"/>
              </a:rPr>
              <a:t>quầy</a:t>
            </a:r>
            <a:r>
              <a:rPr lang="en-US" sz="3200" b="0" i="1" dirty="0">
                <a:solidFill>
                  <a:srgbClr val="333333"/>
                </a:solidFill>
                <a:effectLst/>
                <a:latin typeface="arial" panose="020B0604020202020204" pitchFamily="34" charset="0"/>
              </a:rPr>
              <a:t> </a:t>
            </a:r>
            <a:r>
              <a:rPr lang="en-US" sz="3200" b="0" i="1" dirty="0" err="1">
                <a:solidFill>
                  <a:srgbClr val="333333"/>
                </a:solidFill>
                <a:effectLst/>
                <a:latin typeface="arial" panose="020B0604020202020204" pitchFamily="34" charset="0"/>
              </a:rPr>
              <a:t>bán</a:t>
            </a:r>
            <a:r>
              <a:rPr lang="en-US" sz="3200" b="0" i="1" dirty="0">
                <a:solidFill>
                  <a:srgbClr val="333333"/>
                </a:solidFill>
                <a:effectLst/>
                <a:latin typeface="arial" panose="020B0604020202020204" pitchFamily="34" charset="0"/>
              </a:rPr>
              <a:t> </a:t>
            </a:r>
            <a:r>
              <a:rPr lang="en-US" sz="3200" b="0" i="1" dirty="0" err="1">
                <a:solidFill>
                  <a:srgbClr val="333333"/>
                </a:solidFill>
                <a:effectLst/>
                <a:latin typeface="arial" panose="020B0604020202020204" pitchFamily="34" charset="0"/>
              </a:rPr>
              <a:t>đồ</a:t>
            </a:r>
            <a:r>
              <a:rPr lang="en-US" sz="3200" b="0" i="1" dirty="0">
                <a:solidFill>
                  <a:srgbClr val="333333"/>
                </a:solidFill>
                <a:effectLst/>
                <a:latin typeface="arial" panose="020B0604020202020204" pitchFamily="34" charset="0"/>
              </a:rPr>
              <a:t> </a:t>
            </a:r>
            <a:r>
              <a:rPr lang="en-US" sz="3200" b="0" i="1" dirty="0" err="1">
                <a:solidFill>
                  <a:srgbClr val="333333"/>
                </a:solidFill>
                <a:effectLst/>
                <a:latin typeface="arial" panose="020B0604020202020204" pitchFamily="34" charset="0"/>
              </a:rPr>
              <a:t>ăn</a:t>
            </a:r>
            <a:endParaRPr kumimoji="0" lang="en-US" sz="6000" b="0" i="1" u="none" strike="noStrike" kern="0" cap="none" spc="0" normalizeH="0" baseline="0" noProof="0" dirty="0">
              <a:ln>
                <a:noFill/>
              </a:ln>
              <a:solidFill>
                <a:srgbClr val="3C2B35"/>
              </a:solidFill>
              <a:effectLst/>
              <a:uLnTx/>
              <a:uFillTx/>
              <a:latin typeface="Arial" panose="020B0604020202020204" pitchFamily="34" charset="0"/>
              <a:cs typeface="Arial" panose="020B0604020202020204" pitchFamily="34" charset="0"/>
              <a:sym typeface="Raleway Black"/>
            </a:endParaRPr>
          </a:p>
        </p:txBody>
      </p:sp>
    </p:spTree>
    <p:extLst>
      <p:ext uri="{BB962C8B-B14F-4D97-AF65-F5344CB8AC3E}">
        <p14:creationId xmlns:p14="http://schemas.microsoft.com/office/powerpoint/2010/main" val="384590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strips(downLeft)">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loating market Vectors &amp; Illustrations for Free Download | Freepik">
            <a:extLst>
              <a:ext uri="{FF2B5EF4-FFF2-40B4-BE49-F238E27FC236}">
                <a16:creationId xmlns:a16="http://schemas.microsoft.com/office/drawing/2014/main" id="{3F4B9CD9-84A8-F944-1E52-2BF5A67575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30"/>
          <a:stretch/>
        </p:blipFill>
        <p:spPr bwMode="auto">
          <a:xfrm>
            <a:off x="748196" y="245326"/>
            <a:ext cx="7647607" cy="3453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Google Shape;1059;p44">
            <a:extLst>
              <a:ext uri="{FF2B5EF4-FFF2-40B4-BE49-F238E27FC236}">
                <a16:creationId xmlns:a16="http://schemas.microsoft.com/office/drawing/2014/main" id="{FF2797D0-530B-F0FA-59B2-3491A55A74FA}"/>
              </a:ext>
            </a:extLst>
          </p:cNvPr>
          <p:cNvSpPr txBox="1">
            <a:spLocks/>
          </p:cNvSpPr>
          <p:nvPr/>
        </p:nvSpPr>
        <p:spPr>
          <a:xfrm>
            <a:off x="1053055" y="3600352"/>
            <a:ext cx="7037889" cy="8266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marL="0" marR="0" lvl="0" indent="0" defTabSz="914400" rtl="0" eaLnBrk="1" fontAlgn="auto" latinLnBrk="0" hangingPunct="1">
              <a:lnSpc>
                <a:spcPct val="100000"/>
              </a:lnSpc>
              <a:spcBef>
                <a:spcPts val="0"/>
              </a:spcBef>
              <a:spcAft>
                <a:spcPts val="0"/>
              </a:spcAft>
              <a:buClr>
                <a:srgbClr val="3C2B35"/>
              </a:buClr>
              <a:buSzPts val="3900"/>
              <a:buFont typeface="Raleway Black"/>
              <a:buNone/>
              <a:tabLst/>
              <a:defRPr/>
            </a:pPr>
            <a:r>
              <a:rPr lang="en-US" sz="4000" dirty="0">
                <a:solidFill>
                  <a:srgbClr val="3C2B35"/>
                </a:solidFill>
              </a:rPr>
              <a:t>floating market (noun)</a:t>
            </a:r>
            <a:endParaRPr kumimoji="0" lang="en-US" sz="4000" b="0" i="0" u="none" strike="noStrike" kern="0" cap="none" spc="0" normalizeH="0" baseline="0" noProof="0" dirty="0">
              <a:ln>
                <a:noFill/>
              </a:ln>
              <a:solidFill>
                <a:srgbClr val="3C2B35"/>
              </a:solidFill>
              <a:effectLst/>
              <a:uLnTx/>
              <a:uFillTx/>
              <a:latin typeface="Raleway Black"/>
              <a:sym typeface="Raleway Black"/>
            </a:endParaRPr>
          </a:p>
        </p:txBody>
      </p:sp>
      <p:sp>
        <p:nvSpPr>
          <p:cNvPr id="7" name="Google Shape;1059;p44">
            <a:extLst>
              <a:ext uri="{FF2B5EF4-FFF2-40B4-BE49-F238E27FC236}">
                <a16:creationId xmlns:a16="http://schemas.microsoft.com/office/drawing/2014/main" id="{B325878A-5688-1CE2-5D4A-0BFDE1509834}"/>
              </a:ext>
            </a:extLst>
          </p:cNvPr>
          <p:cNvSpPr txBox="1">
            <a:spLocks/>
          </p:cNvSpPr>
          <p:nvPr/>
        </p:nvSpPr>
        <p:spPr>
          <a:xfrm>
            <a:off x="1425887" y="4294516"/>
            <a:ext cx="3302231" cy="6036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a:buClr>
                <a:srgbClr val="3C2B35"/>
              </a:buClr>
            </a:pPr>
            <a:r>
              <a:rPr lang="en-US" sz="3200" b="0" i="0" dirty="0">
                <a:solidFill>
                  <a:srgbClr val="333333"/>
                </a:solidFill>
                <a:effectLst/>
                <a:latin typeface="arial" panose="020B0604020202020204" pitchFamily="34" charset="0"/>
              </a:rPr>
              <a:t>/</a:t>
            </a:r>
            <a:r>
              <a:rPr lang="en-US" sz="1400" b="0" i="0" dirty="0">
                <a:solidFill>
                  <a:srgbClr val="333333"/>
                </a:solidFill>
                <a:effectLst/>
                <a:latin typeface="arial" panose="020B0604020202020204" pitchFamily="34" charset="0"/>
              </a:rPr>
              <a:t>ˈ</a:t>
            </a:r>
            <a:r>
              <a:rPr lang="en-US" sz="3200" dirty="0" err="1">
                <a:solidFill>
                  <a:srgbClr val="333333"/>
                </a:solidFill>
                <a:latin typeface="arial" panose="020B0604020202020204" pitchFamily="34" charset="0"/>
              </a:rPr>
              <a:t>fləʊtɪŋ</a:t>
            </a:r>
            <a:r>
              <a:rPr lang="en-US" sz="3200" dirty="0">
                <a:solidFill>
                  <a:srgbClr val="333333"/>
                </a:solidFill>
                <a:latin typeface="arial" panose="020B0604020202020204" pitchFamily="34" charset="0"/>
              </a:rPr>
              <a:t> ˈ</a:t>
            </a:r>
            <a:r>
              <a:rPr lang="en-US" sz="3200" dirty="0" err="1">
                <a:solidFill>
                  <a:srgbClr val="333333"/>
                </a:solidFill>
                <a:latin typeface="arial" panose="020B0604020202020204" pitchFamily="34" charset="0"/>
              </a:rPr>
              <a:t>mɑːkɪt</a:t>
            </a:r>
            <a:r>
              <a:rPr lang="en-US" sz="3200" dirty="0">
                <a:solidFill>
                  <a:srgbClr val="333333"/>
                </a:solidFill>
                <a:latin typeface="arial" panose="020B0604020202020204" pitchFamily="34" charset="0"/>
              </a:rPr>
              <a:t>/</a:t>
            </a:r>
            <a:endParaRPr kumimoji="0" lang="en-US" sz="6000" b="0" i="0" u="none" strike="noStrike" kern="0" cap="none" spc="0" normalizeH="0" baseline="0" noProof="0" dirty="0">
              <a:ln>
                <a:noFill/>
              </a:ln>
              <a:solidFill>
                <a:srgbClr val="3C2B35"/>
              </a:solidFill>
              <a:effectLst/>
              <a:uLnTx/>
              <a:uFillTx/>
              <a:latin typeface="Arial" panose="020B0604020202020204" pitchFamily="34" charset="0"/>
              <a:cs typeface="Arial" panose="020B0604020202020204" pitchFamily="34" charset="0"/>
              <a:sym typeface="Raleway Black"/>
            </a:endParaRPr>
          </a:p>
        </p:txBody>
      </p:sp>
      <p:sp>
        <p:nvSpPr>
          <p:cNvPr id="8" name="Google Shape;1059;p44">
            <a:extLst>
              <a:ext uri="{FF2B5EF4-FFF2-40B4-BE49-F238E27FC236}">
                <a16:creationId xmlns:a16="http://schemas.microsoft.com/office/drawing/2014/main" id="{5583C50D-C62F-D236-251D-1A36F1E64924}"/>
              </a:ext>
            </a:extLst>
          </p:cNvPr>
          <p:cNvSpPr txBox="1">
            <a:spLocks/>
          </p:cNvSpPr>
          <p:nvPr/>
        </p:nvSpPr>
        <p:spPr>
          <a:xfrm>
            <a:off x="4728118" y="4294516"/>
            <a:ext cx="2709747" cy="6036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1pPr>
            <a:lvl2pPr marR="0" lvl="1"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2pPr>
            <a:lvl3pPr marR="0" lvl="2"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3pPr>
            <a:lvl4pPr marR="0" lvl="3"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4pPr>
            <a:lvl5pPr marR="0" lvl="4"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5pPr>
            <a:lvl6pPr marR="0" lvl="5"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6pPr>
            <a:lvl7pPr marR="0" lvl="6"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7pPr>
            <a:lvl8pPr marR="0" lvl="7"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8pPr>
            <a:lvl9pPr marR="0" lvl="8" algn="ctr" rtl="0">
              <a:lnSpc>
                <a:spcPct val="100000"/>
              </a:lnSpc>
              <a:spcBef>
                <a:spcPts val="0"/>
              </a:spcBef>
              <a:spcAft>
                <a:spcPts val="0"/>
              </a:spcAft>
              <a:buClr>
                <a:schemeClr val="dk1"/>
              </a:buClr>
              <a:buSzPts val="3900"/>
              <a:buFont typeface="Raleway Black"/>
              <a:buNone/>
              <a:defRPr sz="3900" b="0" i="0" u="none" strike="noStrike" cap="none">
                <a:solidFill>
                  <a:schemeClr val="dk1"/>
                </a:solidFill>
                <a:latin typeface="Raleway Black"/>
                <a:ea typeface="Raleway Black"/>
                <a:cs typeface="Raleway Black"/>
                <a:sym typeface="Raleway Black"/>
              </a:defRPr>
            </a:lvl9pPr>
          </a:lstStyle>
          <a:p>
            <a:pPr>
              <a:buClr>
                <a:srgbClr val="3C2B35"/>
              </a:buClr>
            </a:pPr>
            <a:r>
              <a:rPr lang="en-US" sz="3200" i="1" dirty="0" err="1">
                <a:solidFill>
                  <a:srgbClr val="333333"/>
                </a:solidFill>
                <a:latin typeface="arial" panose="020B0604020202020204" pitchFamily="34" charset="0"/>
              </a:rPr>
              <a:t>c</a:t>
            </a:r>
            <a:r>
              <a:rPr lang="en-US" sz="3200" b="0" i="1" dirty="0" err="1">
                <a:solidFill>
                  <a:srgbClr val="333333"/>
                </a:solidFill>
                <a:effectLst/>
                <a:latin typeface="arial" panose="020B0604020202020204" pitchFamily="34" charset="0"/>
              </a:rPr>
              <a:t>hợ</a:t>
            </a:r>
            <a:r>
              <a:rPr lang="en-US" sz="3200" b="0" i="1" dirty="0">
                <a:solidFill>
                  <a:srgbClr val="333333"/>
                </a:solidFill>
                <a:effectLst/>
                <a:latin typeface="arial" panose="020B0604020202020204" pitchFamily="34" charset="0"/>
              </a:rPr>
              <a:t> </a:t>
            </a:r>
            <a:r>
              <a:rPr lang="en-US" sz="3200" b="0" i="1" dirty="0" err="1">
                <a:solidFill>
                  <a:srgbClr val="333333"/>
                </a:solidFill>
                <a:effectLst/>
                <a:latin typeface="arial" panose="020B0604020202020204" pitchFamily="34" charset="0"/>
              </a:rPr>
              <a:t>nổi</a:t>
            </a:r>
            <a:endParaRPr kumimoji="0" lang="en-US" sz="6000" b="0" i="1" u="none" strike="noStrike" kern="0" cap="none" spc="0" normalizeH="0" baseline="0" noProof="0" dirty="0">
              <a:ln>
                <a:noFill/>
              </a:ln>
              <a:solidFill>
                <a:srgbClr val="3C2B35"/>
              </a:solidFill>
              <a:effectLst/>
              <a:uLnTx/>
              <a:uFillTx/>
              <a:latin typeface="Arial" panose="020B0604020202020204" pitchFamily="34" charset="0"/>
              <a:cs typeface="Arial" panose="020B0604020202020204" pitchFamily="34" charset="0"/>
              <a:sym typeface="Raleway Black"/>
            </a:endParaRPr>
          </a:p>
        </p:txBody>
      </p:sp>
    </p:spTree>
    <p:extLst>
      <p:ext uri="{BB962C8B-B14F-4D97-AF65-F5344CB8AC3E}">
        <p14:creationId xmlns:p14="http://schemas.microsoft.com/office/powerpoint/2010/main" val="12753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strips(downLeft)">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Rome Travel Tour by Slidesgo">
  <a:themeElements>
    <a:clrScheme name="Simple Light">
      <a:dk1>
        <a:srgbClr val="3C2B35"/>
      </a:dk1>
      <a:lt1>
        <a:srgbClr val="F6EFDC"/>
      </a:lt1>
      <a:dk2>
        <a:srgbClr val="ADDBD0"/>
      </a:dk2>
      <a:lt2>
        <a:srgbClr val="FCB82F"/>
      </a:lt2>
      <a:accent1>
        <a:srgbClr val="827E2D"/>
      </a:accent1>
      <a:accent2>
        <a:srgbClr val="C95A3E"/>
      </a:accent2>
      <a:accent3>
        <a:srgbClr val="338093"/>
      </a:accent3>
      <a:accent4>
        <a:srgbClr val="5D5D5D"/>
      </a:accent4>
      <a:accent5>
        <a:srgbClr val="4D2218"/>
      </a:accent5>
      <a:accent6>
        <a:srgbClr val="FFFFFF"/>
      </a:accent6>
      <a:hlink>
        <a:srgbClr val="5D5D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 Reconciliation Day by Slidesgo">
  <a:themeElements>
    <a:clrScheme name="Simple Light">
      <a:dk1>
        <a:srgbClr val="F8F1ED"/>
      </a:dk1>
      <a:lt1>
        <a:srgbClr val="6B3933"/>
      </a:lt1>
      <a:dk2>
        <a:srgbClr val="D7675D"/>
      </a:dk2>
      <a:lt2>
        <a:srgbClr val="F49A56"/>
      </a:lt2>
      <a:accent1>
        <a:srgbClr val="F5B868"/>
      </a:accent1>
      <a:accent2>
        <a:srgbClr val="C3DCFF"/>
      </a:accent2>
      <a:accent3>
        <a:srgbClr val="8D95B9"/>
      </a:accent3>
      <a:accent4>
        <a:srgbClr val="5A669E"/>
      </a:accent4>
      <a:accent5>
        <a:srgbClr val="353056"/>
      </a:accent5>
      <a:accent6>
        <a:srgbClr val="201512"/>
      </a:accent6>
      <a:hlink>
        <a:srgbClr val="6B39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ome Travel Tour by Slidesgo">
  <a:themeElements>
    <a:clrScheme name="Simple Light">
      <a:dk1>
        <a:srgbClr val="3C2B35"/>
      </a:dk1>
      <a:lt1>
        <a:srgbClr val="F6EFDC"/>
      </a:lt1>
      <a:dk2>
        <a:srgbClr val="ADDBD0"/>
      </a:dk2>
      <a:lt2>
        <a:srgbClr val="FCB82F"/>
      </a:lt2>
      <a:accent1>
        <a:srgbClr val="827E2D"/>
      </a:accent1>
      <a:accent2>
        <a:srgbClr val="C95A3E"/>
      </a:accent2>
      <a:accent3>
        <a:srgbClr val="338093"/>
      </a:accent3>
      <a:accent4>
        <a:srgbClr val="5D5D5D"/>
      </a:accent4>
      <a:accent5>
        <a:srgbClr val="4D2218"/>
      </a:accent5>
      <a:accent6>
        <a:srgbClr val="FFFFFF"/>
      </a:accent6>
      <a:hlink>
        <a:srgbClr val="5D5D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1425</Words>
  <Application>Microsoft Macintosh PowerPoint</Application>
  <PresentationFormat>On-screen Show (16:9)</PresentationFormat>
  <Paragraphs>165</Paragraphs>
  <Slides>25</Slides>
  <Notes>14</Notes>
  <HiddenSlides>1</HiddenSlides>
  <MMClips>11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Calibri</vt:lpstr>
      <vt:lpstr>Euphoria Script</vt:lpstr>
      <vt:lpstr>Franklin Gothic Medium</vt:lpstr>
      <vt:lpstr>Gothic A1</vt:lpstr>
      <vt:lpstr>Raleway Black</vt:lpstr>
      <vt:lpstr>Passion One</vt:lpstr>
      <vt:lpstr>Arial</vt:lpstr>
      <vt:lpstr>Century Gothic</vt:lpstr>
      <vt:lpstr>Raleway SemiBold</vt:lpstr>
      <vt:lpstr>Raleway ExtraBold</vt:lpstr>
      <vt:lpstr>Pangolin</vt:lpstr>
      <vt:lpstr>Arial</vt:lpstr>
      <vt:lpstr>Titillium Web</vt:lpstr>
      <vt:lpstr>Titillium Web SemiBold</vt:lpstr>
      <vt:lpstr>Roboto Condensed Light</vt:lpstr>
      <vt:lpstr>Didact Gothic</vt:lpstr>
      <vt:lpstr>Rome Travel Tour by Slidesgo</vt:lpstr>
      <vt:lpstr>US Reconciliation Day by Slidesgo</vt:lpstr>
      <vt:lpstr>1_Rome Travel Tour by Slidesgo</vt:lpstr>
      <vt:lpstr>Unit 9  Cities around the world</vt:lpstr>
      <vt:lpstr>PowerPoint Presentation</vt:lpstr>
      <vt:lpstr>Let’s go to a secret country! Can you guess what is it?</vt:lpstr>
      <vt:lpstr>PowerPoint Presentation</vt:lpstr>
      <vt:lpstr>OBJECTIVES</vt:lpstr>
      <vt:lpstr>PowerPoint Presentation</vt:lpstr>
      <vt:lpstr>PowerPoint Presentation</vt:lpstr>
      <vt:lpstr>PowerPoint Presentation</vt:lpstr>
      <vt:lpstr>PowerPoint Presentation</vt:lpstr>
      <vt:lpstr>Ex 2 (pg. 33). Read and underline key words.</vt:lpstr>
      <vt:lpstr>Ex 2 (pg. 33). Listen and tick True or False</vt:lpstr>
      <vt:lpstr>Ex 2 (pg. 33). Check your answer.</vt:lpstr>
      <vt:lpstr>Ex 2 (pg. 33). Check your answer.</vt:lpstr>
      <vt:lpstr>Ex 2 (pg. 33). Check your answer.</vt:lpstr>
      <vt:lpstr>Ex 2 (pg. 33). Check your answer.</vt:lpstr>
      <vt:lpstr>Ex 3 (pg. 33).  Listen again and fill each gap with ONE word / number.  </vt:lpstr>
      <vt:lpstr>Ex 3 (pg. 33). Check your answer.</vt:lpstr>
      <vt:lpstr>PowerPoint Presentation</vt:lpstr>
      <vt:lpstr>PowerPoint Presentation</vt:lpstr>
      <vt:lpstr>PowerPoint Presentation</vt:lpstr>
      <vt:lpstr>Ex 4 (pg. 33). Work in groups. Think about a city in your country,  using the mind map below as a guide. </vt:lpstr>
      <vt:lpstr>Ex 5 (pg. 33). Write a postcard of about 50 words about your holiday in a city. Use the information in 4. </vt:lpstr>
      <vt:lpstr>CLASS GALERY</vt:lpstr>
      <vt:lpstr>RECAP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  Cities around the world</dc:title>
  <cp:lastModifiedBy>Hanh Nguyen</cp:lastModifiedBy>
  <cp:revision>15</cp:revision>
  <dcterms:modified xsi:type="dcterms:W3CDTF">2023-01-05T02:49:42Z</dcterms:modified>
</cp:coreProperties>
</file>