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5"/>
  </p:notesMasterIdLst>
  <p:sldIdLst>
    <p:sldId id="256" r:id="rId2"/>
    <p:sldId id="258" r:id="rId3"/>
    <p:sldId id="322" r:id="rId4"/>
    <p:sldId id="321" r:id="rId5"/>
    <p:sldId id="320" r:id="rId6"/>
    <p:sldId id="319" r:id="rId7"/>
    <p:sldId id="324" r:id="rId8"/>
    <p:sldId id="325" r:id="rId9"/>
    <p:sldId id="326" r:id="rId10"/>
    <p:sldId id="328" r:id="rId11"/>
    <p:sldId id="323" r:id="rId12"/>
    <p:sldId id="327" r:id="rId13"/>
    <p:sldId id="290" r:id="rId14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Chewy" panose="02000000000000000000" pitchFamily="2" charset="0"/>
      <p:regular r:id="rId25"/>
    </p:embeddedFont>
    <p:embeddedFont>
      <p:font typeface="Hind" panose="02000000000000000000" pitchFamily="2" charset="77"/>
      <p:regular r:id="rId26"/>
      <p:bold r:id="rId27"/>
    </p:embeddedFont>
    <p:embeddedFont>
      <p:font typeface="Pangolin" pitchFamily="2" charset="77"/>
      <p:regular r:id="rId28"/>
    </p:embeddedFont>
    <p:embeddedFont>
      <p:font typeface="Raleway ExtraBold" pitchFamily="2" charset="77"/>
      <p:bold r:id="rId29"/>
      <p:italic r:id="rId30"/>
      <p:boldItalic r:id="rId31"/>
    </p:embeddedFont>
    <p:embeddedFont>
      <p:font typeface="Roboto Condensed Light" panose="02000000000000000000" pitchFamily="2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9CC"/>
    <a:srgbClr val="9BE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888370-C1E8-4ABB-A2C8-5FF2DBDC9C3C}">
  <a:tblStyle styleId="{3A888370-C1E8-4ABB-A2C8-5FF2DBDC9C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D73017-50F0-43B1-81DF-A87861FCF5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/>
    <p:restoredTop sz="94268" autoAdjust="0"/>
  </p:normalViewPr>
  <p:slideViewPr>
    <p:cSldViewPr snapToGrid="0">
      <p:cViewPr varScale="1">
        <p:scale>
          <a:sx n="138" d="100"/>
          <a:sy n="138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Google Shape;3470;g108b4651a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1" name="Google Shape;3471;g108b4651a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A: What's it like? a It has beautiful beaches. C Is it in Australia? Ek Yes, it is. A It's Sydney. Ek Right </a:t>
            </a:r>
          </a:p>
        </p:txBody>
      </p:sp>
    </p:spTree>
    <p:extLst>
      <p:ext uri="{BB962C8B-B14F-4D97-AF65-F5344CB8AC3E}">
        <p14:creationId xmlns:p14="http://schemas.microsoft.com/office/powerpoint/2010/main" val="3309498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88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58400" y="1330913"/>
            <a:ext cx="6427200" cy="1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654400" y="3329288"/>
            <a:ext cx="383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924150" y="-13850"/>
            <a:ext cx="3600450" cy="674600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8635689" y="-4325"/>
            <a:ext cx="632350" cy="29718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867000" y="4538052"/>
            <a:ext cx="5086350" cy="744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3818411" y="310623"/>
            <a:ext cx="342892" cy="319092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2587272" y="4690221"/>
            <a:ext cx="342908" cy="319107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2424600" y="1062350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7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2854650" y="1931138"/>
            <a:ext cx="34347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16221" y="4196257"/>
            <a:ext cx="1122563" cy="670479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1510337" y="4507362"/>
            <a:ext cx="962053" cy="405217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7422971" y="539497"/>
            <a:ext cx="1288943" cy="954529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7624874" y="1676172"/>
            <a:ext cx="754593" cy="1003232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4500775" y="4597779"/>
            <a:ext cx="4752975" cy="6222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63321" y="-271175"/>
            <a:ext cx="4923225" cy="127635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2667186" y="472548"/>
            <a:ext cx="342892" cy="319092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424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35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8767939" y="2510275"/>
            <a:ext cx="433425" cy="2609850"/>
          </a:xfrm>
          <a:custGeom>
            <a:avLst/>
            <a:gdLst/>
            <a:ahLst/>
            <a:cxnLst/>
            <a:rect l="l" t="t" r="r" b="b"/>
            <a:pathLst>
              <a:path w="17337" h="104394" extrusionOk="0">
                <a:moveTo>
                  <a:pt x="16194" y="104394"/>
                </a:moveTo>
                <a:cubicBezTo>
                  <a:pt x="9611" y="96166"/>
                  <a:pt x="5745" y="84247"/>
                  <a:pt x="7812" y="73914"/>
                </a:cubicBezTo>
                <a:cubicBezTo>
                  <a:pt x="9098" y="67485"/>
                  <a:pt x="11512" y="61007"/>
                  <a:pt x="10860" y="54483"/>
                </a:cubicBezTo>
                <a:cubicBezTo>
                  <a:pt x="9836" y="44248"/>
                  <a:pt x="1647" y="35710"/>
                  <a:pt x="192" y="25527"/>
                </a:cubicBezTo>
                <a:cubicBezTo>
                  <a:pt x="-1258" y="15380"/>
                  <a:pt x="8169" y="4584"/>
                  <a:pt x="1733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5" name="Google Shape;285;p4"/>
          <p:cNvSpPr/>
          <p:nvPr/>
        </p:nvSpPr>
        <p:spPr>
          <a:xfrm>
            <a:off x="225" y="-51950"/>
            <a:ext cx="4229100" cy="361175"/>
          </a:xfrm>
          <a:custGeom>
            <a:avLst/>
            <a:gdLst/>
            <a:ahLst/>
            <a:cxnLst/>
            <a:rect l="l" t="t" r="r" b="b"/>
            <a:pathLst>
              <a:path w="169164" h="14447" extrusionOk="0">
                <a:moveTo>
                  <a:pt x="0" y="1905"/>
                </a:moveTo>
                <a:cubicBezTo>
                  <a:pt x="6877" y="1905"/>
                  <a:pt x="13873" y="1883"/>
                  <a:pt x="20574" y="3429"/>
                </a:cubicBezTo>
                <a:cubicBezTo>
                  <a:pt x="30829" y="5796"/>
                  <a:pt x="39873" y="12609"/>
                  <a:pt x="50292" y="14097"/>
                </a:cubicBezTo>
                <a:cubicBezTo>
                  <a:pt x="60090" y="15497"/>
                  <a:pt x="69831" y="10925"/>
                  <a:pt x="79629" y="9525"/>
                </a:cubicBezTo>
                <a:cubicBezTo>
                  <a:pt x="89066" y="8177"/>
                  <a:pt x="98767" y="9320"/>
                  <a:pt x="108204" y="10668"/>
                </a:cubicBezTo>
                <a:cubicBezTo>
                  <a:pt x="116757" y="11890"/>
                  <a:pt x="125508" y="9124"/>
                  <a:pt x="134112" y="9906"/>
                </a:cubicBezTo>
                <a:cubicBezTo>
                  <a:pt x="140313" y="10470"/>
                  <a:pt x="146236" y="14597"/>
                  <a:pt x="152400" y="13716"/>
                </a:cubicBezTo>
                <a:cubicBezTo>
                  <a:pt x="159547" y="12695"/>
                  <a:pt x="169164" y="7220"/>
                  <a:pt x="1691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6" name="Google Shape;286;p4"/>
          <p:cNvGrpSpPr/>
          <p:nvPr/>
        </p:nvGrpSpPr>
        <p:grpSpPr>
          <a:xfrm>
            <a:off x="179615" y="2124452"/>
            <a:ext cx="925530" cy="1796832"/>
            <a:chOff x="204076" y="125827"/>
            <a:chExt cx="925530" cy="1796832"/>
          </a:xfrm>
        </p:grpSpPr>
        <p:sp>
          <p:nvSpPr>
            <p:cNvPr id="287" name="Google Shape;287;p4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4"/>
          <p:cNvGrpSpPr/>
          <p:nvPr/>
        </p:nvGrpSpPr>
        <p:grpSpPr>
          <a:xfrm>
            <a:off x="7986615" y="-204543"/>
            <a:ext cx="959605" cy="1542140"/>
            <a:chOff x="9840651" y="2066749"/>
            <a:chExt cx="701773" cy="1127790"/>
          </a:xfrm>
        </p:grpSpPr>
        <p:sp>
          <p:nvSpPr>
            <p:cNvPr id="297" name="Google Shape;297;p4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4"/>
          <p:cNvGrpSpPr/>
          <p:nvPr/>
        </p:nvGrpSpPr>
        <p:grpSpPr>
          <a:xfrm rot="-2864756">
            <a:off x="1170461" y="145773"/>
            <a:ext cx="342892" cy="319092"/>
            <a:chOff x="-1003774" y="3010923"/>
            <a:chExt cx="671424" cy="624822"/>
          </a:xfrm>
        </p:grpSpPr>
        <p:sp>
          <p:nvSpPr>
            <p:cNvPr id="329" name="Google Shape;329;p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-152250" y="3383267"/>
            <a:ext cx="4629150" cy="2059750"/>
          </a:xfrm>
          <a:custGeom>
            <a:avLst/>
            <a:gdLst/>
            <a:ahLst/>
            <a:cxnLst/>
            <a:rect l="l" t="t" r="r" b="b"/>
            <a:pathLst>
              <a:path w="185166" h="82390" extrusionOk="0">
                <a:moveTo>
                  <a:pt x="0" y="132"/>
                </a:moveTo>
                <a:cubicBezTo>
                  <a:pt x="8470" y="-927"/>
                  <a:pt x="17142" y="9260"/>
                  <a:pt x="18669" y="17658"/>
                </a:cubicBezTo>
                <a:cubicBezTo>
                  <a:pt x="20146" y="25780"/>
                  <a:pt x="17050" y="34328"/>
                  <a:pt x="18669" y="42423"/>
                </a:cubicBezTo>
                <a:cubicBezTo>
                  <a:pt x="19661" y="47383"/>
                  <a:pt x="23857" y="51632"/>
                  <a:pt x="28194" y="54234"/>
                </a:cubicBezTo>
                <a:cubicBezTo>
                  <a:pt x="37708" y="59943"/>
                  <a:pt x="50435" y="55237"/>
                  <a:pt x="61341" y="57282"/>
                </a:cubicBezTo>
                <a:cubicBezTo>
                  <a:pt x="72186" y="59316"/>
                  <a:pt x="82842" y="65954"/>
                  <a:pt x="93726" y="64140"/>
                </a:cubicBezTo>
                <a:cubicBezTo>
                  <a:pt x="100906" y="62943"/>
                  <a:pt x="108381" y="60089"/>
                  <a:pt x="115443" y="61854"/>
                </a:cubicBezTo>
                <a:cubicBezTo>
                  <a:pt x="125028" y="64250"/>
                  <a:pt x="134905" y="66375"/>
                  <a:pt x="143637" y="70998"/>
                </a:cubicBezTo>
                <a:cubicBezTo>
                  <a:pt x="149491" y="74097"/>
                  <a:pt x="153906" y="80367"/>
                  <a:pt x="160401" y="81666"/>
                </a:cubicBezTo>
                <a:cubicBezTo>
                  <a:pt x="168573" y="83300"/>
                  <a:pt x="177712" y="81964"/>
                  <a:pt x="185166" y="78237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72" name="Google Shape;472;p6"/>
          <p:cNvSpPr/>
          <p:nvPr/>
        </p:nvSpPr>
        <p:spPr>
          <a:xfrm>
            <a:off x="5372250" y="-61475"/>
            <a:ext cx="3914775" cy="401950"/>
          </a:xfrm>
          <a:custGeom>
            <a:avLst/>
            <a:gdLst/>
            <a:ahLst/>
            <a:cxnLst/>
            <a:rect l="l" t="t" r="r" b="b"/>
            <a:pathLst>
              <a:path w="156591" h="16078" extrusionOk="0">
                <a:moveTo>
                  <a:pt x="156591" y="0"/>
                </a:moveTo>
                <a:cubicBezTo>
                  <a:pt x="152629" y="2972"/>
                  <a:pt x="147401" y="3703"/>
                  <a:pt x="142875" y="5715"/>
                </a:cubicBezTo>
                <a:cubicBezTo>
                  <a:pt x="132609" y="10278"/>
                  <a:pt x="120583" y="14706"/>
                  <a:pt x="109728" y="11811"/>
                </a:cubicBezTo>
                <a:cubicBezTo>
                  <a:pt x="106102" y="10844"/>
                  <a:pt x="100835" y="10723"/>
                  <a:pt x="99441" y="7239"/>
                </a:cubicBezTo>
                <a:cubicBezTo>
                  <a:pt x="97477" y="2330"/>
                  <a:pt x="108903" y="-910"/>
                  <a:pt x="113919" y="762"/>
                </a:cubicBezTo>
                <a:cubicBezTo>
                  <a:pt x="117821" y="2063"/>
                  <a:pt x="118733" y="10045"/>
                  <a:pt x="115824" y="12954"/>
                </a:cubicBezTo>
                <a:cubicBezTo>
                  <a:pt x="109625" y="19153"/>
                  <a:pt x="97964" y="14600"/>
                  <a:pt x="89535" y="12192"/>
                </a:cubicBezTo>
                <a:cubicBezTo>
                  <a:pt x="82488" y="10179"/>
                  <a:pt x="75125" y="9325"/>
                  <a:pt x="67818" y="8763"/>
                </a:cubicBezTo>
                <a:cubicBezTo>
                  <a:pt x="58308" y="8031"/>
                  <a:pt x="48753" y="11019"/>
                  <a:pt x="39243" y="10287"/>
                </a:cubicBezTo>
                <a:cubicBezTo>
                  <a:pt x="25760" y="9250"/>
                  <a:pt x="12095" y="6048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73" name="Google Shape;473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474" name="Google Shape;474;p6"/>
          <p:cNvGrpSpPr/>
          <p:nvPr/>
        </p:nvGrpSpPr>
        <p:grpSpPr>
          <a:xfrm>
            <a:off x="7929763" y="4273025"/>
            <a:ext cx="1073629" cy="720788"/>
            <a:chOff x="7681600" y="381950"/>
            <a:chExt cx="1073629" cy="720788"/>
          </a:xfrm>
        </p:grpSpPr>
        <p:sp>
          <p:nvSpPr>
            <p:cNvPr id="475" name="Google Shape;475;p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6"/>
          <p:cNvGrpSpPr/>
          <p:nvPr/>
        </p:nvGrpSpPr>
        <p:grpSpPr>
          <a:xfrm>
            <a:off x="-100724" y="125827"/>
            <a:ext cx="925530" cy="1796832"/>
            <a:chOff x="204076" y="125827"/>
            <a:chExt cx="925530" cy="1796832"/>
          </a:xfrm>
        </p:grpSpPr>
        <p:sp>
          <p:nvSpPr>
            <p:cNvPr id="505" name="Google Shape;505;p6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6"/>
          <p:cNvGrpSpPr/>
          <p:nvPr/>
        </p:nvGrpSpPr>
        <p:grpSpPr>
          <a:xfrm rot="-2864756">
            <a:off x="6907236" y="34398"/>
            <a:ext cx="342892" cy="319092"/>
            <a:chOff x="-1003774" y="3010923"/>
            <a:chExt cx="671424" cy="624822"/>
          </a:xfrm>
        </p:grpSpPr>
        <p:sp>
          <p:nvSpPr>
            <p:cNvPr id="515" name="Google Shape;515;p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9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9"/>
          <p:cNvSpPr txBox="1">
            <a:spLocks noGrp="1"/>
          </p:cNvSpPr>
          <p:nvPr>
            <p:ph type="title"/>
          </p:nvPr>
        </p:nvSpPr>
        <p:spPr>
          <a:xfrm>
            <a:off x="1623000" y="1645359"/>
            <a:ext cx="58980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9"/>
          <p:cNvSpPr txBox="1">
            <a:spLocks noGrp="1"/>
          </p:cNvSpPr>
          <p:nvPr>
            <p:ph type="subTitle" idx="1"/>
          </p:nvPr>
        </p:nvSpPr>
        <p:spPr>
          <a:xfrm>
            <a:off x="1728300" y="2711241"/>
            <a:ext cx="5687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9"/>
          <p:cNvSpPr/>
          <p:nvPr/>
        </p:nvSpPr>
        <p:spPr>
          <a:xfrm>
            <a:off x="19275" y="-71150"/>
            <a:ext cx="7829550" cy="764275"/>
          </a:xfrm>
          <a:custGeom>
            <a:avLst/>
            <a:gdLst/>
            <a:ahLst/>
            <a:cxnLst/>
            <a:rect l="l" t="t" r="r" b="b"/>
            <a:pathLst>
              <a:path w="313182" h="30571" extrusionOk="0">
                <a:moveTo>
                  <a:pt x="0" y="1905"/>
                </a:moveTo>
                <a:cubicBezTo>
                  <a:pt x="27234" y="-1986"/>
                  <a:pt x="53492" y="14810"/>
                  <a:pt x="80391" y="20574"/>
                </a:cubicBezTo>
                <a:cubicBezTo>
                  <a:pt x="96546" y="24036"/>
                  <a:pt x="113720" y="25719"/>
                  <a:pt x="129921" y="22479"/>
                </a:cubicBezTo>
                <a:cubicBezTo>
                  <a:pt x="139798" y="20504"/>
                  <a:pt x="149989" y="18900"/>
                  <a:pt x="160020" y="19812"/>
                </a:cubicBezTo>
                <a:cubicBezTo>
                  <a:pt x="185544" y="22132"/>
                  <a:pt x="212105" y="34207"/>
                  <a:pt x="236601" y="26670"/>
                </a:cubicBezTo>
                <a:cubicBezTo>
                  <a:pt x="239207" y="25868"/>
                  <a:pt x="242621" y="25299"/>
                  <a:pt x="243840" y="22860"/>
                </a:cubicBezTo>
                <a:cubicBezTo>
                  <a:pt x="245369" y="19801"/>
                  <a:pt x="242962" y="15094"/>
                  <a:pt x="240030" y="13335"/>
                </a:cubicBezTo>
                <a:cubicBezTo>
                  <a:pt x="236747" y="11365"/>
                  <a:pt x="231051" y="11536"/>
                  <a:pt x="228600" y="14478"/>
                </a:cubicBezTo>
                <a:cubicBezTo>
                  <a:pt x="226461" y="17045"/>
                  <a:pt x="227627" y="22164"/>
                  <a:pt x="230124" y="24384"/>
                </a:cubicBezTo>
                <a:cubicBezTo>
                  <a:pt x="251690" y="43554"/>
                  <a:pt x="287374" y="12904"/>
                  <a:pt x="313182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6" name="Google Shape;806;p9"/>
          <p:cNvSpPr/>
          <p:nvPr/>
        </p:nvSpPr>
        <p:spPr>
          <a:xfrm>
            <a:off x="3895950" y="4541749"/>
            <a:ext cx="4924425" cy="740225"/>
          </a:xfrm>
          <a:custGeom>
            <a:avLst/>
            <a:gdLst/>
            <a:ahLst/>
            <a:cxnLst/>
            <a:rect l="l" t="t" r="r" b="b"/>
            <a:pathLst>
              <a:path w="196977" h="29609" extrusionOk="0">
                <a:moveTo>
                  <a:pt x="0" y="26561"/>
                </a:moveTo>
                <a:cubicBezTo>
                  <a:pt x="664" y="18592"/>
                  <a:pt x="5321" y="8753"/>
                  <a:pt x="12954" y="6368"/>
                </a:cubicBezTo>
                <a:cubicBezTo>
                  <a:pt x="23767" y="2989"/>
                  <a:pt x="35673" y="6887"/>
                  <a:pt x="46863" y="8654"/>
                </a:cubicBezTo>
                <a:cubicBezTo>
                  <a:pt x="59919" y="10715"/>
                  <a:pt x="73308" y="11192"/>
                  <a:pt x="86487" y="10178"/>
                </a:cubicBezTo>
                <a:cubicBezTo>
                  <a:pt x="100553" y="9096"/>
                  <a:pt x="113561" y="1243"/>
                  <a:pt x="127635" y="272"/>
                </a:cubicBezTo>
                <a:cubicBezTo>
                  <a:pt x="143413" y="-816"/>
                  <a:pt x="159971" y="2724"/>
                  <a:pt x="174117" y="9797"/>
                </a:cubicBezTo>
                <a:cubicBezTo>
                  <a:pt x="183136" y="14306"/>
                  <a:pt x="193788" y="20043"/>
                  <a:pt x="196977" y="2960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07" name="Google Shape;807;p9"/>
          <p:cNvGrpSpPr/>
          <p:nvPr/>
        </p:nvGrpSpPr>
        <p:grpSpPr>
          <a:xfrm rot="-2864756">
            <a:off x="7544936" y="4439873"/>
            <a:ext cx="342892" cy="319092"/>
            <a:chOff x="-1003774" y="3010923"/>
            <a:chExt cx="671424" cy="624822"/>
          </a:xfrm>
        </p:grpSpPr>
        <p:sp>
          <p:nvSpPr>
            <p:cNvPr id="808" name="Google Shape;808;p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9"/>
          <p:cNvGrpSpPr/>
          <p:nvPr/>
        </p:nvGrpSpPr>
        <p:grpSpPr>
          <a:xfrm>
            <a:off x="8053474" y="948772"/>
            <a:ext cx="754593" cy="1003232"/>
            <a:chOff x="7062788" y="3483325"/>
            <a:chExt cx="558875" cy="743025"/>
          </a:xfrm>
        </p:grpSpPr>
        <p:sp>
          <p:nvSpPr>
            <p:cNvPr id="846" name="Google Shape;846;p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9"/>
          <p:cNvGrpSpPr/>
          <p:nvPr/>
        </p:nvGrpSpPr>
        <p:grpSpPr>
          <a:xfrm>
            <a:off x="234137" y="2729269"/>
            <a:ext cx="1184637" cy="2162618"/>
            <a:chOff x="5124450" y="2384375"/>
            <a:chExt cx="669400" cy="1222025"/>
          </a:xfrm>
        </p:grpSpPr>
        <p:sp>
          <p:nvSpPr>
            <p:cNvPr id="868" name="Google Shape;868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9"/>
          <p:cNvGrpSpPr/>
          <p:nvPr/>
        </p:nvGrpSpPr>
        <p:grpSpPr>
          <a:xfrm>
            <a:off x="7990225" y="392562"/>
            <a:ext cx="962053" cy="405217"/>
            <a:chOff x="774450" y="2691700"/>
            <a:chExt cx="543625" cy="228975"/>
          </a:xfrm>
        </p:grpSpPr>
        <p:sp>
          <p:nvSpPr>
            <p:cNvPr id="886" name="Google Shape;886;p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6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563" name="Google Shape;1563;p16"/>
          <p:cNvGrpSpPr/>
          <p:nvPr/>
        </p:nvGrpSpPr>
        <p:grpSpPr>
          <a:xfrm>
            <a:off x="7778063" y="347750"/>
            <a:ext cx="1073629" cy="720788"/>
            <a:chOff x="7681600" y="381950"/>
            <a:chExt cx="1073629" cy="720788"/>
          </a:xfrm>
        </p:grpSpPr>
        <p:sp>
          <p:nvSpPr>
            <p:cNvPr id="1564" name="Google Shape;1564;p1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16"/>
          <p:cNvGrpSpPr/>
          <p:nvPr/>
        </p:nvGrpSpPr>
        <p:grpSpPr>
          <a:xfrm>
            <a:off x="-200187" y="4367347"/>
            <a:ext cx="1375435" cy="1358646"/>
            <a:chOff x="5180763" y="3483322"/>
            <a:chExt cx="1375435" cy="1358646"/>
          </a:xfrm>
        </p:grpSpPr>
        <p:sp>
          <p:nvSpPr>
            <p:cNvPr id="1594" name="Google Shape;1594;p16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6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6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6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6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6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6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6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6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6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16"/>
          <p:cNvGrpSpPr/>
          <p:nvPr/>
        </p:nvGrpSpPr>
        <p:grpSpPr>
          <a:xfrm>
            <a:off x="8280825" y="1124113"/>
            <a:ext cx="790736" cy="869130"/>
            <a:chOff x="7709325" y="2753025"/>
            <a:chExt cx="790736" cy="869130"/>
          </a:xfrm>
        </p:grpSpPr>
        <p:sp>
          <p:nvSpPr>
            <p:cNvPr id="1652" name="Google Shape;1652;p16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6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6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6" name="Google Shape;1676;p16"/>
          <p:cNvSpPr/>
          <p:nvPr/>
        </p:nvSpPr>
        <p:spPr>
          <a:xfrm>
            <a:off x="-9300" y="-109175"/>
            <a:ext cx="4743450" cy="819150"/>
          </a:xfrm>
          <a:custGeom>
            <a:avLst/>
            <a:gdLst/>
            <a:ahLst/>
            <a:cxnLst/>
            <a:rect l="l" t="t" r="r" b="b"/>
            <a:pathLst>
              <a:path w="189738" h="32766" extrusionOk="0">
                <a:moveTo>
                  <a:pt x="0" y="32766"/>
                </a:moveTo>
                <a:cubicBezTo>
                  <a:pt x="3819" y="27419"/>
                  <a:pt x="7319" y="21288"/>
                  <a:pt x="12954" y="17907"/>
                </a:cubicBezTo>
                <a:cubicBezTo>
                  <a:pt x="17642" y="15094"/>
                  <a:pt x="23893" y="16650"/>
                  <a:pt x="29337" y="17145"/>
                </a:cubicBezTo>
                <a:cubicBezTo>
                  <a:pt x="33941" y="17564"/>
                  <a:pt x="42291" y="17475"/>
                  <a:pt x="42291" y="22098"/>
                </a:cubicBezTo>
                <a:cubicBezTo>
                  <a:pt x="42291" y="26588"/>
                  <a:pt x="32764" y="26383"/>
                  <a:pt x="28956" y="24003"/>
                </a:cubicBezTo>
                <a:cubicBezTo>
                  <a:pt x="25718" y="21979"/>
                  <a:pt x="26095" y="13781"/>
                  <a:pt x="29718" y="12573"/>
                </a:cubicBezTo>
                <a:cubicBezTo>
                  <a:pt x="44682" y="7585"/>
                  <a:pt x="61254" y="13812"/>
                  <a:pt x="76962" y="15240"/>
                </a:cubicBezTo>
                <a:cubicBezTo>
                  <a:pt x="96635" y="17028"/>
                  <a:pt x="116263" y="10287"/>
                  <a:pt x="136017" y="10287"/>
                </a:cubicBezTo>
                <a:cubicBezTo>
                  <a:pt x="154249" y="10287"/>
                  <a:pt x="181584" y="16308"/>
                  <a:pt x="18973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77" name="Google Shape;1677;p16"/>
          <p:cNvSpPr/>
          <p:nvPr/>
        </p:nvSpPr>
        <p:spPr>
          <a:xfrm>
            <a:off x="8924877" y="2986450"/>
            <a:ext cx="352700" cy="2238375"/>
          </a:xfrm>
          <a:custGeom>
            <a:avLst/>
            <a:gdLst/>
            <a:ahLst/>
            <a:cxnLst/>
            <a:rect l="l" t="t" r="r" b="b"/>
            <a:pathLst>
              <a:path w="14108" h="89535" extrusionOk="0">
                <a:moveTo>
                  <a:pt x="8012" y="89535"/>
                </a:moveTo>
                <a:cubicBezTo>
                  <a:pt x="5246" y="82746"/>
                  <a:pt x="3200" y="75511"/>
                  <a:pt x="2678" y="68199"/>
                </a:cubicBezTo>
                <a:cubicBezTo>
                  <a:pt x="2260" y="62350"/>
                  <a:pt x="4929" y="56492"/>
                  <a:pt x="4202" y="50673"/>
                </a:cubicBezTo>
                <a:cubicBezTo>
                  <a:pt x="2916" y="40388"/>
                  <a:pt x="-1074" y="30073"/>
                  <a:pt x="392" y="19812"/>
                </a:cubicBezTo>
                <a:cubicBezTo>
                  <a:pt x="1528" y="11861"/>
                  <a:pt x="7425" y="4455"/>
                  <a:pt x="1410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78" name="Google Shape;1678;p16"/>
          <p:cNvGrpSpPr/>
          <p:nvPr/>
        </p:nvGrpSpPr>
        <p:grpSpPr>
          <a:xfrm rot="-2864756">
            <a:off x="2585686" y="67873"/>
            <a:ext cx="342892" cy="319092"/>
            <a:chOff x="-1003774" y="3010923"/>
            <a:chExt cx="671424" cy="624822"/>
          </a:xfrm>
        </p:grpSpPr>
        <p:sp>
          <p:nvSpPr>
            <p:cNvPr id="1679" name="Google Shape;1679;p1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16"/>
          <p:cNvGrpSpPr/>
          <p:nvPr/>
        </p:nvGrpSpPr>
        <p:grpSpPr>
          <a:xfrm>
            <a:off x="-118951" y="3234772"/>
            <a:ext cx="754593" cy="1003232"/>
            <a:chOff x="7062788" y="3483325"/>
            <a:chExt cx="558875" cy="743025"/>
          </a:xfrm>
        </p:grpSpPr>
        <p:sp>
          <p:nvSpPr>
            <p:cNvPr id="1717" name="Google Shape;1717;p16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6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6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6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6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6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6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6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6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6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6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6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6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6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6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6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6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8204646" y="4668657"/>
            <a:ext cx="1122563" cy="670479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26821" y="290835"/>
            <a:ext cx="1288943" cy="954529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5400900" y="-61550"/>
            <a:ext cx="3895725" cy="1419225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180750" y="1270325"/>
            <a:ext cx="762000" cy="3954500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8190386" y="272523"/>
            <a:ext cx="342892" cy="319092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30"/>
          <p:cNvSpPr/>
          <p:nvPr/>
        </p:nvSpPr>
        <p:spPr>
          <a:xfrm>
            <a:off x="2186200" y="-37725"/>
            <a:ext cx="4000500" cy="633050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233415" y="236007"/>
            <a:ext cx="959605" cy="1542140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7968003" y="3069302"/>
            <a:ext cx="925530" cy="1796832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3818411" y="310623"/>
            <a:ext cx="342892" cy="319092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232200" y="2021337"/>
            <a:ext cx="962053" cy="405217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8224949" y="2019072"/>
            <a:ext cx="754593" cy="1003232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7569403" y="260012"/>
            <a:ext cx="1359262" cy="1626752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8053474" y="2149547"/>
            <a:ext cx="754593" cy="1003232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24596" y="3051097"/>
            <a:ext cx="1288943" cy="954529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307796" y="4195232"/>
            <a:ext cx="1122563" cy="670479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90275" y="-47250"/>
            <a:ext cx="5191125" cy="2752725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7167775" y="3391275"/>
            <a:ext cx="2124075" cy="2066925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62" r:id="rId6"/>
    <p:sldLayoutId id="2147483663" r:id="rId7"/>
    <p:sldLayoutId id="2147483676" r:id="rId8"/>
    <p:sldLayoutId id="2147483677" r:id="rId9"/>
    <p:sldLayoutId id="214748368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35"/>
          <p:cNvSpPr/>
          <p:nvPr/>
        </p:nvSpPr>
        <p:spPr>
          <a:xfrm>
            <a:off x="2654400" y="3211688"/>
            <a:ext cx="38352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35"/>
          <p:cNvSpPr txBox="1">
            <a:spLocks noGrp="1"/>
          </p:cNvSpPr>
          <p:nvPr>
            <p:ph type="ctrTitle"/>
          </p:nvPr>
        </p:nvSpPr>
        <p:spPr>
          <a:xfrm>
            <a:off x="1147427" y="1330913"/>
            <a:ext cx="6638173" cy="1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64A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en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br>
              <a:rPr lang="en" sz="3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65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 of the world</a:t>
            </a:r>
            <a:endParaRPr sz="65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10" name="Google Shape;3310;p35"/>
          <p:cNvSpPr txBox="1">
            <a:spLocks noGrp="1"/>
          </p:cNvSpPr>
          <p:nvPr>
            <p:ph type="subTitle" idx="1"/>
          </p:nvPr>
        </p:nvSpPr>
        <p:spPr>
          <a:xfrm>
            <a:off x="2654400" y="3329288"/>
            <a:ext cx="383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1 Getting started</a:t>
            </a:r>
            <a:endParaRPr sz="2400"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11" name="Google Shape;3311;p35"/>
          <p:cNvGrpSpPr/>
          <p:nvPr/>
        </p:nvGrpSpPr>
        <p:grpSpPr>
          <a:xfrm>
            <a:off x="7449019" y="3859359"/>
            <a:ext cx="1612721" cy="1191278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7785525" y="2829225"/>
            <a:ext cx="790736" cy="86913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249221" y="235997"/>
            <a:ext cx="1288943" cy="954529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176413" y="1372550"/>
            <a:ext cx="1073629" cy="720788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278190" y="2227032"/>
            <a:ext cx="959605" cy="1542140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D4D0A-6B84-902C-B58E-499A8AD5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4700"/>
            <a:ext cx="7704000" cy="4572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STRUCTURES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61C773-8F4B-56B3-F7D0-A07EB8275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5340587" y="2442397"/>
            <a:ext cx="3307830" cy="22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2C4307-3FCD-6176-0597-408A4EDB268A}"/>
              </a:ext>
            </a:extLst>
          </p:cNvPr>
          <p:cNvSpPr/>
          <p:nvPr/>
        </p:nvSpPr>
        <p:spPr>
          <a:xfrm>
            <a:off x="4307021" y="992793"/>
            <a:ext cx="3549943" cy="564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BD01D-8136-2170-50BA-573FCB42F8F9}"/>
              </a:ext>
            </a:extLst>
          </p:cNvPr>
          <p:cNvSpPr txBox="1"/>
          <p:nvPr/>
        </p:nvSpPr>
        <p:spPr>
          <a:xfrm>
            <a:off x="615655" y="1069594"/>
            <a:ext cx="4565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Segoe Print" panose="02000800000000000000" pitchFamily="2" charset="0"/>
              </a:rPr>
              <a:t>What is Sydney like?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8799B8E-3215-E015-1831-EE7B4E17AD85}"/>
              </a:ext>
            </a:extLst>
          </p:cNvPr>
          <p:cNvSpPr/>
          <p:nvPr/>
        </p:nvSpPr>
        <p:spPr>
          <a:xfrm>
            <a:off x="4324058" y="1785351"/>
            <a:ext cx="3549943" cy="564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6FF-D2CB-BBD6-8908-4444FB5E98D2}"/>
              </a:ext>
            </a:extLst>
          </p:cNvPr>
          <p:cNvSpPr txBox="1"/>
          <p:nvPr/>
        </p:nvSpPr>
        <p:spPr>
          <a:xfrm>
            <a:off x="615656" y="1846953"/>
            <a:ext cx="4565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Segoe Print" panose="02000800000000000000" pitchFamily="2" charset="0"/>
              </a:rPr>
              <a:t>What is London like?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03126-4960-C535-CD38-212D55919CCF}"/>
              </a:ext>
            </a:extLst>
          </p:cNvPr>
          <p:cNvSpPr txBox="1"/>
          <p:nvPr/>
        </p:nvSpPr>
        <p:spPr>
          <a:xfrm>
            <a:off x="4379474" y="1102315"/>
            <a:ext cx="4604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5F5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a beautiful place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!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78A9F-7869-5009-6ADE-EC0C2455BD65}"/>
              </a:ext>
            </a:extLst>
          </p:cNvPr>
          <p:cNvSpPr txBox="1"/>
          <p:nvPr/>
        </p:nvSpPr>
        <p:spPr>
          <a:xfrm>
            <a:off x="4324058" y="1774679"/>
            <a:ext cx="3476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Mai: </a:t>
            </a:r>
            <a:r>
              <a:rPr lang="en-US" dirty="0">
                <a:solidFill>
                  <a:schemeClr val="tx1"/>
                </a:solidFill>
              </a:rPr>
              <a:t>Wonderful. Oh, this is London. Isn't it raining?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What bad weather</a:t>
            </a:r>
            <a:r>
              <a:rPr lang="en-US" dirty="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A738E34-6025-1A16-4415-75B72E67771D}"/>
              </a:ext>
            </a:extLst>
          </p:cNvPr>
          <p:cNvSpPr/>
          <p:nvPr/>
        </p:nvSpPr>
        <p:spPr>
          <a:xfrm>
            <a:off x="495583" y="3823855"/>
            <a:ext cx="4927600" cy="729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E26C30-2A7E-DEF3-4449-AF5145DD09F3}"/>
              </a:ext>
            </a:extLst>
          </p:cNvPr>
          <p:cNvSpPr txBox="1"/>
          <p:nvPr/>
        </p:nvSpPr>
        <p:spPr>
          <a:xfrm>
            <a:off x="595660" y="3938024"/>
            <a:ext cx="463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Pangolin" pitchFamily="2" charset="77"/>
              </a:rPr>
              <a:t>What + (a/an)  + adj + noun!</a:t>
            </a:r>
          </a:p>
        </p:txBody>
      </p:sp>
    </p:spTree>
    <p:extLst>
      <p:ext uri="{BB962C8B-B14F-4D97-AF65-F5344CB8AC3E}">
        <p14:creationId xmlns:p14="http://schemas.microsoft.com/office/powerpoint/2010/main" val="24713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  <p:bldP spid="13" grpId="0"/>
      <p:bldP spid="15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343B72-0145-442E-927B-187B3396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7560"/>
            <a:ext cx="7704000" cy="457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What city is it?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A2A9E76-3A57-4789-BD37-DC54CBE1EA63}"/>
              </a:ext>
            </a:extLst>
          </p:cNvPr>
          <p:cNvSpPr/>
          <p:nvPr/>
        </p:nvSpPr>
        <p:spPr>
          <a:xfrm>
            <a:off x="1447800" y="1127760"/>
            <a:ext cx="1691640" cy="381000"/>
          </a:xfrm>
          <a:prstGeom prst="wedgeRoundRectCallout">
            <a:avLst>
              <a:gd name="adj1" fmla="val -57914"/>
              <a:gd name="adj2" fmla="val 110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What's it like?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2881EBA-8BAC-439B-8AAE-81B88910D321}"/>
              </a:ext>
            </a:extLst>
          </p:cNvPr>
          <p:cNvSpPr/>
          <p:nvPr/>
        </p:nvSpPr>
        <p:spPr>
          <a:xfrm>
            <a:off x="1973580" y="1716405"/>
            <a:ext cx="2369820" cy="381000"/>
          </a:xfrm>
          <a:prstGeom prst="wedgeRoundRectCallout">
            <a:avLst>
              <a:gd name="adj1" fmla="val 48865"/>
              <a:gd name="adj2" fmla="val 94544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has beautiful beaches.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AF19E05-6B92-4011-9FFF-5EDD608A7ACF}"/>
              </a:ext>
            </a:extLst>
          </p:cNvPr>
          <p:cNvSpPr/>
          <p:nvPr/>
        </p:nvSpPr>
        <p:spPr>
          <a:xfrm>
            <a:off x="1447800" y="2293620"/>
            <a:ext cx="1691640" cy="381000"/>
          </a:xfrm>
          <a:prstGeom prst="wedgeRoundRectCallout">
            <a:avLst>
              <a:gd name="adj1" fmla="val -57914"/>
              <a:gd name="adj2" fmla="val 110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it in Australia?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BC42873-D346-4940-B5A1-02E8A85DB3C5}"/>
              </a:ext>
            </a:extLst>
          </p:cNvPr>
          <p:cNvSpPr/>
          <p:nvPr/>
        </p:nvSpPr>
        <p:spPr>
          <a:xfrm>
            <a:off x="1973580" y="2859405"/>
            <a:ext cx="2369820" cy="381000"/>
          </a:xfrm>
          <a:prstGeom prst="wedgeRoundRectCallout">
            <a:avLst>
              <a:gd name="adj1" fmla="val 48865"/>
              <a:gd name="adj2" fmla="val 94544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it is.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DDDF966-1D9A-49A2-8ECA-90CCEE56CD62}"/>
              </a:ext>
            </a:extLst>
          </p:cNvPr>
          <p:cNvSpPr/>
          <p:nvPr/>
        </p:nvSpPr>
        <p:spPr>
          <a:xfrm>
            <a:off x="1447800" y="3429000"/>
            <a:ext cx="1691640" cy="381000"/>
          </a:xfrm>
          <a:prstGeom prst="wedgeRoundRectCallout">
            <a:avLst>
              <a:gd name="adj1" fmla="val -57914"/>
              <a:gd name="adj2" fmla="val 110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It's Sydney.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ADB3EA5-5913-4D9A-A721-B8B9C9EB2B9E}"/>
              </a:ext>
            </a:extLst>
          </p:cNvPr>
          <p:cNvSpPr/>
          <p:nvPr/>
        </p:nvSpPr>
        <p:spPr>
          <a:xfrm>
            <a:off x="1973580" y="3994785"/>
            <a:ext cx="2369820" cy="381000"/>
          </a:xfrm>
          <a:prstGeom prst="wedgeRoundRectCallout">
            <a:avLst>
              <a:gd name="adj1" fmla="val 48865"/>
              <a:gd name="adj2" fmla="val 94544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Right. </a:t>
            </a:r>
          </a:p>
        </p:txBody>
      </p:sp>
      <p:pic>
        <p:nvPicPr>
          <p:cNvPr id="3074" name="Picture 2" descr="Australia Is Reopening To Vaccinated Travelers In 2 Weeks">
            <a:extLst>
              <a:ext uri="{FF2B5EF4-FFF2-40B4-BE49-F238E27FC236}">
                <a16:creationId xmlns:a16="http://schemas.microsoft.com/office/drawing/2014/main" id="{190B6402-B8A8-41C9-BC3E-E68C7B40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22" y="1508760"/>
            <a:ext cx="4148138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7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D4D0A-6B84-902C-B58E-499A8AD5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4700"/>
            <a:ext cx="7704000" cy="4572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WRAP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7E966-0669-AC07-B072-6CF3ADC8E004}"/>
              </a:ext>
            </a:extLst>
          </p:cNvPr>
          <p:cNvSpPr txBox="1"/>
          <p:nvPr/>
        </p:nvSpPr>
        <p:spPr>
          <a:xfrm>
            <a:off x="720000" y="969818"/>
            <a:ext cx="7287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Century Gothic" panose="020B0502020202020204" pitchFamily="34" charset="0"/>
              </a:rPr>
              <a:t>1. What is our topic about?</a:t>
            </a:r>
          </a:p>
          <a:p>
            <a:r>
              <a:rPr lang="en-VN" sz="2000" dirty="0">
                <a:latin typeface="Century Gothic" panose="020B0502020202020204" pitchFamily="34" charset="0"/>
              </a:rPr>
              <a:t>A. Our world			B. Cities of the world</a:t>
            </a:r>
          </a:p>
          <a:p>
            <a:endParaRPr lang="en-VN" sz="2000" dirty="0">
              <a:latin typeface="Century Gothic" panose="020B0502020202020204" pitchFamily="34" charset="0"/>
            </a:endParaRPr>
          </a:p>
          <a:p>
            <a:r>
              <a:rPr lang="en-VN" sz="2000" dirty="0">
                <a:latin typeface="Century Gothic" panose="020B0502020202020204" pitchFamily="34" charset="0"/>
              </a:rPr>
              <a:t>C. Worldwide problems	D. Man-made wonders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86807-D61B-2FDB-D0B5-34A89879DF19}"/>
              </a:ext>
            </a:extLst>
          </p:cNvPr>
          <p:cNvSpPr txBox="1"/>
          <p:nvPr/>
        </p:nvSpPr>
        <p:spPr>
          <a:xfrm>
            <a:off x="1301890" y="2660072"/>
            <a:ext cx="7287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Century Gothic" panose="020B0502020202020204" pitchFamily="34" charset="0"/>
              </a:rPr>
              <a:t>2. Odd one out. </a:t>
            </a:r>
          </a:p>
          <a:p>
            <a:endParaRPr lang="en-VN" sz="2000" b="1" dirty="0">
              <a:latin typeface="Century Gothic" panose="020B0502020202020204" pitchFamily="34" charset="0"/>
            </a:endParaRPr>
          </a:p>
          <a:p>
            <a:r>
              <a:rPr lang="en-VN" sz="2000" dirty="0">
                <a:latin typeface="Century Gothic" panose="020B0502020202020204" pitchFamily="34" charset="0"/>
              </a:rPr>
              <a:t>A. rainy		B. crowded		C. boring</a:t>
            </a:r>
          </a:p>
          <a:p>
            <a:endParaRPr lang="en-VN" sz="2000" dirty="0">
              <a:latin typeface="Century Gothic" panose="020B0502020202020204" pitchFamily="34" charset="0"/>
            </a:endParaRPr>
          </a:p>
          <a:p>
            <a:r>
              <a:rPr lang="en-VN" sz="2000" dirty="0">
                <a:latin typeface="Century Gothic" panose="020B0502020202020204" pitchFamily="34" charset="0"/>
              </a:rPr>
              <a:t>D. interesting		E. generous		D. beautiful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745041-1796-0ED3-355E-84297B422E1C}"/>
              </a:ext>
            </a:extLst>
          </p:cNvPr>
          <p:cNvSpPr/>
          <p:nvPr/>
        </p:nvSpPr>
        <p:spPr>
          <a:xfrm>
            <a:off x="4363963" y="1289708"/>
            <a:ext cx="366155" cy="36615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A338B5-C399-9456-B04D-BF27B47A12DD}"/>
              </a:ext>
            </a:extLst>
          </p:cNvPr>
          <p:cNvSpPr/>
          <p:nvPr/>
        </p:nvSpPr>
        <p:spPr>
          <a:xfrm>
            <a:off x="4003745" y="3894363"/>
            <a:ext cx="366155" cy="36615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46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3" name="Google Shape;7923;p69"/>
          <p:cNvSpPr/>
          <p:nvPr/>
        </p:nvSpPr>
        <p:spPr>
          <a:xfrm>
            <a:off x="2956050" y="3927850"/>
            <a:ext cx="3231900" cy="4581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4" name="Google Shape;7924;p69"/>
          <p:cNvSpPr txBox="1">
            <a:spLocks noGrp="1"/>
          </p:cNvSpPr>
          <p:nvPr>
            <p:ph type="subTitle" idx="1"/>
          </p:nvPr>
        </p:nvSpPr>
        <p:spPr>
          <a:xfrm>
            <a:off x="2424600" y="2543123"/>
            <a:ext cx="4183693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Does anyone have any questions?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25" name="Google Shape;7925;p69"/>
          <p:cNvSpPr txBox="1">
            <a:spLocks noGrp="1"/>
          </p:cNvSpPr>
          <p:nvPr>
            <p:ph type="title"/>
          </p:nvPr>
        </p:nvSpPr>
        <p:spPr>
          <a:xfrm>
            <a:off x="2424600" y="1698750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latin typeface="Calibri" panose="020F0502020204030204" pitchFamily="34" charset="0"/>
                <a:cs typeface="Calibri" panose="020F0502020204030204" pitchFamily="34" charset="0"/>
              </a:rPr>
              <a:t>Thanks!</a:t>
            </a:r>
            <a:endParaRPr sz="9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27" name="Google Shape;7927;p69"/>
          <p:cNvGrpSpPr/>
          <p:nvPr/>
        </p:nvGrpSpPr>
        <p:grpSpPr>
          <a:xfrm>
            <a:off x="818864" y="1283100"/>
            <a:ext cx="519900" cy="2577300"/>
            <a:chOff x="6571964" y="1283100"/>
            <a:chExt cx="519900" cy="2577300"/>
          </a:xfrm>
        </p:grpSpPr>
        <p:grpSp>
          <p:nvGrpSpPr>
            <p:cNvPr id="7928" name="Google Shape;7928;p69"/>
            <p:cNvGrpSpPr/>
            <p:nvPr/>
          </p:nvGrpSpPr>
          <p:grpSpPr>
            <a:xfrm>
              <a:off x="6571964" y="1283100"/>
              <a:ext cx="519900" cy="519900"/>
              <a:chOff x="7714964" y="1346801"/>
              <a:chExt cx="519900" cy="519900"/>
            </a:xfrm>
          </p:grpSpPr>
          <p:sp>
            <p:nvSpPr>
              <p:cNvPr id="7929" name="Google Shape;7929;p69"/>
              <p:cNvSpPr/>
              <p:nvPr/>
            </p:nvSpPr>
            <p:spPr>
              <a:xfrm>
                <a:off x="7714964" y="13468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sp>
            <p:nvSpPr>
              <p:cNvPr id="7930" name="Google Shape;7930;p69"/>
              <p:cNvSpPr/>
              <p:nvPr/>
            </p:nvSpPr>
            <p:spPr>
              <a:xfrm>
                <a:off x="7903521" y="1469648"/>
                <a:ext cx="142813" cy="27421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13644" extrusionOk="0">
                    <a:moveTo>
                      <a:pt x="5671" y="2336"/>
                    </a:moveTo>
                    <a:cubicBezTo>
                      <a:pt x="6071" y="2302"/>
                      <a:pt x="6505" y="2336"/>
                      <a:pt x="6939" y="2336"/>
                    </a:cubicBezTo>
                    <a:lnTo>
                      <a:pt x="7105" y="2336"/>
                    </a:lnTo>
                    <a:lnTo>
                      <a:pt x="7105" y="134"/>
                    </a:lnTo>
                    <a:cubicBezTo>
                      <a:pt x="6872" y="101"/>
                      <a:pt x="6638" y="67"/>
                      <a:pt x="6405" y="67"/>
                    </a:cubicBezTo>
                    <a:cubicBezTo>
                      <a:pt x="5971" y="34"/>
                      <a:pt x="5538" y="1"/>
                      <a:pt x="5104" y="34"/>
                    </a:cubicBezTo>
                    <a:cubicBezTo>
                      <a:pt x="4437" y="34"/>
                      <a:pt x="3803" y="201"/>
                      <a:pt x="3269" y="601"/>
                    </a:cubicBezTo>
                    <a:cubicBezTo>
                      <a:pt x="2635" y="1035"/>
                      <a:pt x="2302" y="1668"/>
                      <a:pt x="2168" y="2436"/>
                    </a:cubicBezTo>
                    <a:cubicBezTo>
                      <a:pt x="2102" y="2736"/>
                      <a:pt x="2102" y="3069"/>
                      <a:pt x="2102" y="3370"/>
                    </a:cubicBezTo>
                    <a:cubicBezTo>
                      <a:pt x="2068" y="3870"/>
                      <a:pt x="2068" y="4370"/>
                      <a:pt x="2102" y="4837"/>
                    </a:cubicBezTo>
                    <a:lnTo>
                      <a:pt x="2102" y="5038"/>
                    </a:lnTo>
                    <a:lnTo>
                      <a:pt x="0" y="5038"/>
                    </a:lnTo>
                    <a:lnTo>
                      <a:pt x="0" y="7473"/>
                    </a:lnTo>
                    <a:lnTo>
                      <a:pt x="2068" y="7473"/>
                    </a:lnTo>
                    <a:lnTo>
                      <a:pt x="2068" y="13644"/>
                    </a:lnTo>
                    <a:lnTo>
                      <a:pt x="4637" y="13644"/>
                    </a:lnTo>
                    <a:lnTo>
                      <a:pt x="4637" y="7506"/>
                    </a:lnTo>
                    <a:lnTo>
                      <a:pt x="6705" y="7506"/>
                    </a:lnTo>
                    <a:cubicBezTo>
                      <a:pt x="6805" y="6672"/>
                      <a:pt x="6905" y="5871"/>
                      <a:pt x="7039" y="5038"/>
                    </a:cubicBezTo>
                    <a:lnTo>
                      <a:pt x="6572" y="5038"/>
                    </a:lnTo>
                    <a:cubicBezTo>
                      <a:pt x="5971" y="5038"/>
                      <a:pt x="4604" y="5038"/>
                      <a:pt x="4604" y="5038"/>
                    </a:cubicBezTo>
                    <a:cubicBezTo>
                      <a:pt x="4604" y="5038"/>
                      <a:pt x="4604" y="3803"/>
                      <a:pt x="4637" y="3303"/>
                    </a:cubicBezTo>
                    <a:cubicBezTo>
                      <a:pt x="4637" y="2569"/>
                      <a:pt x="5071" y="2336"/>
                      <a:pt x="5671" y="23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31" name="Google Shape;7931;p69"/>
            <p:cNvGrpSpPr/>
            <p:nvPr/>
          </p:nvGrpSpPr>
          <p:grpSpPr>
            <a:xfrm>
              <a:off x="6571964" y="3340500"/>
              <a:ext cx="519900" cy="519900"/>
              <a:chOff x="7714964" y="3404201"/>
              <a:chExt cx="519900" cy="519900"/>
            </a:xfrm>
          </p:grpSpPr>
          <p:sp>
            <p:nvSpPr>
              <p:cNvPr id="7932" name="Google Shape;7932;p69"/>
              <p:cNvSpPr/>
              <p:nvPr/>
            </p:nvSpPr>
            <p:spPr>
              <a:xfrm>
                <a:off x="7714964" y="34042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grpSp>
            <p:nvGrpSpPr>
              <p:cNvPr id="7933" name="Google Shape;7933;p69"/>
              <p:cNvGrpSpPr/>
              <p:nvPr/>
            </p:nvGrpSpPr>
            <p:grpSpPr>
              <a:xfrm>
                <a:off x="7860939" y="3550168"/>
                <a:ext cx="227950" cy="227966"/>
                <a:chOff x="5183619" y="2845488"/>
                <a:chExt cx="166375" cy="166374"/>
              </a:xfrm>
            </p:grpSpPr>
            <p:sp>
              <p:nvSpPr>
                <p:cNvPr id="7934" name="Google Shape;7934;p69"/>
                <p:cNvSpPr/>
                <p:nvPr/>
              </p:nvSpPr>
              <p:spPr>
                <a:xfrm>
                  <a:off x="5183619" y="2845488"/>
                  <a:ext cx="40130" cy="16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11343" extrusionOk="0">
                      <a:moveTo>
                        <a:pt x="1368" y="1"/>
                      </a:moveTo>
                      <a:cubicBezTo>
                        <a:pt x="601" y="1"/>
                        <a:pt x="1" y="635"/>
                        <a:pt x="1" y="1368"/>
                      </a:cubicBezTo>
                      <a:cubicBezTo>
                        <a:pt x="1" y="2136"/>
                        <a:pt x="601" y="2736"/>
                        <a:pt x="1368" y="2736"/>
                      </a:cubicBezTo>
                      <a:cubicBezTo>
                        <a:pt x="2136" y="2736"/>
                        <a:pt x="2736" y="2136"/>
                        <a:pt x="2736" y="1368"/>
                      </a:cubicBezTo>
                      <a:cubicBezTo>
                        <a:pt x="2736" y="635"/>
                        <a:pt x="2136" y="1"/>
                        <a:pt x="1368" y="1"/>
                      </a:cubicBezTo>
                      <a:close/>
                      <a:moveTo>
                        <a:pt x="201" y="3770"/>
                      </a:moveTo>
                      <a:lnTo>
                        <a:pt x="201" y="11342"/>
                      </a:lnTo>
                      <a:lnTo>
                        <a:pt x="2536" y="11342"/>
                      </a:lnTo>
                      <a:lnTo>
                        <a:pt x="2536" y="37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5" name="Google Shape;7935;p69"/>
                <p:cNvSpPr/>
                <p:nvPr/>
              </p:nvSpPr>
              <p:spPr>
                <a:xfrm>
                  <a:off x="5242819" y="2897851"/>
                  <a:ext cx="107175" cy="1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7" h="7773" extrusionOk="0">
                      <a:moveTo>
                        <a:pt x="4504" y="0"/>
                      </a:moveTo>
                      <a:cubicBezTo>
                        <a:pt x="3337" y="0"/>
                        <a:pt x="2569" y="634"/>
                        <a:pt x="2269" y="1234"/>
                      </a:cubicBezTo>
                      <a:lnTo>
                        <a:pt x="2236" y="1234"/>
                      </a:lnTo>
                      <a:lnTo>
                        <a:pt x="2236" y="200"/>
                      </a:lnTo>
                      <a:lnTo>
                        <a:pt x="1" y="200"/>
                      </a:lnTo>
                      <a:lnTo>
                        <a:pt x="1" y="7772"/>
                      </a:lnTo>
                      <a:lnTo>
                        <a:pt x="2336" y="7772"/>
                      </a:lnTo>
                      <a:lnTo>
                        <a:pt x="2336" y="4036"/>
                      </a:lnTo>
                      <a:cubicBezTo>
                        <a:pt x="2336" y="3036"/>
                        <a:pt x="2536" y="2068"/>
                        <a:pt x="3737" y="2068"/>
                      </a:cubicBezTo>
                      <a:cubicBezTo>
                        <a:pt x="4938" y="2068"/>
                        <a:pt x="4971" y="3202"/>
                        <a:pt x="4971" y="4103"/>
                      </a:cubicBezTo>
                      <a:lnTo>
                        <a:pt x="4971" y="7772"/>
                      </a:lnTo>
                      <a:lnTo>
                        <a:pt x="7306" y="7772"/>
                      </a:lnTo>
                      <a:lnTo>
                        <a:pt x="7306" y="3603"/>
                      </a:lnTo>
                      <a:cubicBezTo>
                        <a:pt x="7306" y="1568"/>
                        <a:pt x="6872" y="0"/>
                        <a:pt x="45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36" name="Google Shape;7936;p69"/>
            <p:cNvGrpSpPr/>
            <p:nvPr/>
          </p:nvGrpSpPr>
          <p:grpSpPr>
            <a:xfrm>
              <a:off x="6571964" y="1968900"/>
              <a:ext cx="519900" cy="519900"/>
              <a:chOff x="7714964" y="2032601"/>
              <a:chExt cx="519900" cy="519900"/>
            </a:xfrm>
          </p:grpSpPr>
          <p:sp>
            <p:nvSpPr>
              <p:cNvPr id="7937" name="Google Shape;7937;p69"/>
              <p:cNvSpPr/>
              <p:nvPr/>
            </p:nvSpPr>
            <p:spPr>
              <a:xfrm>
                <a:off x="7714964" y="20326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sp>
            <p:nvSpPr>
              <p:cNvPr id="7938" name="Google Shape;7938;p69"/>
              <p:cNvSpPr/>
              <p:nvPr/>
            </p:nvSpPr>
            <p:spPr>
              <a:xfrm>
                <a:off x="7841507" y="2182255"/>
                <a:ext cx="266835" cy="22057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10975" extrusionOk="0">
                    <a:moveTo>
                      <a:pt x="4037" y="8573"/>
                    </a:moveTo>
                    <a:cubicBezTo>
                      <a:pt x="2602" y="8540"/>
                      <a:pt x="1735" y="7506"/>
                      <a:pt x="1502" y="6672"/>
                    </a:cubicBezTo>
                    <a:cubicBezTo>
                      <a:pt x="1902" y="6772"/>
                      <a:pt x="2269" y="6739"/>
                      <a:pt x="2669" y="6639"/>
                    </a:cubicBezTo>
                    <a:cubicBezTo>
                      <a:pt x="2669" y="6639"/>
                      <a:pt x="2669" y="6639"/>
                      <a:pt x="2702" y="6639"/>
                    </a:cubicBezTo>
                    <a:cubicBezTo>
                      <a:pt x="1935" y="6472"/>
                      <a:pt x="1335" y="6038"/>
                      <a:pt x="934" y="5371"/>
                    </a:cubicBezTo>
                    <a:cubicBezTo>
                      <a:pt x="668" y="4938"/>
                      <a:pt x="534" y="4471"/>
                      <a:pt x="534" y="3937"/>
                    </a:cubicBezTo>
                    <a:cubicBezTo>
                      <a:pt x="901" y="4137"/>
                      <a:pt x="1301" y="4270"/>
                      <a:pt x="1735" y="4270"/>
                    </a:cubicBezTo>
                    <a:cubicBezTo>
                      <a:pt x="1168" y="3837"/>
                      <a:pt x="768" y="3303"/>
                      <a:pt x="634" y="2603"/>
                    </a:cubicBezTo>
                    <a:cubicBezTo>
                      <a:pt x="467" y="1902"/>
                      <a:pt x="568" y="1268"/>
                      <a:pt x="901" y="634"/>
                    </a:cubicBezTo>
                    <a:cubicBezTo>
                      <a:pt x="2402" y="2369"/>
                      <a:pt x="4270" y="3336"/>
                      <a:pt x="6538" y="3470"/>
                    </a:cubicBezTo>
                    <a:cubicBezTo>
                      <a:pt x="6538" y="3370"/>
                      <a:pt x="6505" y="3270"/>
                      <a:pt x="6505" y="3170"/>
                    </a:cubicBezTo>
                    <a:cubicBezTo>
                      <a:pt x="6405" y="2536"/>
                      <a:pt x="6538" y="1935"/>
                      <a:pt x="6905" y="1402"/>
                    </a:cubicBezTo>
                    <a:cubicBezTo>
                      <a:pt x="7339" y="735"/>
                      <a:pt x="7939" y="301"/>
                      <a:pt x="8740" y="167"/>
                    </a:cubicBezTo>
                    <a:cubicBezTo>
                      <a:pt x="9674" y="1"/>
                      <a:pt x="10475" y="268"/>
                      <a:pt x="11142" y="935"/>
                    </a:cubicBezTo>
                    <a:cubicBezTo>
                      <a:pt x="11175" y="968"/>
                      <a:pt x="11208" y="968"/>
                      <a:pt x="11275" y="968"/>
                    </a:cubicBezTo>
                    <a:cubicBezTo>
                      <a:pt x="11842" y="835"/>
                      <a:pt x="12376" y="634"/>
                      <a:pt x="12876" y="368"/>
                    </a:cubicBezTo>
                    <a:cubicBezTo>
                      <a:pt x="12876" y="334"/>
                      <a:pt x="12910" y="334"/>
                      <a:pt x="12910" y="334"/>
                    </a:cubicBezTo>
                    <a:lnTo>
                      <a:pt x="12910" y="334"/>
                    </a:lnTo>
                    <a:cubicBezTo>
                      <a:pt x="12710" y="968"/>
                      <a:pt x="12309" y="1468"/>
                      <a:pt x="11742" y="1835"/>
                    </a:cubicBezTo>
                    <a:cubicBezTo>
                      <a:pt x="12276" y="1769"/>
                      <a:pt x="12776" y="1635"/>
                      <a:pt x="13277" y="1402"/>
                    </a:cubicBezTo>
                    <a:lnTo>
                      <a:pt x="13277" y="1435"/>
                    </a:lnTo>
                    <a:cubicBezTo>
                      <a:pt x="13177" y="1568"/>
                      <a:pt x="13076" y="1702"/>
                      <a:pt x="12976" y="1835"/>
                    </a:cubicBezTo>
                    <a:cubicBezTo>
                      <a:pt x="12676" y="2202"/>
                      <a:pt x="12343" y="2502"/>
                      <a:pt x="11976" y="2769"/>
                    </a:cubicBezTo>
                    <a:cubicBezTo>
                      <a:pt x="11942" y="2803"/>
                      <a:pt x="11942" y="2836"/>
                      <a:pt x="11942" y="2869"/>
                    </a:cubicBezTo>
                    <a:cubicBezTo>
                      <a:pt x="11942" y="3270"/>
                      <a:pt x="11942" y="3670"/>
                      <a:pt x="11876" y="4070"/>
                    </a:cubicBezTo>
                    <a:cubicBezTo>
                      <a:pt x="11776" y="4938"/>
                      <a:pt x="11542" y="5738"/>
                      <a:pt x="11175" y="6505"/>
                    </a:cubicBezTo>
                    <a:cubicBezTo>
                      <a:pt x="10808" y="7306"/>
                      <a:pt x="10308" y="8040"/>
                      <a:pt x="9707" y="8674"/>
                    </a:cubicBezTo>
                    <a:cubicBezTo>
                      <a:pt x="8673" y="9741"/>
                      <a:pt x="7406" y="10441"/>
                      <a:pt x="5971" y="10742"/>
                    </a:cubicBezTo>
                    <a:cubicBezTo>
                      <a:pt x="5438" y="10875"/>
                      <a:pt x="4937" y="10908"/>
                      <a:pt x="4437" y="10942"/>
                    </a:cubicBezTo>
                    <a:cubicBezTo>
                      <a:pt x="2869" y="10975"/>
                      <a:pt x="1401" y="10575"/>
                      <a:pt x="67" y="9774"/>
                    </a:cubicBezTo>
                    <a:cubicBezTo>
                      <a:pt x="34" y="9741"/>
                      <a:pt x="34" y="9741"/>
                      <a:pt x="0" y="9708"/>
                    </a:cubicBezTo>
                    <a:cubicBezTo>
                      <a:pt x="968" y="9808"/>
                      <a:pt x="1868" y="9708"/>
                      <a:pt x="2736" y="9341"/>
                    </a:cubicBezTo>
                    <a:cubicBezTo>
                      <a:pt x="3203" y="9141"/>
                      <a:pt x="3636" y="8907"/>
                      <a:pt x="4037" y="85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39" name="Google Shape;7939;p69"/>
            <p:cNvGrpSpPr/>
            <p:nvPr/>
          </p:nvGrpSpPr>
          <p:grpSpPr>
            <a:xfrm>
              <a:off x="6571964" y="2654700"/>
              <a:ext cx="519900" cy="519900"/>
              <a:chOff x="7714964" y="2718401"/>
              <a:chExt cx="519900" cy="519900"/>
            </a:xfrm>
          </p:grpSpPr>
          <p:sp>
            <p:nvSpPr>
              <p:cNvPr id="7940" name="Google Shape;7940;p69"/>
              <p:cNvSpPr/>
              <p:nvPr/>
            </p:nvSpPr>
            <p:spPr>
              <a:xfrm>
                <a:off x="7714964" y="27184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grpSp>
            <p:nvGrpSpPr>
              <p:cNvPr id="7941" name="Google Shape;7941;p69"/>
              <p:cNvGrpSpPr/>
              <p:nvPr/>
            </p:nvGrpSpPr>
            <p:grpSpPr>
              <a:xfrm>
                <a:off x="7849214" y="2854902"/>
                <a:ext cx="251400" cy="246897"/>
                <a:chOff x="4710126" y="2841640"/>
                <a:chExt cx="183490" cy="180190"/>
              </a:xfrm>
            </p:grpSpPr>
            <p:sp>
              <p:nvSpPr>
                <p:cNvPr id="7942" name="Google Shape;7942;p69"/>
                <p:cNvSpPr/>
                <p:nvPr/>
              </p:nvSpPr>
              <p:spPr>
                <a:xfrm>
                  <a:off x="4710126" y="2841640"/>
                  <a:ext cx="183490" cy="18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0" h="12285" extrusionOk="0">
                      <a:moveTo>
                        <a:pt x="9540" y="2148"/>
                      </a:moveTo>
                      <a:cubicBezTo>
                        <a:pt x="9107" y="2148"/>
                        <a:pt x="8773" y="2448"/>
                        <a:pt x="8773" y="2882"/>
                      </a:cubicBezTo>
                      <a:cubicBezTo>
                        <a:pt x="8773" y="3282"/>
                        <a:pt x="9107" y="3616"/>
                        <a:pt x="9540" y="3616"/>
                      </a:cubicBezTo>
                      <a:cubicBezTo>
                        <a:pt x="9941" y="3616"/>
                        <a:pt x="10274" y="3282"/>
                        <a:pt x="10274" y="2882"/>
                      </a:cubicBezTo>
                      <a:cubicBezTo>
                        <a:pt x="10274" y="2448"/>
                        <a:pt x="9941" y="2148"/>
                        <a:pt x="9540" y="2148"/>
                      </a:cubicBezTo>
                      <a:close/>
                      <a:moveTo>
                        <a:pt x="6271" y="4083"/>
                      </a:moveTo>
                      <a:cubicBezTo>
                        <a:pt x="7372" y="4116"/>
                        <a:pt x="8306" y="5017"/>
                        <a:pt x="8273" y="6151"/>
                      </a:cubicBezTo>
                      <a:cubicBezTo>
                        <a:pt x="8273" y="7285"/>
                        <a:pt x="7339" y="8186"/>
                        <a:pt x="6238" y="8186"/>
                      </a:cubicBezTo>
                      <a:cubicBezTo>
                        <a:pt x="5104" y="8152"/>
                        <a:pt x="4203" y="7252"/>
                        <a:pt x="4203" y="6118"/>
                      </a:cubicBezTo>
                      <a:cubicBezTo>
                        <a:pt x="4203" y="4984"/>
                        <a:pt x="5137" y="4083"/>
                        <a:pt x="6271" y="4083"/>
                      </a:cubicBezTo>
                      <a:close/>
                      <a:moveTo>
                        <a:pt x="6238" y="2982"/>
                      </a:moveTo>
                      <a:cubicBezTo>
                        <a:pt x="4503" y="2982"/>
                        <a:pt x="3102" y="4416"/>
                        <a:pt x="3102" y="6151"/>
                      </a:cubicBezTo>
                      <a:cubicBezTo>
                        <a:pt x="3102" y="7886"/>
                        <a:pt x="4503" y="9287"/>
                        <a:pt x="6238" y="9287"/>
                      </a:cubicBezTo>
                      <a:cubicBezTo>
                        <a:pt x="7972" y="9287"/>
                        <a:pt x="9407" y="7886"/>
                        <a:pt x="9407" y="6151"/>
                      </a:cubicBezTo>
                      <a:cubicBezTo>
                        <a:pt x="9407" y="4416"/>
                        <a:pt x="8006" y="2982"/>
                        <a:pt x="6238" y="2982"/>
                      </a:cubicBezTo>
                      <a:close/>
                      <a:moveTo>
                        <a:pt x="6330" y="1114"/>
                      </a:moveTo>
                      <a:cubicBezTo>
                        <a:pt x="7581" y="1114"/>
                        <a:pt x="8823" y="1147"/>
                        <a:pt x="9340" y="1214"/>
                      </a:cubicBezTo>
                      <a:cubicBezTo>
                        <a:pt x="10408" y="1381"/>
                        <a:pt x="11075" y="2115"/>
                        <a:pt x="11208" y="3182"/>
                      </a:cubicBezTo>
                      <a:cubicBezTo>
                        <a:pt x="11308" y="4183"/>
                        <a:pt x="11342" y="8152"/>
                        <a:pt x="11175" y="9220"/>
                      </a:cubicBezTo>
                      <a:cubicBezTo>
                        <a:pt x="11008" y="10287"/>
                        <a:pt x="10274" y="10954"/>
                        <a:pt x="9207" y="11088"/>
                      </a:cubicBezTo>
                      <a:cubicBezTo>
                        <a:pt x="8730" y="11136"/>
                        <a:pt x="7479" y="11176"/>
                        <a:pt x="6199" y="11176"/>
                      </a:cubicBezTo>
                      <a:cubicBezTo>
                        <a:pt x="4796" y="11176"/>
                        <a:pt x="3357" y="11127"/>
                        <a:pt x="2869" y="10988"/>
                      </a:cubicBezTo>
                      <a:cubicBezTo>
                        <a:pt x="2002" y="10754"/>
                        <a:pt x="1468" y="10154"/>
                        <a:pt x="1334" y="9253"/>
                      </a:cubicBezTo>
                      <a:cubicBezTo>
                        <a:pt x="1201" y="8419"/>
                        <a:pt x="1168" y="4183"/>
                        <a:pt x="1334" y="3049"/>
                      </a:cubicBezTo>
                      <a:cubicBezTo>
                        <a:pt x="1501" y="1981"/>
                        <a:pt x="2202" y="1314"/>
                        <a:pt x="3269" y="1214"/>
                      </a:cubicBezTo>
                      <a:cubicBezTo>
                        <a:pt x="3820" y="1147"/>
                        <a:pt x="5079" y="1114"/>
                        <a:pt x="6330" y="1114"/>
                      </a:cubicBezTo>
                      <a:close/>
                      <a:moveTo>
                        <a:pt x="6118" y="0"/>
                      </a:moveTo>
                      <a:cubicBezTo>
                        <a:pt x="4861" y="0"/>
                        <a:pt x="3603" y="41"/>
                        <a:pt x="2969" y="147"/>
                      </a:cubicBezTo>
                      <a:cubicBezTo>
                        <a:pt x="1601" y="347"/>
                        <a:pt x="667" y="1147"/>
                        <a:pt x="300" y="2515"/>
                      </a:cubicBezTo>
                      <a:cubicBezTo>
                        <a:pt x="0" y="3583"/>
                        <a:pt x="67" y="8386"/>
                        <a:pt x="234" y="9420"/>
                      </a:cubicBezTo>
                      <a:cubicBezTo>
                        <a:pt x="467" y="10821"/>
                        <a:pt x="1301" y="11755"/>
                        <a:pt x="2702" y="12089"/>
                      </a:cubicBezTo>
                      <a:cubicBezTo>
                        <a:pt x="3204" y="12227"/>
                        <a:pt x="4733" y="12285"/>
                        <a:pt x="6235" y="12285"/>
                      </a:cubicBezTo>
                      <a:cubicBezTo>
                        <a:pt x="7626" y="12285"/>
                        <a:pt x="8994" y="12236"/>
                        <a:pt x="9507" y="12155"/>
                      </a:cubicBezTo>
                      <a:cubicBezTo>
                        <a:pt x="10941" y="11922"/>
                        <a:pt x="11842" y="11088"/>
                        <a:pt x="12209" y="9687"/>
                      </a:cubicBezTo>
                      <a:cubicBezTo>
                        <a:pt x="12509" y="8619"/>
                        <a:pt x="12409" y="4050"/>
                        <a:pt x="12309" y="3082"/>
                      </a:cubicBezTo>
                      <a:cubicBezTo>
                        <a:pt x="12209" y="2282"/>
                        <a:pt x="11909" y="1548"/>
                        <a:pt x="11308" y="981"/>
                      </a:cubicBezTo>
                      <a:cubicBezTo>
                        <a:pt x="10674" y="380"/>
                        <a:pt x="9907" y="113"/>
                        <a:pt x="9040" y="80"/>
                      </a:cubicBezTo>
                      <a:cubicBezTo>
                        <a:pt x="8363" y="33"/>
                        <a:pt x="7241" y="0"/>
                        <a:pt x="6118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3" name="Google Shape;7943;p69"/>
                <p:cNvSpPr/>
                <p:nvPr/>
              </p:nvSpPr>
              <p:spPr>
                <a:xfrm>
                  <a:off x="4710126" y="2841640"/>
                  <a:ext cx="183490" cy="18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0" h="12285" extrusionOk="0">
                      <a:moveTo>
                        <a:pt x="9540" y="2148"/>
                      </a:moveTo>
                      <a:cubicBezTo>
                        <a:pt x="9107" y="2148"/>
                        <a:pt x="8773" y="2448"/>
                        <a:pt x="8773" y="2882"/>
                      </a:cubicBezTo>
                      <a:cubicBezTo>
                        <a:pt x="8773" y="3282"/>
                        <a:pt x="9107" y="3616"/>
                        <a:pt x="9540" y="3616"/>
                      </a:cubicBezTo>
                      <a:cubicBezTo>
                        <a:pt x="9941" y="3616"/>
                        <a:pt x="10274" y="3282"/>
                        <a:pt x="10274" y="2882"/>
                      </a:cubicBezTo>
                      <a:cubicBezTo>
                        <a:pt x="10274" y="2448"/>
                        <a:pt x="9941" y="2148"/>
                        <a:pt x="9540" y="2148"/>
                      </a:cubicBezTo>
                      <a:close/>
                      <a:moveTo>
                        <a:pt x="6271" y="4083"/>
                      </a:moveTo>
                      <a:cubicBezTo>
                        <a:pt x="7372" y="4116"/>
                        <a:pt x="8306" y="5017"/>
                        <a:pt x="8273" y="6151"/>
                      </a:cubicBezTo>
                      <a:cubicBezTo>
                        <a:pt x="8273" y="7285"/>
                        <a:pt x="7339" y="8186"/>
                        <a:pt x="6238" y="8186"/>
                      </a:cubicBezTo>
                      <a:cubicBezTo>
                        <a:pt x="5104" y="8152"/>
                        <a:pt x="4203" y="7252"/>
                        <a:pt x="4203" y="6118"/>
                      </a:cubicBezTo>
                      <a:cubicBezTo>
                        <a:pt x="4203" y="4984"/>
                        <a:pt x="5137" y="4083"/>
                        <a:pt x="6271" y="4083"/>
                      </a:cubicBezTo>
                      <a:close/>
                      <a:moveTo>
                        <a:pt x="6238" y="2982"/>
                      </a:moveTo>
                      <a:cubicBezTo>
                        <a:pt x="4503" y="2982"/>
                        <a:pt x="3102" y="4416"/>
                        <a:pt x="3102" y="6151"/>
                      </a:cubicBezTo>
                      <a:cubicBezTo>
                        <a:pt x="3102" y="7886"/>
                        <a:pt x="4503" y="9287"/>
                        <a:pt x="6238" y="9287"/>
                      </a:cubicBezTo>
                      <a:cubicBezTo>
                        <a:pt x="7972" y="9287"/>
                        <a:pt x="9407" y="7886"/>
                        <a:pt x="9407" y="6151"/>
                      </a:cubicBezTo>
                      <a:cubicBezTo>
                        <a:pt x="9407" y="4416"/>
                        <a:pt x="8006" y="2982"/>
                        <a:pt x="6238" y="2982"/>
                      </a:cubicBezTo>
                      <a:close/>
                      <a:moveTo>
                        <a:pt x="6330" y="1114"/>
                      </a:moveTo>
                      <a:cubicBezTo>
                        <a:pt x="7581" y="1114"/>
                        <a:pt x="8823" y="1147"/>
                        <a:pt x="9340" y="1214"/>
                      </a:cubicBezTo>
                      <a:cubicBezTo>
                        <a:pt x="10408" y="1381"/>
                        <a:pt x="11075" y="2115"/>
                        <a:pt x="11208" y="3182"/>
                      </a:cubicBezTo>
                      <a:cubicBezTo>
                        <a:pt x="11308" y="4183"/>
                        <a:pt x="11342" y="8152"/>
                        <a:pt x="11175" y="9220"/>
                      </a:cubicBezTo>
                      <a:cubicBezTo>
                        <a:pt x="11008" y="10287"/>
                        <a:pt x="10274" y="10954"/>
                        <a:pt x="9207" y="11088"/>
                      </a:cubicBezTo>
                      <a:cubicBezTo>
                        <a:pt x="8730" y="11136"/>
                        <a:pt x="7479" y="11176"/>
                        <a:pt x="6199" y="11176"/>
                      </a:cubicBezTo>
                      <a:cubicBezTo>
                        <a:pt x="4796" y="11176"/>
                        <a:pt x="3357" y="11127"/>
                        <a:pt x="2869" y="10988"/>
                      </a:cubicBezTo>
                      <a:cubicBezTo>
                        <a:pt x="2002" y="10754"/>
                        <a:pt x="1468" y="10154"/>
                        <a:pt x="1334" y="9253"/>
                      </a:cubicBezTo>
                      <a:cubicBezTo>
                        <a:pt x="1201" y="8419"/>
                        <a:pt x="1168" y="4183"/>
                        <a:pt x="1334" y="3049"/>
                      </a:cubicBezTo>
                      <a:cubicBezTo>
                        <a:pt x="1501" y="1981"/>
                        <a:pt x="2202" y="1314"/>
                        <a:pt x="3269" y="1214"/>
                      </a:cubicBezTo>
                      <a:cubicBezTo>
                        <a:pt x="3820" y="1147"/>
                        <a:pt x="5079" y="1114"/>
                        <a:pt x="6330" y="1114"/>
                      </a:cubicBezTo>
                      <a:close/>
                      <a:moveTo>
                        <a:pt x="6118" y="0"/>
                      </a:moveTo>
                      <a:cubicBezTo>
                        <a:pt x="4861" y="0"/>
                        <a:pt x="3603" y="41"/>
                        <a:pt x="2969" y="147"/>
                      </a:cubicBezTo>
                      <a:cubicBezTo>
                        <a:pt x="1601" y="347"/>
                        <a:pt x="667" y="1147"/>
                        <a:pt x="300" y="2515"/>
                      </a:cubicBezTo>
                      <a:cubicBezTo>
                        <a:pt x="0" y="3583"/>
                        <a:pt x="67" y="8386"/>
                        <a:pt x="234" y="9420"/>
                      </a:cubicBezTo>
                      <a:cubicBezTo>
                        <a:pt x="467" y="10821"/>
                        <a:pt x="1301" y="11755"/>
                        <a:pt x="2702" y="12089"/>
                      </a:cubicBezTo>
                      <a:cubicBezTo>
                        <a:pt x="3204" y="12227"/>
                        <a:pt x="4733" y="12285"/>
                        <a:pt x="6235" y="12285"/>
                      </a:cubicBezTo>
                      <a:cubicBezTo>
                        <a:pt x="7626" y="12285"/>
                        <a:pt x="8994" y="12236"/>
                        <a:pt x="9507" y="12155"/>
                      </a:cubicBezTo>
                      <a:cubicBezTo>
                        <a:pt x="10941" y="11922"/>
                        <a:pt x="11842" y="11088"/>
                        <a:pt x="12209" y="9687"/>
                      </a:cubicBezTo>
                      <a:cubicBezTo>
                        <a:pt x="12509" y="8619"/>
                        <a:pt x="12409" y="4050"/>
                        <a:pt x="12309" y="3082"/>
                      </a:cubicBezTo>
                      <a:cubicBezTo>
                        <a:pt x="12209" y="2282"/>
                        <a:pt x="11909" y="1548"/>
                        <a:pt x="11308" y="981"/>
                      </a:cubicBezTo>
                      <a:cubicBezTo>
                        <a:pt x="10674" y="380"/>
                        <a:pt x="9907" y="113"/>
                        <a:pt x="9040" y="80"/>
                      </a:cubicBezTo>
                      <a:cubicBezTo>
                        <a:pt x="8363" y="33"/>
                        <a:pt x="7241" y="0"/>
                        <a:pt x="61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0476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p37"/>
          <p:cNvSpPr/>
          <p:nvPr/>
        </p:nvSpPr>
        <p:spPr>
          <a:xfrm>
            <a:off x="1645350" y="1101261"/>
            <a:ext cx="5853300" cy="8424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474" name="Google Shape;3474;p37"/>
          <p:cNvSpPr txBox="1">
            <a:spLocks noGrp="1"/>
          </p:cNvSpPr>
          <p:nvPr>
            <p:ph type="title"/>
          </p:nvPr>
        </p:nvSpPr>
        <p:spPr>
          <a:xfrm>
            <a:off x="1051560" y="2094220"/>
            <a:ext cx="704088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64A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</a:t>
            </a:r>
            <a:endParaRPr sz="2800" b="1" dirty="0">
              <a:solidFill>
                <a:srgbClr val="64A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75" name="Google Shape;3475;p37"/>
          <p:cNvSpPr txBox="1">
            <a:spLocks noGrp="1"/>
          </p:cNvSpPr>
          <p:nvPr>
            <p:ph type="subTitle" idx="1"/>
          </p:nvPr>
        </p:nvSpPr>
        <p:spPr>
          <a:xfrm>
            <a:off x="1728300" y="1156761"/>
            <a:ext cx="5687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3474;p37">
            <a:extLst>
              <a:ext uri="{FF2B5EF4-FFF2-40B4-BE49-F238E27FC236}">
                <a16:creationId xmlns:a16="http://schemas.microsoft.com/office/drawing/2014/main" id="{998B3A2E-4BB0-41C0-9525-E3F533C0BC26}"/>
              </a:ext>
            </a:extLst>
          </p:cNvPr>
          <p:cNvSpPr txBox="1">
            <a:spLocks/>
          </p:cNvSpPr>
          <p:nvPr/>
        </p:nvSpPr>
        <p:spPr>
          <a:xfrm>
            <a:off x="1379220" y="2571750"/>
            <a:ext cx="676656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have an overview of the topic: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Cities of the world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- identify the location and the characteristics of those cities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DFA4966-918C-4082-A841-929CDFBEA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3841197" y="1203960"/>
            <a:ext cx="4946301" cy="34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B163CB-F1EC-4720-BFA9-7EF4E644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4875"/>
            <a:ext cx="7704000" cy="457200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What a nice photo!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6A2F6-8705-4D5D-B9CE-F8CEFFDBA145}"/>
              </a:ext>
            </a:extLst>
          </p:cNvPr>
          <p:cNvSpPr txBox="1"/>
          <p:nvPr/>
        </p:nvSpPr>
        <p:spPr>
          <a:xfrm>
            <a:off x="5147310" y="1198275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795AF-C413-462E-B3C2-15F366C189B3}"/>
              </a:ext>
            </a:extLst>
          </p:cNvPr>
          <p:cNvSpPr txBox="1"/>
          <p:nvPr/>
        </p:nvSpPr>
        <p:spPr>
          <a:xfrm>
            <a:off x="7689387" y="1203960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44678-C124-48BD-8455-3A7BE6E3F41B}"/>
              </a:ext>
            </a:extLst>
          </p:cNvPr>
          <p:cNvSpPr txBox="1"/>
          <p:nvPr/>
        </p:nvSpPr>
        <p:spPr>
          <a:xfrm>
            <a:off x="410649" y="819820"/>
            <a:ext cx="42756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do you think Mai and Tom are talking about? </a:t>
            </a:r>
          </a:p>
          <a:p>
            <a:endParaRPr lang="en-US" sz="2000" dirty="0"/>
          </a:p>
          <a:p>
            <a:r>
              <a:rPr lang="en-US" sz="2000" dirty="0"/>
              <a:t>What city can you </a:t>
            </a:r>
            <a:r>
              <a:rPr lang="en-US" sz="2000" dirty="0" err="1"/>
              <a:t>recognise</a:t>
            </a:r>
            <a:r>
              <a:rPr lang="en-US" sz="2000" dirty="0"/>
              <a:t> from the photos? </a:t>
            </a:r>
          </a:p>
        </p:txBody>
      </p:sp>
      <p:sp>
        <p:nvSpPr>
          <p:cNvPr id="10" name="Right Arrow 4">
            <a:extLst>
              <a:ext uri="{FF2B5EF4-FFF2-40B4-BE49-F238E27FC236}">
                <a16:creationId xmlns:a16="http://schemas.microsoft.com/office/drawing/2014/main" id="{B3310C96-63E0-467B-8ACF-57AE1C5448D6}"/>
              </a:ext>
            </a:extLst>
          </p:cNvPr>
          <p:cNvSpPr/>
          <p:nvPr/>
        </p:nvSpPr>
        <p:spPr>
          <a:xfrm>
            <a:off x="476250" y="2498407"/>
            <a:ext cx="1912116" cy="63347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</a:p>
        </p:txBody>
      </p:sp>
      <p:pic>
        <p:nvPicPr>
          <p:cNvPr id="11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01008E6D-9DB5-4D43-9D11-C0C1E5072C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418" y="2644522"/>
            <a:ext cx="487363" cy="4873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C66FE12-19DE-43AA-9053-4546F41886E7}"/>
              </a:ext>
            </a:extLst>
          </p:cNvPr>
          <p:cNvSpPr/>
          <p:nvPr/>
        </p:nvSpPr>
        <p:spPr>
          <a:xfrm>
            <a:off x="948149" y="3485391"/>
            <a:ext cx="2529840" cy="726886"/>
          </a:xfrm>
          <a:prstGeom prst="wedgeRoundRectCallout">
            <a:avLst>
              <a:gd name="adj1" fmla="val -47339"/>
              <a:gd name="adj2" fmla="val 100776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What do you know about these cities?</a:t>
            </a:r>
          </a:p>
        </p:txBody>
      </p:sp>
    </p:spTree>
    <p:extLst>
      <p:ext uri="{BB962C8B-B14F-4D97-AF65-F5344CB8AC3E}">
        <p14:creationId xmlns:p14="http://schemas.microsoft.com/office/powerpoint/2010/main" val="374864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9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9176CE-F335-4E34-8270-62E9FE30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74" y="271752"/>
            <a:ext cx="9144000" cy="457200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(p.27) Write the names of the cities in the correct place.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B9335-9A10-4D0B-9BC8-DC905C631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51"/>
          <a:stretch/>
        </p:blipFill>
        <p:spPr>
          <a:xfrm>
            <a:off x="488611" y="882875"/>
            <a:ext cx="7090648" cy="39134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0475BF-1475-4E72-857F-880476C04608}"/>
              </a:ext>
            </a:extLst>
          </p:cNvPr>
          <p:cNvSpPr/>
          <p:nvPr/>
        </p:nvSpPr>
        <p:spPr>
          <a:xfrm>
            <a:off x="7301241" y="914721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London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5284DE-1D00-4CD2-9E26-427BD4A01F19}"/>
              </a:ext>
            </a:extLst>
          </p:cNvPr>
          <p:cNvSpPr/>
          <p:nvPr/>
        </p:nvSpPr>
        <p:spPr>
          <a:xfrm>
            <a:off x="7301241" y="1570855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766DA5-19C6-4100-8940-99C9437FC9C2}"/>
              </a:ext>
            </a:extLst>
          </p:cNvPr>
          <p:cNvSpPr/>
          <p:nvPr/>
        </p:nvSpPr>
        <p:spPr>
          <a:xfrm>
            <a:off x="7301241" y="2226989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9F6A34-F260-47F4-A6B2-E13CDC262B79}"/>
              </a:ext>
            </a:extLst>
          </p:cNvPr>
          <p:cNvSpPr/>
          <p:nvPr/>
        </p:nvSpPr>
        <p:spPr>
          <a:xfrm>
            <a:off x="1330022" y="1000704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1333073-6DF3-40F5-9050-5EF3578F20EF}"/>
              </a:ext>
            </a:extLst>
          </p:cNvPr>
          <p:cNvSpPr/>
          <p:nvPr/>
        </p:nvSpPr>
        <p:spPr>
          <a:xfrm>
            <a:off x="6080638" y="4268789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A19FFC-3301-49E1-811A-1468BFDD2E25}"/>
              </a:ext>
            </a:extLst>
          </p:cNvPr>
          <p:cNvSpPr/>
          <p:nvPr/>
        </p:nvSpPr>
        <p:spPr>
          <a:xfrm>
            <a:off x="4100715" y="1000704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19063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9176CE-F335-4E34-8270-62E9FE30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6" y="155591"/>
            <a:ext cx="8200635" cy="457200"/>
          </a:xfrm>
        </p:spPr>
        <p:txBody>
          <a:bodyPr/>
          <a:lstStyle/>
          <a:p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4. (p.27) Match the cities with their landmarks.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A2BD6E-6F8F-4AF3-987F-2953F554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6" y="783805"/>
            <a:ext cx="2967927" cy="19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94927DF-B37F-41DA-81FC-EFA7FC2B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18" y="783805"/>
            <a:ext cx="2967927" cy="19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47AFA6B-5EC0-4F01-9982-E27F9301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6" y="2842949"/>
            <a:ext cx="2974657" cy="19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6ABA7F0-1A99-4AEA-B230-975F369B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18" y="2842949"/>
            <a:ext cx="2973432" cy="19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D271C2-A0FE-4D5E-BB5C-ED6B3AFEAC5C}"/>
              </a:ext>
            </a:extLst>
          </p:cNvPr>
          <p:cNvSpPr/>
          <p:nvPr/>
        </p:nvSpPr>
        <p:spPr>
          <a:xfrm>
            <a:off x="6959213" y="977977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Ha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0475BF-1475-4E72-857F-880476C04608}"/>
              </a:ext>
            </a:extLst>
          </p:cNvPr>
          <p:cNvSpPr/>
          <p:nvPr/>
        </p:nvSpPr>
        <p:spPr>
          <a:xfrm>
            <a:off x="6959213" y="1606191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5284DE-1D00-4CD2-9E26-427BD4A01F19}"/>
              </a:ext>
            </a:extLst>
          </p:cNvPr>
          <p:cNvSpPr/>
          <p:nvPr/>
        </p:nvSpPr>
        <p:spPr>
          <a:xfrm>
            <a:off x="6959213" y="2262325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766DA5-19C6-4100-8940-99C9437FC9C2}"/>
              </a:ext>
            </a:extLst>
          </p:cNvPr>
          <p:cNvSpPr/>
          <p:nvPr/>
        </p:nvSpPr>
        <p:spPr>
          <a:xfrm>
            <a:off x="6959213" y="2918459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 Sydney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9053A-68EB-4EA0-907C-0837D65B445E}"/>
              </a:ext>
            </a:extLst>
          </p:cNvPr>
          <p:cNvSpPr/>
          <p:nvPr/>
        </p:nvSpPr>
        <p:spPr>
          <a:xfrm>
            <a:off x="656436" y="783805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1228F-D139-41FC-8407-EFBDCC204598}"/>
              </a:ext>
            </a:extLst>
          </p:cNvPr>
          <p:cNvSpPr/>
          <p:nvPr/>
        </p:nvSpPr>
        <p:spPr>
          <a:xfrm>
            <a:off x="3874286" y="783805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680967-DBA6-46F5-9540-DB3B15EBACD0}"/>
              </a:ext>
            </a:extLst>
          </p:cNvPr>
          <p:cNvSpPr/>
          <p:nvPr/>
        </p:nvSpPr>
        <p:spPr>
          <a:xfrm>
            <a:off x="656436" y="2863890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66DBA3-F06B-475D-A5F4-C2662BD6133B}"/>
              </a:ext>
            </a:extLst>
          </p:cNvPr>
          <p:cNvSpPr/>
          <p:nvPr/>
        </p:nvSpPr>
        <p:spPr>
          <a:xfrm>
            <a:off x="3874286" y="2863890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9F6A34-F260-47F4-A6B2-E13CDC262B79}"/>
              </a:ext>
            </a:extLst>
          </p:cNvPr>
          <p:cNvSpPr/>
          <p:nvPr/>
        </p:nvSpPr>
        <p:spPr>
          <a:xfrm>
            <a:off x="656436" y="2426093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1333073-6DF3-40F5-9050-5EF3578F20EF}"/>
              </a:ext>
            </a:extLst>
          </p:cNvPr>
          <p:cNvSpPr/>
          <p:nvPr/>
        </p:nvSpPr>
        <p:spPr>
          <a:xfrm>
            <a:off x="3874286" y="2440718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 Sydney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062D86A-8E49-4601-9BAF-3A4E69838887}"/>
              </a:ext>
            </a:extLst>
          </p:cNvPr>
          <p:cNvSpPr/>
          <p:nvPr/>
        </p:nvSpPr>
        <p:spPr>
          <a:xfrm>
            <a:off x="656436" y="4497835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Ha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A19FFC-3301-49E1-811A-1468BFDD2E25}"/>
              </a:ext>
            </a:extLst>
          </p:cNvPr>
          <p:cNvSpPr/>
          <p:nvPr/>
        </p:nvSpPr>
        <p:spPr>
          <a:xfrm>
            <a:off x="3874286" y="4497835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</p:spTree>
    <p:extLst>
      <p:ext uri="{BB962C8B-B14F-4D97-AF65-F5344CB8AC3E}">
        <p14:creationId xmlns:p14="http://schemas.microsoft.com/office/powerpoint/2010/main" val="139445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DE5DC46-BCFB-4A01-911A-BAA5E4F3F435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77ACF35-744A-46BA-A7D6-8BFACD6D1040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4E2A20-9376-4DF3-809D-ED477251EFAC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24385B-47C6-4707-B8A4-D2915A4B7840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7659E6-16C5-4F74-A9BC-C063CAC256C2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</p:spTree>
    <p:extLst>
      <p:ext uri="{BB962C8B-B14F-4D97-AF65-F5344CB8AC3E}">
        <p14:creationId xmlns:p14="http://schemas.microsoft.com/office/powerpoint/2010/main" val="4375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834642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</a:t>
            </a:r>
            <a:r>
              <a:rPr lang="en-US" sz="1500" b="1" dirty="0">
                <a:solidFill>
                  <a:srgbClr val="FF0000"/>
                </a:solidFill>
              </a:rPr>
              <a:t>Sydney</a:t>
            </a:r>
            <a:r>
              <a:rPr lang="en-US" sz="1500" dirty="0"/>
              <a:t>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</a:t>
            </a:r>
            <a:r>
              <a:rPr lang="en-US" sz="1500" b="1" dirty="0">
                <a:solidFill>
                  <a:srgbClr val="FF0000"/>
                </a:solidFill>
              </a:rPr>
              <a:t>exciting</a:t>
            </a:r>
            <a:r>
              <a:rPr lang="en-US" sz="1500" dirty="0"/>
              <a:t>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</a:t>
            </a:r>
            <a:r>
              <a:rPr lang="en-US" sz="1500" b="1" dirty="0">
                <a:solidFill>
                  <a:srgbClr val="FF0000"/>
                </a:solidFill>
              </a:rPr>
              <a:t>beautiful</a:t>
            </a:r>
            <a:r>
              <a:rPr lang="en-US" sz="1500" dirty="0"/>
              <a:t>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7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834642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Tom, are these photos from your holidays?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they are. This is Sydney, a city in Australia. Mai: What's it like?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It's exciting with a lot of beaches.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What a beautiful place!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its beaches are very clean.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Wonderful. Oh, this is </a:t>
            </a:r>
            <a:r>
              <a:rPr lang="en-US" sz="1500" b="1" dirty="0">
                <a:solidFill>
                  <a:srgbClr val="FF0000"/>
                </a:solidFill>
              </a:rPr>
              <a:t>London</a:t>
            </a:r>
            <a:r>
              <a:rPr lang="en-US" sz="1500" dirty="0">
                <a:solidFill>
                  <a:schemeClr val="tx1"/>
                </a:solidFill>
              </a:rPr>
              <a:t>. Isn't it raining? What bad weather!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 </a:t>
            </a:r>
            <a:r>
              <a:rPr lang="en-US" sz="1500" b="1" dirty="0">
                <a:solidFill>
                  <a:srgbClr val="FF0000"/>
                </a:solidFill>
              </a:rPr>
              <a:t>rains all the time</a:t>
            </a:r>
            <a:r>
              <a:rPr lang="en-US" sz="1500" dirty="0">
                <a:solidFill>
                  <a:schemeClr val="tx1"/>
                </a:solidFill>
              </a:rPr>
              <a:t>. Can you see Big Ben?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Yeah... on the River Thames. It's a landmark of London.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 is. And this is Times Square in New York, crowded but interesting.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You're lucky to visit many places.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 am. What about your holiday?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6E23C-E09C-4BFF-AE65-EF83BF1F0A3A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 flipV="1">
            <a:off x="6202681" y="970438"/>
            <a:ext cx="601980" cy="449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733046"/>
            <a:ext cx="4261218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Tom, are these photos from your holidays?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they are. This is Sydney, a city in Australia. </a:t>
            </a:r>
          </a:p>
          <a:p>
            <a:r>
              <a:rPr lang="en-US" sz="1500" dirty="0">
                <a:solidFill>
                  <a:schemeClr val="tx1"/>
                </a:solidFill>
              </a:rPr>
              <a:t>Mai: What's it like?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It's exciting with a lot of beaches.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What a beautiful place!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its beaches are very clean.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Wonderful. Oh, this is London. Isn't it raining? What bad weather!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 rains all the time. Can you see Big Ben?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Yeah... on the River Thames. It's a landmark of London.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 is. And this is Times Square in </a:t>
            </a:r>
            <a:r>
              <a:rPr lang="en-US" sz="1500" b="1" dirty="0">
                <a:solidFill>
                  <a:srgbClr val="FF0000"/>
                </a:solidFill>
              </a:rPr>
              <a:t>New York, crowded but interesting</a:t>
            </a:r>
            <a:r>
              <a:rPr lang="en-US" sz="1500" dirty="0">
                <a:solidFill>
                  <a:schemeClr val="tx1"/>
                </a:solidFill>
              </a:rPr>
              <a:t>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You're lucky to visit many places.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 am. What about your holiday?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6E23C-E09C-4BFF-AE65-EF83BF1F0A3A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 flipV="1">
            <a:off x="6202681" y="970438"/>
            <a:ext cx="601980" cy="449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5925B2-1852-49A3-8967-89A6476F5F6E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>
            <a:off x="6202681" y="1857458"/>
            <a:ext cx="601981" cy="5197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FE7910-E5A0-459E-884D-391E5A9C240E}"/>
              </a:ext>
            </a:extLst>
          </p:cNvPr>
          <p:cNvCxnSpPr>
            <a:cxnSpLocks/>
            <a:stCxn id="15" idx="3"/>
            <a:endCxn id="22" idx="1"/>
          </p:cNvCxnSpPr>
          <p:nvPr/>
        </p:nvCxnSpPr>
        <p:spPr>
          <a:xfrm flipV="1">
            <a:off x="6202681" y="1317675"/>
            <a:ext cx="601980" cy="5397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5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1627</Words>
  <Application>Microsoft Macintosh PowerPoint</Application>
  <PresentationFormat>On-screen Show (16:9)</PresentationFormat>
  <Paragraphs>181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Bebas Neue</vt:lpstr>
      <vt:lpstr>Hind</vt:lpstr>
      <vt:lpstr>Segoe Print</vt:lpstr>
      <vt:lpstr>Roboto Condensed Light</vt:lpstr>
      <vt:lpstr>Pangolin</vt:lpstr>
      <vt:lpstr>Raleway ExtraBold</vt:lpstr>
      <vt:lpstr>Century Gothic</vt:lpstr>
      <vt:lpstr>Chewy</vt:lpstr>
      <vt:lpstr>Calibri</vt:lpstr>
      <vt:lpstr>Geography Subject for Elementary: Europe Continent by Slidesgo</vt:lpstr>
      <vt:lpstr>Unit 9 Cities of the world</vt:lpstr>
      <vt:lpstr>After this lesson, students will be able to</vt:lpstr>
      <vt:lpstr>What a nice photo!</vt:lpstr>
      <vt:lpstr>2. (p.27) Write the names of the cities in the correct place.</vt:lpstr>
      <vt:lpstr>4. (p.27) Match the cities with their landmarks.</vt:lpstr>
      <vt:lpstr>3. (p.27) Read the conversation again and match the cities with the adjectives describing them.</vt:lpstr>
      <vt:lpstr>3. (p.27) Read the conversation again and match the cities with the adjectives describing them.</vt:lpstr>
      <vt:lpstr>3. (p.27) Read the conversation again and match the cities with the adjectives describing them.</vt:lpstr>
      <vt:lpstr>3. (p.27) Read the conversation again and match the cities with the adjectives describing them.</vt:lpstr>
      <vt:lpstr>STRUCTURES</vt:lpstr>
      <vt:lpstr>GAME: What city is it? </vt:lpstr>
      <vt:lpstr>WRAP UP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Cities of the world</dc:title>
  <cp:lastModifiedBy>Hanh Nguyen</cp:lastModifiedBy>
  <cp:revision>12</cp:revision>
  <dcterms:modified xsi:type="dcterms:W3CDTF">2022-12-27T04:50:24Z</dcterms:modified>
</cp:coreProperties>
</file>