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89" r:id="rId1"/>
  </p:sldMasterIdLst>
  <p:notesMasterIdLst>
    <p:notesMasterId r:id="rId22"/>
  </p:notesMasterIdLst>
  <p:sldIdLst>
    <p:sldId id="256" r:id="rId2"/>
    <p:sldId id="259" r:id="rId3"/>
    <p:sldId id="263" r:id="rId4"/>
    <p:sldId id="257" r:id="rId5"/>
    <p:sldId id="324" r:id="rId6"/>
    <p:sldId id="326" r:id="rId7"/>
    <p:sldId id="261" r:id="rId8"/>
    <p:sldId id="313" r:id="rId9"/>
    <p:sldId id="315" r:id="rId10"/>
    <p:sldId id="316" r:id="rId11"/>
    <p:sldId id="317" r:id="rId12"/>
    <p:sldId id="318" r:id="rId13"/>
    <p:sldId id="319" r:id="rId14"/>
    <p:sldId id="320" r:id="rId15"/>
    <p:sldId id="321" r:id="rId16"/>
    <p:sldId id="322" r:id="rId17"/>
    <p:sldId id="330" r:id="rId18"/>
    <p:sldId id="331" r:id="rId19"/>
    <p:sldId id="332" r:id="rId20"/>
    <p:sldId id="291" r:id="rId21"/>
  </p:sldIdLst>
  <p:sldSz cx="9144000" cy="5143500" type="screen16x9"/>
  <p:notesSz cx="6858000" cy="9144000"/>
  <p:embeddedFontLst>
    <p:embeddedFont>
      <p:font typeface="Allerta" panose="020B0604020202020204" charset="0"/>
      <p:regular r:id="rId23"/>
    </p:embeddedFont>
    <p:embeddedFont>
      <p:font typeface="Nunito" panose="020B0604020202020204" charset="0"/>
      <p:regular r:id="rId24"/>
      <p:bold r:id="rId25"/>
      <p:italic r:id="rId26"/>
      <p:boldItalic r:id="rId27"/>
    </p:embeddedFont>
    <p:embeddedFont>
      <p:font typeface="Bebas Neue" panose="020B0604020202020204" charset="0"/>
      <p:regular r:id="rId28"/>
    </p:embeddedFont>
    <p:embeddedFont>
      <p:font typeface="Be Vietnam Pro" panose="020B0604020202020204" charset="0"/>
      <p:regular r:id="rId29"/>
      <p:bold r:id="rId30"/>
      <p:italic r:id="rId31"/>
      <p:boldItalic r:id="rId32"/>
    </p:embeddedFont>
    <p:embeddedFont>
      <p:font typeface="Poppins" panose="020B060402020202020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01ADDB-8E71-47DA-A20E-C6719727EE9E}">
  <a:tblStyle styleId="{8601ADDB-8E71-47DA-A20E-C6719727EE9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8" d="100"/>
          <a:sy n="58" d="100"/>
        </p:scale>
        <p:origin x="2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35048182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7"/>
        <p:cNvGrpSpPr/>
        <p:nvPr/>
      </p:nvGrpSpPr>
      <p:grpSpPr>
        <a:xfrm>
          <a:off x="0" y="0"/>
          <a:ext cx="0" cy="0"/>
          <a:chOff x="0" y="0"/>
          <a:chExt cx="0" cy="0"/>
        </a:xfrm>
      </p:grpSpPr>
      <p:sp>
        <p:nvSpPr>
          <p:cNvPr id="2238" name="Google Shape;2238;g18e9b8c45a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9" name="Google Shape;2239;g18e9b8c45a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587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1"/>
        <p:cNvGrpSpPr/>
        <p:nvPr/>
      </p:nvGrpSpPr>
      <p:grpSpPr>
        <a:xfrm>
          <a:off x="0" y="0"/>
          <a:ext cx="0" cy="0"/>
          <a:chOff x="0" y="0"/>
          <a:chExt cx="0" cy="0"/>
        </a:xfrm>
      </p:grpSpPr>
      <p:sp>
        <p:nvSpPr>
          <p:cNvPr id="2292" name="Google Shape;2292;g1878d934683_0_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3" name="Google Shape;2293;g1878d934683_0_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6987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1878d934683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1878d934683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5325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1878d934683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6" name="Google Shape;2246;g1878d93468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8283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g1878d934683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6" name="Google Shape;2306;g1878d934683_0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46807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8"/>
        <p:cNvGrpSpPr/>
        <p:nvPr/>
      </p:nvGrpSpPr>
      <p:grpSpPr>
        <a:xfrm>
          <a:off x="0" y="0"/>
          <a:ext cx="0" cy="0"/>
          <a:chOff x="0" y="0"/>
          <a:chExt cx="0" cy="0"/>
        </a:xfrm>
      </p:grpSpPr>
      <p:sp>
        <p:nvSpPr>
          <p:cNvPr id="2319" name="Google Shape;2319;g1878d934683_0_8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0" name="Google Shape;2320;g1878d934683_0_8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1952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g1878d934683_0_5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6" name="Google Shape;2246;g1878d934683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80089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0"/>
        <p:cNvGrpSpPr/>
        <p:nvPr/>
      </p:nvGrpSpPr>
      <p:grpSpPr>
        <a:xfrm>
          <a:off x="0" y="0"/>
          <a:ext cx="0" cy="0"/>
          <a:chOff x="0" y="0"/>
          <a:chExt cx="0" cy="0"/>
        </a:xfrm>
      </p:grpSpPr>
      <p:sp>
        <p:nvSpPr>
          <p:cNvPr id="3061" name="Google Shape;3061;g18a8cd1805a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2" name="Google Shape;3062;g18a8cd1805a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886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s://bit.ly/3A1uf1Q" TargetMode="External"/><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hyperlink" Target="http://bit.ly/2TtBDfr"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339225" y="0"/>
            <a:ext cx="1804800" cy="441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5100" y="1067712"/>
            <a:ext cx="4568100" cy="1684500"/>
          </a:xfrm>
          <a:prstGeom prst="rect">
            <a:avLst/>
          </a:prstGeom>
        </p:spPr>
        <p:txBody>
          <a:bodyPr spcFirstLastPara="1" wrap="square" lIns="91425" tIns="91425" rIns="91425" bIns="91425" anchor="ctr" anchorCtr="0">
            <a:noAutofit/>
          </a:bodyPr>
          <a:lstStyle>
            <a:lvl1pPr lvl="0">
              <a:spcBef>
                <a:spcPts val="0"/>
              </a:spcBef>
              <a:spcAft>
                <a:spcPts val="0"/>
              </a:spcAft>
              <a:buSzPts val="5200"/>
              <a:buNone/>
              <a:defRPr sz="8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5100" y="2798688"/>
            <a:ext cx="4568100" cy="474300"/>
          </a:xfrm>
          <a:prstGeom prst="rect">
            <a:avLst/>
          </a:prstGeom>
          <a:solidFill>
            <a:schemeClr val="dk1"/>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latin typeface="Be Vietnam Pro"/>
                <a:ea typeface="Be Vietnam Pro"/>
                <a:cs typeface="Be Vietnam Pro"/>
                <a:sym typeface="Be Vietnam Pr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a:spLocks noGrp="1"/>
          </p:cNvSpPr>
          <p:nvPr>
            <p:ph type="pic" idx="2"/>
          </p:nvPr>
        </p:nvSpPr>
        <p:spPr>
          <a:xfrm>
            <a:off x="5431536" y="438912"/>
            <a:ext cx="3420000" cy="3420000"/>
          </a:xfrm>
          <a:prstGeom prst="ellipse">
            <a:avLst/>
          </a:prstGeom>
          <a:noFill/>
          <a:ln>
            <a:noFill/>
          </a:ln>
        </p:spPr>
      </p:sp>
      <p:pic>
        <p:nvPicPr>
          <p:cNvPr id="13" name="Google Shape;13;p2"/>
          <p:cNvPicPr preferRelativeResize="0"/>
          <p:nvPr/>
        </p:nvPicPr>
        <p:blipFill rotWithShape="1">
          <a:blip r:embed="rId2">
            <a:alphaModFix/>
          </a:blip>
          <a:srcRect t="85872"/>
          <a:stretch/>
        </p:blipFill>
        <p:spPr>
          <a:xfrm>
            <a:off x="0" y="4416876"/>
            <a:ext cx="9144003" cy="726624"/>
          </a:xfrm>
          <a:prstGeom prst="rect">
            <a:avLst/>
          </a:prstGeom>
          <a:noFill/>
          <a:ln>
            <a:noFill/>
          </a:ln>
        </p:spPr>
      </p:pic>
      <p:grpSp>
        <p:nvGrpSpPr>
          <p:cNvPr id="14" name="Google Shape;14;p2"/>
          <p:cNvGrpSpPr/>
          <p:nvPr/>
        </p:nvGrpSpPr>
        <p:grpSpPr>
          <a:xfrm rot="6195730">
            <a:off x="8311946" y="95869"/>
            <a:ext cx="585730" cy="682225"/>
            <a:chOff x="10107538" y="-371137"/>
            <a:chExt cx="585748" cy="682246"/>
          </a:xfrm>
        </p:grpSpPr>
        <p:sp>
          <p:nvSpPr>
            <p:cNvPr id="15" name="Google Shape;15;p2"/>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2"/>
          <p:cNvGrpSpPr/>
          <p:nvPr/>
        </p:nvGrpSpPr>
        <p:grpSpPr>
          <a:xfrm rot="7467100">
            <a:off x="6166767" y="64223"/>
            <a:ext cx="443801" cy="546951"/>
            <a:chOff x="6195212" y="-541345"/>
            <a:chExt cx="541201" cy="666989"/>
          </a:xfrm>
        </p:grpSpPr>
        <p:sp>
          <p:nvSpPr>
            <p:cNvPr id="44" name="Google Shape;44;p2"/>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 name="Google Shape;47;p2"/>
          <p:cNvGrpSpPr/>
          <p:nvPr/>
        </p:nvGrpSpPr>
        <p:grpSpPr>
          <a:xfrm rot="-4072479">
            <a:off x="-59881" y="458549"/>
            <a:ext cx="1106429" cy="409421"/>
            <a:chOff x="5979041" y="5840793"/>
            <a:chExt cx="1433503" cy="530450"/>
          </a:xfrm>
        </p:grpSpPr>
        <p:sp>
          <p:nvSpPr>
            <p:cNvPr id="48" name="Google Shape;48;p2"/>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1180459" flipH="1">
            <a:off x="196530" y="3564626"/>
            <a:ext cx="434776" cy="736154"/>
            <a:chOff x="10406496" y="-1940986"/>
            <a:chExt cx="344986" cy="584139"/>
          </a:xfrm>
        </p:grpSpPr>
        <p:sp>
          <p:nvSpPr>
            <p:cNvPr id="53" name="Google Shape;53;p2"/>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 name="Google Shape;74;p2"/>
          <p:cNvGrpSpPr/>
          <p:nvPr/>
        </p:nvGrpSpPr>
        <p:grpSpPr>
          <a:xfrm>
            <a:off x="7588739" y="3818631"/>
            <a:ext cx="1199238" cy="228418"/>
            <a:chOff x="9945056" y="4082390"/>
            <a:chExt cx="933695" cy="177868"/>
          </a:xfrm>
        </p:grpSpPr>
        <p:sp>
          <p:nvSpPr>
            <p:cNvPr id="75" name="Google Shape;75;p2"/>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 name="Google Shape;83;p2"/>
          <p:cNvGrpSpPr/>
          <p:nvPr/>
        </p:nvGrpSpPr>
        <p:grpSpPr>
          <a:xfrm rot="6803144">
            <a:off x="5603978" y="3857381"/>
            <a:ext cx="443820" cy="546975"/>
            <a:chOff x="6195212" y="-541345"/>
            <a:chExt cx="541201" cy="666989"/>
          </a:xfrm>
        </p:grpSpPr>
        <p:sp>
          <p:nvSpPr>
            <p:cNvPr id="84" name="Google Shape;84;p2"/>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75"/>
        <p:cNvGrpSpPr/>
        <p:nvPr/>
      </p:nvGrpSpPr>
      <p:grpSpPr>
        <a:xfrm>
          <a:off x="0" y="0"/>
          <a:ext cx="0" cy="0"/>
          <a:chOff x="0" y="0"/>
          <a:chExt cx="0" cy="0"/>
        </a:xfrm>
      </p:grpSpPr>
      <p:grpSp>
        <p:nvGrpSpPr>
          <p:cNvPr id="2176" name="Google Shape;2176;p38"/>
          <p:cNvGrpSpPr/>
          <p:nvPr/>
        </p:nvGrpSpPr>
        <p:grpSpPr>
          <a:xfrm>
            <a:off x="8502601" y="3879977"/>
            <a:ext cx="600810" cy="675357"/>
            <a:chOff x="10349781" y="5869890"/>
            <a:chExt cx="505988" cy="568818"/>
          </a:xfrm>
        </p:grpSpPr>
        <p:sp>
          <p:nvSpPr>
            <p:cNvPr id="2177" name="Google Shape;2177;p38"/>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38"/>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38"/>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38"/>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38"/>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38"/>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38"/>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38"/>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38"/>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38"/>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38"/>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38"/>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38"/>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38"/>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38"/>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2" name="Google Shape;2192;p38"/>
          <p:cNvSpPr/>
          <p:nvPr/>
        </p:nvSpPr>
        <p:spPr>
          <a:xfrm flipH="1">
            <a:off x="8117403" y="0"/>
            <a:ext cx="1026600" cy="153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93" name="Google Shape;2193;p38"/>
          <p:cNvPicPr preferRelativeResize="0"/>
          <p:nvPr/>
        </p:nvPicPr>
        <p:blipFill rotWithShape="1">
          <a:blip r:embed="rId2">
            <a:alphaModFix/>
          </a:blip>
          <a:srcRect t="89598"/>
          <a:stretch/>
        </p:blipFill>
        <p:spPr>
          <a:xfrm flipH="1">
            <a:off x="0" y="4608525"/>
            <a:ext cx="9144003" cy="534974"/>
          </a:xfrm>
          <a:prstGeom prst="rect">
            <a:avLst/>
          </a:prstGeom>
          <a:noFill/>
          <a:ln>
            <a:noFill/>
          </a:ln>
        </p:spPr>
      </p:pic>
      <p:grpSp>
        <p:nvGrpSpPr>
          <p:cNvPr id="2194" name="Google Shape;2194;p38"/>
          <p:cNvGrpSpPr/>
          <p:nvPr/>
        </p:nvGrpSpPr>
        <p:grpSpPr>
          <a:xfrm rot="-4098922" flipH="1">
            <a:off x="222808" y="3788366"/>
            <a:ext cx="443802" cy="546953"/>
            <a:chOff x="6195212" y="-541345"/>
            <a:chExt cx="541201" cy="666989"/>
          </a:xfrm>
        </p:grpSpPr>
        <p:sp>
          <p:nvSpPr>
            <p:cNvPr id="2195" name="Google Shape;2195;p38"/>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38"/>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38"/>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8" name="Google Shape;2198;p38"/>
          <p:cNvGrpSpPr/>
          <p:nvPr/>
        </p:nvGrpSpPr>
        <p:grpSpPr>
          <a:xfrm rot="2700193">
            <a:off x="227116" y="45920"/>
            <a:ext cx="434777" cy="736176"/>
            <a:chOff x="10406496" y="-1940986"/>
            <a:chExt cx="344986" cy="584139"/>
          </a:xfrm>
        </p:grpSpPr>
        <p:sp>
          <p:nvSpPr>
            <p:cNvPr id="2199" name="Google Shape;2199;p38"/>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38"/>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38"/>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38"/>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38"/>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38"/>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38"/>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38"/>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38"/>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38"/>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38"/>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38"/>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38"/>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38"/>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38"/>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38"/>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38"/>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38"/>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38"/>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38"/>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38"/>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0" name="Google Shape;2220;p38"/>
          <p:cNvGrpSpPr/>
          <p:nvPr/>
        </p:nvGrpSpPr>
        <p:grpSpPr>
          <a:xfrm rot="4072479" flipH="1">
            <a:off x="8097454" y="458549"/>
            <a:ext cx="1106429" cy="409421"/>
            <a:chOff x="5979041" y="5840793"/>
            <a:chExt cx="1433503" cy="530450"/>
          </a:xfrm>
        </p:grpSpPr>
        <p:sp>
          <p:nvSpPr>
            <p:cNvPr id="2221" name="Google Shape;2221;p38"/>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38"/>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38"/>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38"/>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3"/>
          <p:cNvSpPr txBox="1">
            <a:spLocks noGrp="1"/>
          </p:cNvSpPr>
          <p:nvPr>
            <p:ph type="title"/>
          </p:nvPr>
        </p:nvSpPr>
        <p:spPr>
          <a:xfrm>
            <a:off x="4102675" y="1625313"/>
            <a:ext cx="3904800" cy="1361100"/>
          </a:xfrm>
          <a:prstGeom prst="rect">
            <a:avLst/>
          </a:prstGeom>
        </p:spPr>
        <p:txBody>
          <a:bodyPr spcFirstLastPara="1" wrap="square" lIns="91425" tIns="91425" rIns="91425" bIns="91425" anchor="ctr" anchorCtr="0">
            <a:noAutofit/>
          </a:bodyPr>
          <a:lstStyle>
            <a:lvl1pPr lvl="0" algn="l">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89" name="Google Shape;89;p3"/>
          <p:cNvSpPr txBox="1">
            <a:spLocks noGrp="1"/>
          </p:cNvSpPr>
          <p:nvPr>
            <p:ph type="title" idx="2" hasCustomPrompt="1"/>
          </p:nvPr>
        </p:nvSpPr>
        <p:spPr>
          <a:xfrm>
            <a:off x="4104125" y="824450"/>
            <a:ext cx="815400" cy="435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0" name="Google Shape;90;p3"/>
          <p:cNvSpPr txBox="1">
            <a:spLocks noGrp="1"/>
          </p:cNvSpPr>
          <p:nvPr>
            <p:ph type="subTitle" idx="1"/>
          </p:nvPr>
        </p:nvSpPr>
        <p:spPr>
          <a:xfrm>
            <a:off x="4102675" y="3155700"/>
            <a:ext cx="4320900" cy="475500"/>
          </a:xfrm>
          <a:prstGeom prst="rect">
            <a:avLst/>
          </a:prstGeom>
          <a:solidFill>
            <a:schemeClr val="dk1"/>
          </a:solidFill>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 name="Google Shape;91;p3"/>
          <p:cNvSpPr/>
          <p:nvPr/>
        </p:nvSpPr>
        <p:spPr>
          <a:xfrm flipH="1">
            <a:off x="25" y="38"/>
            <a:ext cx="1804800" cy="41610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2" name="Google Shape;92;p3"/>
          <p:cNvGrpSpPr/>
          <p:nvPr/>
        </p:nvGrpSpPr>
        <p:grpSpPr>
          <a:xfrm rot="-6195730" flipH="1">
            <a:off x="421874" y="583432"/>
            <a:ext cx="585730" cy="682225"/>
            <a:chOff x="10107538" y="-371137"/>
            <a:chExt cx="585748" cy="682246"/>
          </a:xfrm>
        </p:grpSpPr>
        <p:sp>
          <p:nvSpPr>
            <p:cNvPr id="93" name="Google Shape;93;p3"/>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1" name="Google Shape;121;p3"/>
          <p:cNvPicPr preferRelativeResize="0"/>
          <p:nvPr/>
        </p:nvPicPr>
        <p:blipFill rotWithShape="1">
          <a:blip r:embed="rId2">
            <a:alphaModFix/>
          </a:blip>
          <a:srcRect t="80898"/>
          <a:stretch/>
        </p:blipFill>
        <p:spPr>
          <a:xfrm>
            <a:off x="0" y="4161050"/>
            <a:ext cx="9144003" cy="982449"/>
          </a:xfrm>
          <a:prstGeom prst="rect">
            <a:avLst/>
          </a:prstGeom>
          <a:noFill/>
          <a:ln>
            <a:noFill/>
          </a:ln>
        </p:spPr>
      </p:pic>
      <p:grpSp>
        <p:nvGrpSpPr>
          <p:cNvPr id="122" name="Google Shape;122;p3"/>
          <p:cNvGrpSpPr/>
          <p:nvPr/>
        </p:nvGrpSpPr>
        <p:grpSpPr>
          <a:xfrm>
            <a:off x="252777" y="3714106"/>
            <a:ext cx="1199238" cy="228418"/>
            <a:chOff x="9945056" y="4082390"/>
            <a:chExt cx="933695" cy="177868"/>
          </a:xfrm>
        </p:grpSpPr>
        <p:sp>
          <p:nvSpPr>
            <p:cNvPr id="123" name="Google Shape;123;p3"/>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 name="Google Shape;131;p3"/>
          <p:cNvGrpSpPr/>
          <p:nvPr/>
        </p:nvGrpSpPr>
        <p:grpSpPr>
          <a:xfrm rot="-7199996">
            <a:off x="7875709" y="501720"/>
            <a:ext cx="1106379" cy="409402"/>
            <a:chOff x="5979041" y="5840793"/>
            <a:chExt cx="1433503" cy="530450"/>
          </a:xfrm>
        </p:grpSpPr>
        <p:sp>
          <p:nvSpPr>
            <p:cNvPr id="132" name="Google Shape;132;p3"/>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solidFill>
              <a:schemeClr val="lt2"/>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3"/>
          <p:cNvGrpSpPr/>
          <p:nvPr/>
        </p:nvGrpSpPr>
        <p:grpSpPr>
          <a:xfrm rot="10411858">
            <a:off x="3351027" y="3518836"/>
            <a:ext cx="443850" cy="547013"/>
            <a:chOff x="6195212" y="-541345"/>
            <a:chExt cx="541201" cy="666989"/>
          </a:xfrm>
        </p:grpSpPr>
        <p:sp>
          <p:nvSpPr>
            <p:cNvPr id="137" name="Google Shape;137;p3"/>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 name="Google Shape;140;p3"/>
          <p:cNvGrpSpPr/>
          <p:nvPr/>
        </p:nvGrpSpPr>
        <p:grpSpPr>
          <a:xfrm rot="6803144">
            <a:off x="8540766" y="3554819"/>
            <a:ext cx="443820" cy="546975"/>
            <a:chOff x="6195212" y="-541345"/>
            <a:chExt cx="541201" cy="666989"/>
          </a:xfrm>
        </p:grpSpPr>
        <p:sp>
          <p:nvSpPr>
            <p:cNvPr id="141" name="Google Shape;141;p3"/>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144;p3"/>
          <p:cNvGrpSpPr/>
          <p:nvPr/>
        </p:nvGrpSpPr>
        <p:grpSpPr>
          <a:xfrm rot="-5052153" flipH="1">
            <a:off x="5863516" y="-18038"/>
            <a:ext cx="434767" cy="736158"/>
            <a:chOff x="10406496" y="-1940986"/>
            <a:chExt cx="344986" cy="584139"/>
          </a:xfrm>
        </p:grpSpPr>
        <p:sp>
          <p:nvSpPr>
            <p:cNvPr id="145" name="Google Shape;145;p3"/>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3"/>
          <p:cNvSpPr>
            <a:spLocks noGrp="1"/>
          </p:cNvSpPr>
          <p:nvPr>
            <p:ph type="pic" idx="3"/>
          </p:nvPr>
        </p:nvSpPr>
        <p:spPr>
          <a:xfrm>
            <a:off x="850392" y="603504"/>
            <a:ext cx="2889600" cy="2889600"/>
          </a:xfrm>
          <a:prstGeom prst="ellipse">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7"/>
        <p:cNvGrpSpPr/>
        <p:nvPr/>
      </p:nvGrpSpPr>
      <p:grpSpPr>
        <a:xfrm>
          <a:off x="0" y="0"/>
          <a:ext cx="0" cy="0"/>
          <a:chOff x="0" y="0"/>
          <a:chExt cx="0" cy="0"/>
        </a:xfrm>
      </p:grpSpPr>
      <p:sp>
        <p:nvSpPr>
          <p:cNvPr id="168" name="Google Shape;168;p4"/>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 name="Google Shape;169;p4"/>
          <p:cNvSpPr txBox="1">
            <a:spLocks noGrp="1"/>
          </p:cNvSpPr>
          <p:nvPr>
            <p:ph type="body" idx="1"/>
          </p:nvPr>
        </p:nvSpPr>
        <p:spPr>
          <a:xfrm>
            <a:off x="720275" y="1107700"/>
            <a:ext cx="7704000" cy="34611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grpSp>
        <p:nvGrpSpPr>
          <p:cNvPr id="170" name="Google Shape;170;p4"/>
          <p:cNvGrpSpPr/>
          <p:nvPr/>
        </p:nvGrpSpPr>
        <p:grpSpPr>
          <a:xfrm>
            <a:off x="40589" y="3879977"/>
            <a:ext cx="600810" cy="675357"/>
            <a:chOff x="10349781" y="5869890"/>
            <a:chExt cx="505988" cy="568818"/>
          </a:xfrm>
        </p:grpSpPr>
        <p:sp>
          <p:nvSpPr>
            <p:cNvPr id="171" name="Google Shape;171;p4"/>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4"/>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4"/>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4"/>
          <p:cNvSpPr/>
          <p:nvPr/>
        </p:nvSpPr>
        <p:spPr>
          <a:xfrm>
            <a:off x="0" y="0"/>
            <a:ext cx="715200" cy="24108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7" name="Google Shape;187;p4"/>
          <p:cNvPicPr preferRelativeResize="0"/>
          <p:nvPr/>
        </p:nvPicPr>
        <p:blipFill rotWithShape="1">
          <a:blip r:embed="rId2">
            <a:alphaModFix/>
          </a:blip>
          <a:srcRect t="89598"/>
          <a:stretch/>
        </p:blipFill>
        <p:spPr>
          <a:xfrm>
            <a:off x="0" y="4608525"/>
            <a:ext cx="9144003" cy="534974"/>
          </a:xfrm>
          <a:prstGeom prst="rect">
            <a:avLst/>
          </a:prstGeom>
          <a:noFill/>
          <a:ln>
            <a:noFill/>
          </a:ln>
        </p:spPr>
      </p:pic>
      <p:grpSp>
        <p:nvGrpSpPr>
          <p:cNvPr id="188" name="Google Shape;188;p4"/>
          <p:cNvGrpSpPr/>
          <p:nvPr/>
        </p:nvGrpSpPr>
        <p:grpSpPr>
          <a:xfrm rot="4098922">
            <a:off x="8477393" y="3788366"/>
            <a:ext cx="443802" cy="546953"/>
            <a:chOff x="6195212" y="-541345"/>
            <a:chExt cx="541201" cy="666989"/>
          </a:xfrm>
        </p:grpSpPr>
        <p:sp>
          <p:nvSpPr>
            <p:cNvPr id="189" name="Google Shape;189;p4"/>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2" name="Google Shape;192;p4"/>
          <p:cNvGrpSpPr/>
          <p:nvPr/>
        </p:nvGrpSpPr>
        <p:grpSpPr>
          <a:xfrm rot="-2700193" flipH="1">
            <a:off x="8482109" y="45920"/>
            <a:ext cx="434777" cy="736176"/>
            <a:chOff x="10406496" y="-1940986"/>
            <a:chExt cx="344986" cy="584139"/>
          </a:xfrm>
        </p:grpSpPr>
        <p:sp>
          <p:nvSpPr>
            <p:cNvPr id="193" name="Google Shape;193;p4"/>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4"/>
          <p:cNvGrpSpPr/>
          <p:nvPr/>
        </p:nvGrpSpPr>
        <p:grpSpPr>
          <a:xfrm rot="-4072479">
            <a:off x="-59881" y="458549"/>
            <a:ext cx="1106429" cy="409421"/>
            <a:chOff x="5979041" y="5840793"/>
            <a:chExt cx="1433503" cy="530450"/>
          </a:xfrm>
        </p:grpSpPr>
        <p:sp>
          <p:nvSpPr>
            <p:cNvPr id="215" name="Google Shape;215;p4"/>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7"/>
        <p:cNvGrpSpPr/>
        <p:nvPr/>
      </p:nvGrpSpPr>
      <p:grpSpPr>
        <a:xfrm>
          <a:off x="0" y="0"/>
          <a:ext cx="0" cy="0"/>
          <a:chOff x="0" y="0"/>
          <a:chExt cx="0" cy="0"/>
        </a:xfrm>
      </p:grpSpPr>
      <p:grpSp>
        <p:nvGrpSpPr>
          <p:cNvPr id="288" name="Google Shape;288;p6"/>
          <p:cNvGrpSpPr/>
          <p:nvPr/>
        </p:nvGrpSpPr>
        <p:grpSpPr>
          <a:xfrm>
            <a:off x="40589" y="3879977"/>
            <a:ext cx="600810" cy="675357"/>
            <a:chOff x="10349781" y="5869890"/>
            <a:chExt cx="505988" cy="568818"/>
          </a:xfrm>
        </p:grpSpPr>
        <p:sp>
          <p:nvSpPr>
            <p:cNvPr id="289" name="Google Shape;289;p6"/>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 name="Google Shape;304;p6"/>
          <p:cNvSpPr txBox="1">
            <a:spLocks noGrp="1"/>
          </p:cNvSpPr>
          <p:nvPr>
            <p:ph type="title"/>
          </p:nvPr>
        </p:nvSpPr>
        <p:spPr>
          <a:xfrm>
            <a:off x="720000" y="53907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5" name="Google Shape;305;p6"/>
          <p:cNvSpPr/>
          <p:nvPr/>
        </p:nvSpPr>
        <p:spPr>
          <a:xfrm>
            <a:off x="0" y="0"/>
            <a:ext cx="1026600" cy="1538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6"/>
          <p:cNvPicPr preferRelativeResize="0"/>
          <p:nvPr/>
        </p:nvPicPr>
        <p:blipFill rotWithShape="1">
          <a:blip r:embed="rId2">
            <a:alphaModFix/>
          </a:blip>
          <a:srcRect t="89598"/>
          <a:stretch/>
        </p:blipFill>
        <p:spPr>
          <a:xfrm>
            <a:off x="0" y="4608525"/>
            <a:ext cx="9144003" cy="534974"/>
          </a:xfrm>
          <a:prstGeom prst="rect">
            <a:avLst/>
          </a:prstGeom>
          <a:noFill/>
          <a:ln>
            <a:noFill/>
          </a:ln>
        </p:spPr>
      </p:pic>
      <p:grpSp>
        <p:nvGrpSpPr>
          <p:cNvPr id="307" name="Google Shape;307;p6"/>
          <p:cNvGrpSpPr/>
          <p:nvPr/>
        </p:nvGrpSpPr>
        <p:grpSpPr>
          <a:xfrm rot="4098922">
            <a:off x="8477393" y="3788366"/>
            <a:ext cx="443802" cy="546953"/>
            <a:chOff x="6195212" y="-541345"/>
            <a:chExt cx="541201" cy="666989"/>
          </a:xfrm>
        </p:grpSpPr>
        <p:sp>
          <p:nvSpPr>
            <p:cNvPr id="308" name="Google Shape;308;p6"/>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6"/>
          <p:cNvGrpSpPr/>
          <p:nvPr/>
        </p:nvGrpSpPr>
        <p:grpSpPr>
          <a:xfrm rot="-2700193" flipH="1">
            <a:off x="8482109" y="45920"/>
            <a:ext cx="434777" cy="736176"/>
            <a:chOff x="10406496" y="-1940986"/>
            <a:chExt cx="344986" cy="584139"/>
          </a:xfrm>
        </p:grpSpPr>
        <p:sp>
          <p:nvSpPr>
            <p:cNvPr id="312" name="Google Shape;312;p6"/>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6"/>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6"/>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6"/>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6"/>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6"/>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6"/>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6"/>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6"/>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6"/>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6"/>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6"/>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6"/>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6"/>
          <p:cNvGrpSpPr/>
          <p:nvPr/>
        </p:nvGrpSpPr>
        <p:grpSpPr>
          <a:xfrm rot="-4072479">
            <a:off x="-59881" y="458549"/>
            <a:ext cx="1106429" cy="409421"/>
            <a:chOff x="5979041" y="5840793"/>
            <a:chExt cx="1433503" cy="530450"/>
          </a:xfrm>
        </p:grpSpPr>
        <p:sp>
          <p:nvSpPr>
            <p:cNvPr id="334" name="Google Shape;334;p6"/>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6"/>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6"/>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6"/>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8"/>
        <p:cNvGrpSpPr/>
        <p:nvPr/>
      </p:nvGrpSpPr>
      <p:grpSpPr>
        <a:xfrm>
          <a:off x="0" y="0"/>
          <a:ext cx="0" cy="0"/>
          <a:chOff x="0" y="0"/>
          <a:chExt cx="0" cy="0"/>
        </a:xfrm>
      </p:grpSpPr>
      <p:grpSp>
        <p:nvGrpSpPr>
          <p:cNvPr id="339" name="Google Shape;339;p7"/>
          <p:cNvGrpSpPr/>
          <p:nvPr/>
        </p:nvGrpSpPr>
        <p:grpSpPr>
          <a:xfrm>
            <a:off x="414689" y="4270827"/>
            <a:ext cx="600810" cy="675357"/>
            <a:chOff x="10349781" y="5869890"/>
            <a:chExt cx="505988" cy="568818"/>
          </a:xfrm>
        </p:grpSpPr>
        <p:sp>
          <p:nvSpPr>
            <p:cNvPr id="340" name="Google Shape;340;p7"/>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7"/>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7"/>
          <p:cNvSpPr txBox="1">
            <a:spLocks noGrp="1"/>
          </p:cNvSpPr>
          <p:nvPr>
            <p:ph type="title"/>
          </p:nvPr>
        </p:nvSpPr>
        <p:spPr>
          <a:xfrm>
            <a:off x="720000" y="535000"/>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56" name="Google Shape;356;p7"/>
          <p:cNvSpPr txBox="1">
            <a:spLocks noGrp="1"/>
          </p:cNvSpPr>
          <p:nvPr>
            <p:ph type="body" idx="1"/>
          </p:nvPr>
        </p:nvSpPr>
        <p:spPr>
          <a:xfrm>
            <a:off x="720000" y="1655675"/>
            <a:ext cx="4648200" cy="22956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Char char="●"/>
              <a:defRPr sz="1400"/>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357" name="Google Shape;357;p7"/>
          <p:cNvSpPr>
            <a:spLocks noGrp="1"/>
          </p:cNvSpPr>
          <p:nvPr>
            <p:ph type="pic" idx="2"/>
          </p:nvPr>
        </p:nvSpPr>
        <p:spPr>
          <a:xfrm>
            <a:off x="5404104" y="1399032"/>
            <a:ext cx="2889600" cy="2889600"/>
          </a:xfrm>
          <a:prstGeom prst="ellipse">
            <a:avLst/>
          </a:prstGeom>
          <a:noFill/>
          <a:ln>
            <a:noFill/>
          </a:ln>
        </p:spPr>
      </p:sp>
      <p:sp>
        <p:nvSpPr>
          <p:cNvPr id="358" name="Google Shape;358;p7"/>
          <p:cNvSpPr/>
          <p:nvPr/>
        </p:nvSpPr>
        <p:spPr>
          <a:xfrm>
            <a:off x="6847775" y="1394650"/>
            <a:ext cx="2296200" cy="3748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59" name="Google Shape;359;p7"/>
          <p:cNvPicPr preferRelativeResize="0"/>
          <p:nvPr/>
        </p:nvPicPr>
        <p:blipFill rotWithShape="1">
          <a:blip r:embed="rId2">
            <a:alphaModFix/>
          </a:blip>
          <a:srcRect b="89598"/>
          <a:stretch/>
        </p:blipFill>
        <p:spPr>
          <a:xfrm>
            <a:off x="0" y="0"/>
            <a:ext cx="9144003" cy="534974"/>
          </a:xfrm>
          <a:prstGeom prst="rect">
            <a:avLst/>
          </a:prstGeom>
          <a:noFill/>
          <a:ln>
            <a:noFill/>
          </a:ln>
        </p:spPr>
      </p:pic>
      <p:grpSp>
        <p:nvGrpSpPr>
          <p:cNvPr id="360" name="Google Shape;360;p7"/>
          <p:cNvGrpSpPr/>
          <p:nvPr/>
        </p:nvGrpSpPr>
        <p:grpSpPr>
          <a:xfrm rot="-4072479">
            <a:off x="8104308" y="4272874"/>
            <a:ext cx="1106429" cy="409421"/>
            <a:chOff x="5979041" y="5840793"/>
            <a:chExt cx="1433503" cy="530450"/>
          </a:xfrm>
        </p:grpSpPr>
        <p:sp>
          <p:nvSpPr>
            <p:cNvPr id="361" name="Google Shape;361;p7"/>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5" name="Google Shape;365;p7"/>
          <p:cNvGrpSpPr/>
          <p:nvPr/>
        </p:nvGrpSpPr>
        <p:grpSpPr>
          <a:xfrm rot="-5400000">
            <a:off x="-243991" y="2724981"/>
            <a:ext cx="1200265" cy="228632"/>
            <a:chOff x="9945056" y="4082390"/>
            <a:chExt cx="933695" cy="177868"/>
          </a:xfrm>
        </p:grpSpPr>
        <p:sp>
          <p:nvSpPr>
            <p:cNvPr id="366" name="Google Shape;366;p7"/>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7"/>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7"/>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7"/>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7"/>
          <p:cNvGrpSpPr/>
          <p:nvPr/>
        </p:nvGrpSpPr>
        <p:grpSpPr>
          <a:xfrm rot="6803144">
            <a:off x="4350091" y="4481419"/>
            <a:ext cx="443820" cy="546975"/>
            <a:chOff x="6195212" y="-541345"/>
            <a:chExt cx="541201" cy="666989"/>
          </a:xfrm>
        </p:grpSpPr>
        <p:sp>
          <p:nvSpPr>
            <p:cNvPr id="375" name="Google Shape;375;p7"/>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7"/>
          <p:cNvGrpSpPr/>
          <p:nvPr/>
        </p:nvGrpSpPr>
        <p:grpSpPr>
          <a:xfrm rot="10411858">
            <a:off x="251377" y="822061"/>
            <a:ext cx="443850" cy="547013"/>
            <a:chOff x="6195212" y="-541345"/>
            <a:chExt cx="541201" cy="666989"/>
          </a:xfrm>
        </p:grpSpPr>
        <p:sp>
          <p:nvSpPr>
            <p:cNvPr id="379" name="Google Shape;379;p7"/>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 name="Google Shape;382;p7"/>
          <p:cNvGrpSpPr/>
          <p:nvPr/>
        </p:nvGrpSpPr>
        <p:grpSpPr>
          <a:xfrm rot="-2700193" flipH="1">
            <a:off x="8211497" y="500495"/>
            <a:ext cx="434777" cy="736176"/>
            <a:chOff x="10406496" y="-1940986"/>
            <a:chExt cx="344986" cy="584139"/>
          </a:xfrm>
        </p:grpSpPr>
        <p:sp>
          <p:nvSpPr>
            <p:cNvPr id="383" name="Google Shape;383;p7"/>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7"/>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7"/>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7"/>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7"/>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7"/>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7"/>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7"/>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7"/>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7"/>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7"/>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78"/>
        <p:cNvGrpSpPr/>
        <p:nvPr/>
      </p:nvGrpSpPr>
      <p:grpSpPr>
        <a:xfrm>
          <a:off x="0" y="0"/>
          <a:ext cx="0" cy="0"/>
          <a:chOff x="0" y="0"/>
          <a:chExt cx="0" cy="0"/>
        </a:xfrm>
      </p:grpSpPr>
      <p:grpSp>
        <p:nvGrpSpPr>
          <p:cNvPr id="479" name="Google Shape;479;p9"/>
          <p:cNvGrpSpPr/>
          <p:nvPr/>
        </p:nvGrpSpPr>
        <p:grpSpPr>
          <a:xfrm>
            <a:off x="2100964" y="4380077"/>
            <a:ext cx="600810" cy="675357"/>
            <a:chOff x="10349781" y="5869890"/>
            <a:chExt cx="505988" cy="568818"/>
          </a:xfrm>
        </p:grpSpPr>
        <p:sp>
          <p:nvSpPr>
            <p:cNvPr id="480" name="Google Shape;480;p9"/>
            <p:cNvSpPr/>
            <p:nvPr/>
          </p:nvSpPr>
          <p:spPr>
            <a:xfrm>
              <a:off x="10355897" y="5876006"/>
              <a:ext cx="493756" cy="558131"/>
            </a:xfrm>
            <a:custGeom>
              <a:avLst/>
              <a:gdLst/>
              <a:ahLst/>
              <a:cxnLst/>
              <a:rect l="l" t="t" r="r" b="b"/>
              <a:pathLst>
                <a:path w="7670" h="8670" extrusionOk="0">
                  <a:moveTo>
                    <a:pt x="5764" y="834"/>
                  </a:moveTo>
                  <a:cubicBezTo>
                    <a:pt x="5812" y="834"/>
                    <a:pt x="5835" y="858"/>
                    <a:pt x="5859" y="882"/>
                  </a:cubicBezTo>
                  <a:cubicBezTo>
                    <a:pt x="5883" y="930"/>
                    <a:pt x="5907" y="1001"/>
                    <a:pt x="5883" y="1073"/>
                  </a:cubicBezTo>
                  <a:lnTo>
                    <a:pt x="5502" y="2454"/>
                  </a:lnTo>
                  <a:cubicBezTo>
                    <a:pt x="5502" y="2513"/>
                    <a:pt x="5438" y="2555"/>
                    <a:pt x="5388" y="2555"/>
                  </a:cubicBezTo>
                  <a:cubicBezTo>
                    <a:pt x="5377" y="2555"/>
                    <a:pt x="5368" y="2553"/>
                    <a:pt x="5359" y="2549"/>
                  </a:cubicBezTo>
                  <a:cubicBezTo>
                    <a:pt x="4883" y="2335"/>
                    <a:pt x="4383" y="2239"/>
                    <a:pt x="3835" y="2239"/>
                  </a:cubicBezTo>
                  <a:cubicBezTo>
                    <a:pt x="3311" y="2239"/>
                    <a:pt x="2787" y="2335"/>
                    <a:pt x="2335" y="2549"/>
                  </a:cubicBezTo>
                  <a:cubicBezTo>
                    <a:pt x="2322" y="2553"/>
                    <a:pt x="2309" y="2555"/>
                    <a:pt x="2297" y="2555"/>
                  </a:cubicBezTo>
                  <a:cubicBezTo>
                    <a:pt x="2239" y="2555"/>
                    <a:pt x="2188" y="2513"/>
                    <a:pt x="2168" y="2454"/>
                  </a:cubicBezTo>
                  <a:lnTo>
                    <a:pt x="1787" y="1073"/>
                  </a:lnTo>
                  <a:cubicBezTo>
                    <a:pt x="1787" y="1001"/>
                    <a:pt x="1787" y="930"/>
                    <a:pt x="1835" y="882"/>
                  </a:cubicBezTo>
                  <a:cubicBezTo>
                    <a:pt x="1858" y="858"/>
                    <a:pt x="1882" y="834"/>
                    <a:pt x="1906" y="834"/>
                  </a:cubicBezTo>
                  <a:close/>
                  <a:moveTo>
                    <a:pt x="1906" y="1"/>
                  </a:moveTo>
                  <a:cubicBezTo>
                    <a:pt x="1620" y="1"/>
                    <a:pt x="1358" y="120"/>
                    <a:pt x="1168" y="358"/>
                  </a:cubicBezTo>
                  <a:cubicBezTo>
                    <a:pt x="977" y="620"/>
                    <a:pt x="906" y="953"/>
                    <a:pt x="1001" y="1287"/>
                  </a:cubicBezTo>
                  <a:lnTo>
                    <a:pt x="1430" y="2978"/>
                  </a:lnTo>
                  <a:cubicBezTo>
                    <a:pt x="1454" y="3025"/>
                    <a:pt x="1430" y="3073"/>
                    <a:pt x="1406" y="3097"/>
                  </a:cubicBezTo>
                  <a:cubicBezTo>
                    <a:pt x="549" y="3811"/>
                    <a:pt x="1" y="4883"/>
                    <a:pt x="1" y="6074"/>
                  </a:cubicBezTo>
                  <a:cubicBezTo>
                    <a:pt x="1" y="7026"/>
                    <a:pt x="358" y="7907"/>
                    <a:pt x="930" y="8574"/>
                  </a:cubicBezTo>
                  <a:cubicBezTo>
                    <a:pt x="977" y="8622"/>
                    <a:pt x="1049" y="8669"/>
                    <a:pt x="1120" y="8669"/>
                  </a:cubicBezTo>
                  <a:lnTo>
                    <a:pt x="6574" y="8669"/>
                  </a:lnTo>
                  <a:cubicBezTo>
                    <a:pt x="6645" y="8669"/>
                    <a:pt x="6693" y="8622"/>
                    <a:pt x="6740" y="8574"/>
                  </a:cubicBezTo>
                  <a:cubicBezTo>
                    <a:pt x="7336" y="7907"/>
                    <a:pt x="7669" y="7026"/>
                    <a:pt x="7669" y="6074"/>
                  </a:cubicBezTo>
                  <a:cubicBezTo>
                    <a:pt x="7669" y="4883"/>
                    <a:pt x="7145" y="3811"/>
                    <a:pt x="6288" y="3097"/>
                  </a:cubicBezTo>
                  <a:cubicBezTo>
                    <a:pt x="6240" y="3073"/>
                    <a:pt x="6216" y="3025"/>
                    <a:pt x="6240" y="2978"/>
                  </a:cubicBezTo>
                  <a:lnTo>
                    <a:pt x="6693" y="1287"/>
                  </a:lnTo>
                  <a:cubicBezTo>
                    <a:pt x="6764" y="953"/>
                    <a:pt x="6693" y="620"/>
                    <a:pt x="6502" y="358"/>
                  </a:cubicBezTo>
                  <a:cubicBezTo>
                    <a:pt x="6336" y="120"/>
                    <a:pt x="6050" y="1"/>
                    <a:pt x="576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9"/>
            <p:cNvSpPr/>
            <p:nvPr/>
          </p:nvSpPr>
          <p:spPr>
            <a:xfrm>
              <a:off x="10424907" y="5876006"/>
              <a:ext cx="424746" cy="558131"/>
            </a:xfrm>
            <a:custGeom>
              <a:avLst/>
              <a:gdLst/>
              <a:ahLst/>
              <a:cxnLst/>
              <a:rect l="l" t="t" r="r" b="b"/>
              <a:pathLst>
                <a:path w="6598" h="8670" extrusionOk="0">
                  <a:moveTo>
                    <a:pt x="834" y="1"/>
                  </a:moveTo>
                  <a:cubicBezTo>
                    <a:pt x="548" y="1"/>
                    <a:pt x="286" y="120"/>
                    <a:pt x="96" y="358"/>
                  </a:cubicBezTo>
                  <a:cubicBezTo>
                    <a:pt x="48" y="406"/>
                    <a:pt x="24" y="477"/>
                    <a:pt x="1" y="525"/>
                  </a:cubicBezTo>
                  <a:cubicBezTo>
                    <a:pt x="120" y="453"/>
                    <a:pt x="262" y="430"/>
                    <a:pt x="405" y="430"/>
                  </a:cubicBezTo>
                  <a:lnTo>
                    <a:pt x="4263" y="430"/>
                  </a:lnTo>
                  <a:cubicBezTo>
                    <a:pt x="4549" y="430"/>
                    <a:pt x="4811" y="572"/>
                    <a:pt x="5002" y="811"/>
                  </a:cubicBezTo>
                  <a:cubicBezTo>
                    <a:pt x="5192" y="1049"/>
                    <a:pt x="5264" y="1406"/>
                    <a:pt x="5168" y="1716"/>
                  </a:cubicBezTo>
                  <a:lnTo>
                    <a:pt x="4716" y="3406"/>
                  </a:lnTo>
                  <a:cubicBezTo>
                    <a:pt x="4716" y="3454"/>
                    <a:pt x="4740" y="3502"/>
                    <a:pt x="4763" y="3549"/>
                  </a:cubicBezTo>
                  <a:cubicBezTo>
                    <a:pt x="5621" y="4240"/>
                    <a:pt x="6168" y="5311"/>
                    <a:pt x="6168" y="6502"/>
                  </a:cubicBezTo>
                  <a:cubicBezTo>
                    <a:pt x="6168" y="7312"/>
                    <a:pt x="5930" y="8050"/>
                    <a:pt x="5502" y="8669"/>
                  </a:cubicBezTo>
                  <a:cubicBezTo>
                    <a:pt x="5573" y="8646"/>
                    <a:pt x="5645" y="8622"/>
                    <a:pt x="5668" y="8574"/>
                  </a:cubicBezTo>
                  <a:cubicBezTo>
                    <a:pt x="6264" y="7907"/>
                    <a:pt x="6597" y="7026"/>
                    <a:pt x="6597" y="6074"/>
                  </a:cubicBezTo>
                  <a:cubicBezTo>
                    <a:pt x="6597" y="4883"/>
                    <a:pt x="6049" y="3811"/>
                    <a:pt x="5216" y="3097"/>
                  </a:cubicBezTo>
                  <a:cubicBezTo>
                    <a:pt x="5168" y="3073"/>
                    <a:pt x="5144" y="3025"/>
                    <a:pt x="5168" y="2978"/>
                  </a:cubicBezTo>
                  <a:lnTo>
                    <a:pt x="5621" y="1287"/>
                  </a:lnTo>
                  <a:cubicBezTo>
                    <a:pt x="5692" y="953"/>
                    <a:pt x="5621" y="620"/>
                    <a:pt x="5430" y="358"/>
                  </a:cubicBezTo>
                  <a:cubicBezTo>
                    <a:pt x="5264" y="120"/>
                    <a:pt x="4978" y="1"/>
                    <a:pt x="46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9"/>
            <p:cNvSpPr/>
            <p:nvPr/>
          </p:nvSpPr>
          <p:spPr>
            <a:xfrm>
              <a:off x="10492372" y="6135115"/>
              <a:ext cx="220806" cy="174843"/>
            </a:xfrm>
            <a:custGeom>
              <a:avLst/>
              <a:gdLst/>
              <a:ahLst/>
              <a:cxnLst/>
              <a:rect l="l" t="t" r="r" b="b"/>
              <a:pathLst>
                <a:path w="3430" h="2716" extrusionOk="0">
                  <a:moveTo>
                    <a:pt x="1715" y="1"/>
                  </a:moveTo>
                  <a:cubicBezTo>
                    <a:pt x="762" y="1"/>
                    <a:pt x="0" y="620"/>
                    <a:pt x="0" y="1358"/>
                  </a:cubicBezTo>
                  <a:cubicBezTo>
                    <a:pt x="0" y="2096"/>
                    <a:pt x="762" y="2715"/>
                    <a:pt x="1715" y="2715"/>
                  </a:cubicBezTo>
                  <a:cubicBezTo>
                    <a:pt x="2668" y="2715"/>
                    <a:pt x="3430" y="2096"/>
                    <a:pt x="3430" y="1358"/>
                  </a:cubicBezTo>
                  <a:cubicBezTo>
                    <a:pt x="3430" y="620"/>
                    <a:pt x="2668" y="1"/>
                    <a:pt x="17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9"/>
            <p:cNvSpPr/>
            <p:nvPr/>
          </p:nvSpPr>
          <p:spPr>
            <a:xfrm>
              <a:off x="10504603" y="6135115"/>
              <a:ext cx="208575" cy="154886"/>
            </a:xfrm>
            <a:custGeom>
              <a:avLst/>
              <a:gdLst/>
              <a:ahLst/>
              <a:cxnLst/>
              <a:rect l="l" t="t" r="r" b="b"/>
              <a:pathLst>
                <a:path w="3240" h="2406" extrusionOk="0">
                  <a:moveTo>
                    <a:pt x="1525" y="1"/>
                  </a:moveTo>
                  <a:cubicBezTo>
                    <a:pt x="858" y="1"/>
                    <a:pt x="287" y="310"/>
                    <a:pt x="1" y="763"/>
                  </a:cubicBezTo>
                  <a:cubicBezTo>
                    <a:pt x="287" y="548"/>
                    <a:pt x="668" y="429"/>
                    <a:pt x="1096" y="429"/>
                  </a:cubicBezTo>
                  <a:cubicBezTo>
                    <a:pt x="2049" y="429"/>
                    <a:pt x="2811" y="1048"/>
                    <a:pt x="2811" y="1787"/>
                  </a:cubicBezTo>
                  <a:cubicBezTo>
                    <a:pt x="2811" y="2001"/>
                    <a:pt x="2740" y="2215"/>
                    <a:pt x="2620" y="2406"/>
                  </a:cubicBezTo>
                  <a:cubicBezTo>
                    <a:pt x="3001" y="2144"/>
                    <a:pt x="3240" y="1763"/>
                    <a:pt x="3240" y="1358"/>
                  </a:cubicBezTo>
                  <a:cubicBezTo>
                    <a:pt x="3240" y="620"/>
                    <a:pt x="2478" y="1"/>
                    <a:pt x="15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9"/>
            <p:cNvSpPr/>
            <p:nvPr/>
          </p:nvSpPr>
          <p:spPr>
            <a:xfrm>
              <a:off x="10375853" y="6363518"/>
              <a:ext cx="455389" cy="70619"/>
            </a:xfrm>
            <a:custGeom>
              <a:avLst/>
              <a:gdLst/>
              <a:ahLst/>
              <a:cxnLst/>
              <a:rect l="l" t="t" r="r" b="b"/>
              <a:pathLst>
                <a:path w="7074" h="1097" extrusionOk="0">
                  <a:moveTo>
                    <a:pt x="0" y="1"/>
                  </a:moveTo>
                  <a:cubicBezTo>
                    <a:pt x="143" y="358"/>
                    <a:pt x="358" y="715"/>
                    <a:pt x="620" y="1001"/>
                  </a:cubicBezTo>
                  <a:cubicBezTo>
                    <a:pt x="667" y="1049"/>
                    <a:pt x="739" y="1096"/>
                    <a:pt x="810" y="1096"/>
                  </a:cubicBezTo>
                  <a:lnTo>
                    <a:pt x="6264" y="1096"/>
                  </a:lnTo>
                  <a:cubicBezTo>
                    <a:pt x="6335" y="1096"/>
                    <a:pt x="6383" y="1049"/>
                    <a:pt x="6430" y="1001"/>
                  </a:cubicBezTo>
                  <a:cubicBezTo>
                    <a:pt x="6692" y="715"/>
                    <a:pt x="6907" y="358"/>
                    <a:pt x="70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9"/>
            <p:cNvSpPr/>
            <p:nvPr/>
          </p:nvSpPr>
          <p:spPr>
            <a:xfrm>
              <a:off x="10779034" y="6363518"/>
              <a:ext cx="52208" cy="70619"/>
            </a:xfrm>
            <a:custGeom>
              <a:avLst/>
              <a:gdLst/>
              <a:ahLst/>
              <a:cxnLst/>
              <a:rect l="l" t="t" r="r" b="b"/>
              <a:pathLst>
                <a:path w="811" h="1097" extrusionOk="0">
                  <a:moveTo>
                    <a:pt x="525" y="1"/>
                  </a:moveTo>
                  <a:cubicBezTo>
                    <a:pt x="406" y="382"/>
                    <a:pt x="239" y="763"/>
                    <a:pt x="1" y="1096"/>
                  </a:cubicBezTo>
                  <a:cubicBezTo>
                    <a:pt x="48" y="1073"/>
                    <a:pt x="72" y="1073"/>
                    <a:pt x="96" y="1073"/>
                  </a:cubicBezTo>
                  <a:cubicBezTo>
                    <a:pt x="96" y="1073"/>
                    <a:pt x="96" y="1049"/>
                    <a:pt x="120" y="1049"/>
                  </a:cubicBezTo>
                  <a:lnTo>
                    <a:pt x="144" y="1049"/>
                  </a:lnTo>
                  <a:cubicBezTo>
                    <a:pt x="144" y="1025"/>
                    <a:pt x="167" y="1025"/>
                    <a:pt x="167" y="1001"/>
                  </a:cubicBezTo>
                  <a:cubicBezTo>
                    <a:pt x="239" y="930"/>
                    <a:pt x="310" y="858"/>
                    <a:pt x="358" y="763"/>
                  </a:cubicBezTo>
                  <a:cubicBezTo>
                    <a:pt x="406" y="715"/>
                    <a:pt x="453" y="644"/>
                    <a:pt x="477" y="572"/>
                  </a:cubicBezTo>
                  <a:cubicBezTo>
                    <a:pt x="501" y="572"/>
                    <a:pt x="525" y="549"/>
                    <a:pt x="525" y="525"/>
                  </a:cubicBezTo>
                  <a:cubicBezTo>
                    <a:pt x="572" y="430"/>
                    <a:pt x="620" y="358"/>
                    <a:pt x="667" y="287"/>
                  </a:cubicBezTo>
                  <a:cubicBezTo>
                    <a:pt x="667" y="263"/>
                    <a:pt x="667" y="263"/>
                    <a:pt x="667" y="263"/>
                  </a:cubicBezTo>
                  <a:cubicBezTo>
                    <a:pt x="715" y="191"/>
                    <a:pt x="763" y="96"/>
                    <a:pt x="81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9"/>
            <p:cNvSpPr/>
            <p:nvPr/>
          </p:nvSpPr>
          <p:spPr>
            <a:xfrm>
              <a:off x="10414156" y="5876006"/>
              <a:ext cx="377238" cy="118128"/>
            </a:xfrm>
            <a:custGeom>
              <a:avLst/>
              <a:gdLst/>
              <a:ahLst/>
              <a:cxnLst/>
              <a:rect l="l" t="t" r="r" b="b"/>
              <a:pathLst>
                <a:path w="5860" h="1835" extrusionOk="0">
                  <a:moveTo>
                    <a:pt x="1001" y="1"/>
                  </a:moveTo>
                  <a:cubicBezTo>
                    <a:pt x="715" y="1"/>
                    <a:pt x="453" y="120"/>
                    <a:pt x="263" y="358"/>
                  </a:cubicBezTo>
                  <a:cubicBezTo>
                    <a:pt x="72" y="620"/>
                    <a:pt x="1" y="953"/>
                    <a:pt x="96" y="1287"/>
                  </a:cubicBezTo>
                  <a:lnTo>
                    <a:pt x="239" y="1835"/>
                  </a:lnTo>
                  <a:lnTo>
                    <a:pt x="1096" y="1835"/>
                  </a:lnTo>
                  <a:lnTo>
                    <a:pt x="882" y="1073"/>
                  </a:lnTo>
                  <a:cubicBezTo>
                    <a:pt x="882" y="1001"/>
                    <a:pt x="882" y="930"/>
                    <a:pt x="930" y="882"/>
                  </a:cubicBezTo>
                  <a:cubicBezTo>
                    <a:pt x="953" y="858"/>
                    <a:pt x="977" y="834"/>
                    <a:pt x="1001" y="834"/>
                  </a:cubicBezTo>
                  <a:lnTo>
                    <a:pt x="4859" y="834"/>
                  </a:lnTo>
                  <a:cubicBezTo>
                    <a:pt x="4907" y="834"/>
                    <a:pt x="4930" y="858"/>
                    <a:pt x="4954" y="882"/>
                  </a:cubicBezTo>
                  <a:cubicBezTo>
                    <a:pt x="4978" y="930"/>
                    <a:pt x="5002" y="1001"/>
                    <a:pt x="4978" y="1073"/>
                  </a:cubicBezTo>
                  <a:lnTo>
                    <a:pt x="4764" y="1835"/>
                  </a:lnTo>
                  <a:lnTo>
                    <a:pt x="5645" y="1835"/>
                  </a:lnTo>
                  <a:lnTo>
                    <a:pt x="5788" y="1287"/>
                  </a:lnTo>
                  <a:cubicBezTo>
                    <a:pt x="5859" y="953"/>
                    <a:pt x="5788" y="620"/>
                    <a:pt x="5597" y="358"/>
                  </a:cubicBezTo>
                  <a:cubicBezTo>
                    <a:pt x="5431" y="120"/>
                    <a:pt x="5145" y="1"/>
                    <a:pt x="48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9"/>
            <p:cNvSpPr/>
            <p:nvPr/>
          </p:nvSpPr>
          <p:spPr>
            <a:xfrm>
              <a:off x="10424907" y="5876006"/>
              <a:ext cx="366487" cy="118128"/>
            </a:xfrm>
            <a:custGeom>
              <a:avLst/>
              <a:gdLst/>
              <a:ahLst/>
              <a:cxnLst/>
              <a:rect l="l" t="t" r="r" b="b"/>
              <a:pathLst>
                <a:path w="5693" h="1835" extrusionOk="0">
                  <a:moveTo>
                    <a:pt x="834" y="1"/>
                  </a:moveTo>
                  <a:cubicBezTo>
                    <a:pt x="548" y="1"/>
                    <a:pt x="286" y="120"/>
                    <a:pt x="96" y="358"/>
                  </a:cubicBezTo>
                  <a:cubicBezTo>
                    <a:pt x="72" y="382"/>
                    <a:pt x="48" y="430"/>
                    <a:pt x="48" y="453"/>
                  </a:cubicBezTo>
                  <a:cubicBezTo>
                    <a:pt x="24" y="477"/>
                    <a:pt x="24" y="501"/>
                    <a:pt x="1" y="525"/>
                  </a:cubicBezTo>
                  <a:cubicBezTo>
                    <a:pt x="120" y="453"/>
                    <a:pt x="262" y="430"/>
                    <a:pt x="405" y="430"/>
                  </a:cubicBezTo>
                  <a:lnTo>
                    <a:pt x="4263" y="430"/>
                  </a:lnTo>
                  <a:cubicBezTo>
                    <a:pt x="4549" y="430"/>
                    <a:pt x="4811" y="572"/>
                    <a:pt x="5002" y="811"/>
                  </a:cubicBezTo>
                  <a:cubicBezTo>
                    <a:pt x="5192" y="1049"/>
                    <a:pt x="5264" y="1406"/>
                    <a:pt x="5168" y="1716"/>
                  </a:cubicBezTo>
                  <a:lnTo>
                    <a:pt x="5144" y="1835"/>
                  </a:lnTo>
                  <a:lnTo>
                    <a:pt x="5478" y="1835"/>
                  </a:lnTo>
                  <a:lnTo>
                    <a:pt x="5621" y="1287"/>
                  </a:lnTo>
                  <a:cubicBezTo>
                    <a:pt x="5692" y="953"/>
                    <a:pt x="5621" y="620"/>
                    <a:pt x="5430" y="358"/>
                  </a:cubicBezTo>
                  <a:cubicBezTo>
                    <a:pt x="5264" y="120"/>
                    <a:pt x="4978" y="1"/>
                    <a:pt x="46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9"/>
            <p:cNvSpPr/>
            <p:nvPr/>
          </p:nvSpPr>
          <p:spPr>
            <a:xfrm>
              <a:off x="10349781" y="5869890"/>
              <a:ext cx="505988" cy="568818"/>
            </a:xfrm>
            <a:custGeom>
              <a:avLst/>
              <a:gdLst/>
              <a:ahLst/>
              <a:cxnLst/>
              <a:rect l="l" t="t" r="r" b="b"/>
              <a:pathLst>
                <a:path w="7860" h="8836" extrusionOk="0">
                  <a:moveTo>
                    <a:pt x="5859" y="1001"/>
                  </a:moveTo>
                  <a:cubicBezTo>
                    <a:pt x="5859" y="1001"/>
                    <a:pt x="5859" y="1001"/>
                    <a:pt x="5883" y="1025"/>
                  </a:cubicBezTo>
                  <a:cubicBezTo>
                    <a:pt x="5907" y="1048"/>
                    <a:pt x="5907" y="1096"/>
                    <a:pt x="5883" y="1144"/>
                  </a:cubicBezTo>
                  <a:lnTo>
                    <a:pt x="5526" y="2525"/>
                  </a:lnTo>
                  <a:cubicBezTo>
                    <a:pt x="5526" y="2549"/>
                    <a:pt x="5502" y="2549"/>
                    <a:pt x="5502" y="2549"/>
                  </a:cubicBezTo>
                  <a:lnTo>
                    <a:pt x="5478" y="2549"/>
                  </a:lnTo>
                  <a:cubicBezTo>
                    <a:pt x="4978" y="2334"/>
                    <a:pt x="4478" y="2239"/>
                    <a:pt x="3930" y="2239"/>
                  </a:cubicBezTo>
                  <a:cubicBezTo>
                    <a:pt x="3406" y="2239"/>
                    <a:pt x="2882" y="2334"/>
                    <a:pt x="2382" y="2549"/>
                  </a:cubicBezTo>
                  <a:lnTo>
                    <a:pt x="2358" y="2549"/>
                  </a:lnTo>
                  <a:cubicBezTo>
                    <a:pt x="2358" y="2549"/>
                    <a:pt x="2358" y="2549"/>
                    <a:pt x="2334" y="2525"/>
                  </a:cubicBezTo>
                  <a:lnTo>
                    <a:pt x="1977" y="1144"/>
                  </a:lnTo>
                  <a:cubicBezTo>
                    <a:pt x="1953" y="1096"/>
                    <a:pt x="1977" y="1048"/>
                    <a:pt x="2001" y="1025"/>
                  </a:cubicBezTo>
                  <a:cubicBezTo>
                    <a:pt x="2001" y="1001"/>
                    <a:pt x="2001" y="1001"/>
                    <a:pt x="2001" y="1001"/>
                  </a:cubicBezTo>
                  <a:close/>
                  <a:moveTo>
                    <a:pt x="2001" y="834"/>
                  </a:moveTo>
                  <a:cubicBezTo>
                    <a:pt x="1953" y="834"/>
                    <a:pt x="1906" y="858"/>
                    <a:pt x="1858" y="906"/>
                  </a:cubicBezTo>
                  <a:cubicBezTo>
                    <a:pt x="1811" y="977"/>
                    <a:pt x="1787" y="1096"/>
                    <a:pt x="1811" y="1191"/>
                  </a:cubicBezTo>
                  <a:lnTo>
                    <a:pt x="2168" y="2573"/>
                  </a:lnTo>
                  <a:cubicBezTo>
                    <a:pt x="2192" y="2644"/>
                    <a:pt x="2239" y="2692"/>
                    <a:pt x="2287" y="2715"/>
                  </a:cubicBezTo>
                  <a:cubicBezTo>
                    <a:pt x="2311" y="2715"/>
                    <a:pt x="2334" y="2739"/>
                    <a:pt x="2382" y="2739"/>
                  </a:cubicBezTo>
                  <a:cubicBezTo>
                    <a:pt x="2406" y="2739"/>
                    <a:pt x="2430" y="2715"/>
                    <a:pt x="2453" y="2715"/>
                  </a:cubicBezTo>
                  <a:cubicBezTo>
                    <a:pt x="2930" y="2501"/>
                    <a:pt x="3430" y="2406"/>
                    <a:pt x="3930" y="2406"/>
                  </a:cubicBezTo>
                  <a:cubicBezTo>
                    <a:pt x="4454" y="2406"/>
                    <a:pt x="4954" y="2501"/>
                    <a:pt x="5406" y="2715"/>
                  </a:cubicBezTo>
                  <a:cubicBezTo>
                    <a:pt x="5430" y="2727"/>
                    <a:pt x="5460" y="2733"/>
                    <a:pt x="5490" y="2733"/>
                  </a:cubicBezTo>
                  <a:cubicBezTo>
                    <a:pt x="5520" y="2733"/>
                    <a:pt x="5549" y="2727"/>
                    <a:pt x="5573" y="2715"/>
                  </a:cubicBezTo>
                  <a:cubicBezTo>
                    <a:pt x="5645" y="2692"/>
                    <a:pt x="5668" y="2644"/>
                    <a:pt x="5692" y="2573"/>
                  </a:cubicBezTo>
                  <a:lnTo>
                    <a:pt x="6049" y="1191"/>
                  </a:lnTo>
                  <a:cubicBezTo>
                    <a:pt x="6073" y="1096"/>
                    <a:pt x="6073" y="977"/>
                    <a:pt x="6002" y="906"/>
                  </a:cubicBezTo>
                  <a:cubicBezTo>
                    <a:pt x="5978" y="858"/>
                    <a:pt x="5907" y="834"/>
                    <a:pt x="5859" y="834"/>
                  </a:cubicBezTo>
                  <a:close/>
                  <a:moveTo>
                    <a:pt x="5859" y="167"/>
                  </a:moveTo>
                  <a:cubicBezTo>
                    <a:pt x="6121" y="167"/>
                    <a:pt x="6359" y="286"/>
                    <a:pt x="6526" y="501"/>
                  </a:cubicBezTo>
                  <a:cubicBezTo>
                    <a:pt x="6716" y="739"/>
                    <a:pt x="6788" y="1048"/>
                    <a:pt x="6692" y="1358"/>
                  </a:cubicBezTo>
                  <a:lnTo>
                    <a:pt x="6240" y="3049"/>
                  </a:lnTo>
                  <a:cubicBezTo>
                    <a:pt x="6240" y="3120"/>
                    <a:pt x="6264" y="3216"/>
                    <a:pt x="6311" y="3263"/>
                  </a:cubicBezTo>
                  <a:cubicBezTo>
                    <a:pt x="7193" y="3978"/>
                    <a:pt x="7693" y="5049"/>
                    <a:pt x="7693" y="6169"/>
                  </a:cubicBezTo>
                  <a:cubicBezTo>
                    <a:pt x="7693" y="7073"/>
                    <a:pt x="7359" y="7931"/>
                    <a:pt x="6788" y="8621"/>
                  </a:cubicBezTo>
                  <a:cubicBezTo>
                    <a:pt x="6740" y="8645"/>
                    <a:pt x="6716" y="8669"/>
                    <a:pt x="6669" y="8669"/>
                  </a:cubicBezTo>
                  <a:lnTo>
                    <a:pt x="1215" y="8669"/>
                  </a:lnTo>
                  <a:cubicBezTo>
                    <a:pt x="1168" y="8669"/>
                    <a:pt x="1120" y="8645"/>
                    <a:pt x="1096" y="8621"/>
                  </a:cubicBezTo>
                  <a:cubicBezTo>
                    <a:pt x="501" y="7931"/>
                    <a:pt x="167" y="7073"/>
                    <a:pt x="167" y="6169"/>
                  </a:cubicBezTo>
                  <a:cubicBezTo>
                    <a:pt x="167" y="5049"/>
                    <a:pt x="667" y="3978"/>
                    <a:pt x="1549" y="3263"/>
                  </a:cubicBezTo>
                  <a:cubicBezTo>
                    <a:pt x="1620" y="3216"/>
                    <a:pt x="1644" y="3120"/>
                    <a:pt x="1620" y="3049"/>
                  </a:cubicBezTo>
                  <a:lnTo>
                    <a:pt x="1168" y="1358"/>
                  </a:lnTo>
                  <a:cubicBezTo>
                    <a:pt x="1096" y="1048"/>
                    <a:pt x="1144" y="739"/>
                    <a:pt x="1334" y="501"/>
                  </a:cubicBezTo>
                  <a:cubicBezTo>
                    <a:pt x="1501" y="286"/>
                    <a:pt x="1739" y="167"/>
                    <a:pt x="2001" y="167"/>
                  </a:cubicBezTo>
                  <a:close/>
                  <a:moveTo>
                    <a:pt x="2001" y="1"/>
                  </a:moveTo>
                  <a:cubicBezTo>
                    <a:pt x="1691" y="1"/>
                    <a:pt x="1406" y="144"/>
                    <a:pt x="1191" y="405"/>
                  </a:cubicBezTo>
                  <a:cubicBezTo>
                    <a:pt x="977" y="691"/>
                    <a:pt x="906" y="1048"/>
                    <a:pt x="1001" y="1406"/>
                  </a:cubicBezTo>
                  <a:lnTo>
                    <a:pt x="1453" y="3096"/>
                  </a:lnTo>
                  <a:cubicBezTo>
                    <a:pt x="1453" y="3120"/>
                    <a:pt x="1453" y="3120"/>
                    <a:pt x="1453" y="3120"/>
                  </a:cubicBezTo>
                  <a:cubicBezTo>
                    <a:pt x="525" y="3882"/>
                    <a:pt x="1" y="4978"/>
                    <a:pt x="1" y="6169"/>
                  </a:cubicBezTo>
                  <a:cubicBezTo>
                    <a:pt x="1" y="7097"/>
                    <a:pt x="334" y="8026"/>
                    <a:pt x="953" y="8741"/>
                  </a:cubicBezTo>
                  <a:cubicBezTo>
                    <a:pt x="1025" y="8812"/>
                    <a:pt x="1120" y="8836"/>
                    <a:pt x="1215" y="8836"/>
                  </a:cubicBezTo>
                  <a:lnTo>
                    <a:pt x="6669" y="8836"/>
                  </a:lnTo>
                  <a:cubicBezTo>
                    <a:pt x="6764" y="8836"/>
                    <a:pt x="6859" y="8812"/>
                    <a:pt x="6907" y="8741"/>
                  </a:cubicBezTo>
                  <a:cubicBezTo>
                    <a:pt x="7526" y="8026"/>
                    <a:pt x="7859" y="7097"/>
                    <a:pt x="7859" y="6169"/>
                  </a:cubicBezTo>
                  <a:cubicBezTo>
                    <a:pt x="7859" y="4978"/>
                    <a:pt x="7335" y="3882"/>
                    <a:pt x="6431" y="3120"/>
                  </a:cubicBezTo>
                  <a:cubicBezTo>
                    <a:pt x="6407" y="3120"/>
                    <a:pt x="6407" y="3120"/>
                    <a:pt x="6407" y="3096"/>
                  </a:cubicBezTo>
                  <a:lnTo>
                    <a:pt x="6859" y="1406"/>
                  </a:lnTo>
                  <a:cubicBezTo>
                    <a:pt x="6954" y="1048"/>
                    <a:pt x="6883" y="691"/>
                    <a:pt x="6669" y="405"/>
                  </a:cubicBezTo>
                  <a:cubicBezTo>
                    <a:pt x="6478" y="144"/>
                    <a:pt x="6169" y="1"/>
                    <a:pt x="58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9"/>
            <p:cNvSpPr/>
            <p:nvPr/>
          </p:nvSpPr>
          <p:spPr>
            <a:xfrm>
              <a:off x="10487737" y="6129000"/>
              <a:ext cx="231557" cy="185529"/>
            </a:xfrm>
            <a:custGeom>
              <a:avLst/>
              <a:gdLst/>
              <a:ahLst/>
              <a:cxnLst/>
              <a:rect l="l" t="t" r="r" b="b"/>
              <a:pathLst>
                <a:path w="3597" h="2882" extrusionOk="0">
                  <a:moveTo>
                    <a:pt x="1787" y="191"/>
                  </a:moveTo>
                  <a:cubicBezTo>
                    <a:pt x="2692" y="191"/>
                    <a:pt x="3430" y="762"/>
                    <a:pt x="3430" y="1453"/>
                  </a:cubicBezTo>
                  <a:cubicBezTo>
                    <a:pt x="3430" y="2144"/>
                    <a:pt x="2692" y="2715"/>
                    <a:pt x="1787" y="2715"/>
                  </a:cubicBezTo>
                  <a:cubicBezTo>
                    <a:pt x="882" y="2715"/>
                    <a:pt x="168" y="2144"/>
                    <a:pt x="168" y="1453"/>
                  </a:cubicBezTo>
                  <a:cubicBezTo>
                    <a:pt x="168" y="762"/>
                    <a:pt x="882" y="191"/>
                    <a:pt x="1787" y="191"/>
                  </a:cubicBezTo>
                  <a:close/>
                  <a:moveTo>
                    <a:pt x="1787" y="0"/>
                  </a:moveTo>
                  <a:cubicBezTo>
                    <a:pt x="787" y="0"/>
                    <a:pt x="1" y="667"/>
                    <a:pt x="1" y="1453"/>
                  </a:cubicBezTo>
                  <a:cubicBezTo>
                    <a:pt x="1" y="2239"/>
                    <a:pt x="787" y="2882"/>
                    <a:pt x="1787" y="2882"/>
                  </a:cubicBezTo>
                  <a:cubicBezTo>
                    <a:pt x="2787" y="2882"/>
                    <a:pt x="3597" y="2239"/>
                    <a:pt x="3597" y="1453"/>
                  </a:cubicBezTo>
                  <a:cubicBezTo>
                    <a:pt x="3597" y="667"/>
                    <a:pt x="2787" y="0"/>
                    <a:pt x="178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9"/>
            <p:cNvSpPr/>
            <p:nvPr/>
          </p:nvSpPr>
          <p:spPr>
            <a:xfrm>
              <a:off x="10720774" y="5989499"/>
              <a:ext cx="56779" cy="10751"/>
            </a:xfrm>
            <a:custGeom>
              <a:avLst/>
              <a:gdLst/>
              <a:ahLst/>
              <a:cxnLst/>
              <a:rect l="l" t="t" r="r" b="b"/>
              <a:pathLst>
                <a:path w="882" h="167" extrusionOk="0">
                  <a:moveTo>
                    <a:pt x="1" y="0"/>
                  </a:moveTo>
                  <a:lnTo>
                    <a:pt x="1" y="167"/>
                  </a:lnTo>
                  <a:lnTo>
                    <a:pt x="882" y="167"/>
                  </a:lnTo>
                  <a:lnTo>
                    <a:pt x="88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9"/>
            <p:cNvSpPr/>
            <p:nvPr/>
          </p:nvSpPr>
          <p:spPr>
            <a:xfrm>
              <a:off x="10429478" y="5989499"/>
              <a:ext cx="55298" cy="10751"/>
            </a:xfrm>
            <a:custGeom>
              <a:avLst/>
              <a:gdLst/>
              <a:ahLst/>
              <a:cxnLst/>
              <a:rect l="l" t="t" r="r" b="b"/>
              <a:pathLst>
                <a:path w="859" h="167" extrusionOk="0">
                  <a:moveTo>
                    <a:pt x="1" y="0"/>
                  </a:moveTo>
                  <a:lnTo>
                    <a:pt x="1" y="167"/>
                  </a:lnTo>
                  <a:lnTo>
                    <a:pt x="858" y="167"/>
                  </a:lnTo>
                  <a:lnTo>
                    <a:pt x="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9"/>
            <p:cNvSpPr/>
            <p:nvPr/>
          </p:nvSpPr>
          <p:spPr>
            <a:xfrm>
              <a:off x="10375853" y="6357402"/>
              <a:ext cx="455389" cy="12360"/>
            </a:xfrm>
            <a:custGeom>
              <a:avLst/>
              <a:gdLst/>
              <a:ahLst/>
              <a:cxnLst/>
              <a:rect l="l" t="t" r="r" b="b"/>
              <a:pathLst>
                <a:path w="7074" h="192" extrusionOk="0">
                  <a:moveTo>
                    <a:pt x="0" y="1"/>
                  </a:moveTo>
                  <a:lnTo>
                    <a:pt x="0" y="191"/>
                  </a:lnTo>
                  <a:lnTo>
                    <a:pt x="7073" y="191"/>
                  </a:lnTo>
                  <a:lnTo>
                    <a:pt x="707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9"/>
            <p:cNvSpPr/>
            <p:nvPr/>
          </p:nvSpPr>
          <p:spPr>
            <a:xfrm>
              <a:off x="10562863" y="6181079"/>
              <a:ext cx="38432" cy="70619"/>
            </a:xfrm>
            <a:custGeom>
              <a:avLst/>
              <a:gdLst/>
              <a:ahLst/>
              <a:cxnLst/>
              <a:rect l="l" t="t" r="r" b="b"/>
              <a:pathLst>
                <a:path w="597" h="1097" extrusionOk="0">
                  <a:moveTo>
                    <a:pt x="72" y="1"/>
                  </a:moveTo>
                  <a:cubicBezTo>
                    <a:pt x="48" y="1"/>
                    <a:pt x="1" y="25"/>
                    <a:pt x="1" y="49"/>
                  </a:cubicBezTo>
                  <a:lnTo>
                    <a:pt x="1" y="1025"/>
                  </a:lnTo>
                  <a:cubicBezTo>
                    <a:pt x="1" y="1049"/>
                    <a:pt x="48" y="1073"/>
                    <a:pt x="72" y="1073"/>
                  </a:cubicBezTo>
                  <a:cubicBezTo>
                    <a:pt x="120" y="1073"/>
                    <a:pt x="168" y="1049"/>
                    <a:pt x="168" y="1025"/>
                  </a:cubicBezTo>
                  <a:lnTo>
                    <a:pt x="168" y="858"/>
                  </a:lnTo>
                  <a:lnTo>
                    <a:pt x="263" y="763"/>
                  </a:lnTo>
                  <a:lnTo>
                    <a:pt x="477" y="1073"/>
                  </a:lnTo>
                  <a:cubicBezTo>
                    <a:pt x="477" y="1073"/>
                    <a:pt x="501" y="1096"/>
                    <a:pt x="501" y="1096"/>
                  </a:cubicBezTo>
                  <a:cubicBezTo>
                    <a:pt x="549" y="1096"/>
                    <a:pt x="596" y="1049"/>
                    <a:pt x="596" y="1001"/>
                  </a:cubicBezTo>
                  <a:cubicBezTo>
                    <a:pt x="596" y="1001"/>
                    <a:pt x="596" y="1001"/>
                    <a:pt x="596" y="977"/>
                  </a:cubicBezTo>
                  <a:lnTo>
                    <a:pt x="358" y="668"/>
                  </a:lnTo>
                  <a:lnTo>
                    <a:pt x="549" y="501"/>
                  </a:lnTo>
                  <a:cubicBezTo>
                    <a:pt x="549" y="477"/>
                    <a:pt x="549" y="477"/>
                    <a:pt x="549" y="477"/>
                  </a:cubicBezTo>
                  <a:cubicBezTo>
                    <a:pt x="549" y="430"/>
                    <a:pt x="525" y="406"/>
                    <a:pt x="477" y="406"/>
                  </a:cubicBezTo>
                  <a:lnTo>
                    <a:pt x="453" y="406"/>
                  </a:lnTo>
                  <a:lnTo>
                    <a:pt x="168" y="692"/>
                  </a:lnTo>
                  <a:lnTo>
                    <a:pt x="168" y="49"/>
                  </a:lnTo>
                  <a:cubicBezTo>
                    <a:pt x="168" y="25"/>
                    <a:pt x="120" y="1"/>
                    <a:pt x="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9"/>
            <p:cNvSpPr/>
            <p:nvPr/>
          </p:nvSpPr>
          <p:spPr>
            <a:xfrm>
              <a:off x="10607346" y="6202580"/>
              <a:ext cx="39913" cy="69010"/>
            </a:xfrm>
            <a:custGeom>
              <a:avLst/>
              <a:gdLst/>
              <a:ahLst/>
              <a:cxnLst/>
              <a:rect l="l" t="t" r="r" b="b"/>
              <a:pathLst>
                <a:path w="620" h="1072" extrusionOk="0">
                  <a:moveTo>
                    <a:pt x="310" y="143"/>
                  </a:moveTo>
                  <a:cubicBezTo>
                    <a:pt x="381" y="143"/>
                    <a:pt x="429" y="215"/>
                    <a:pt x="429" y="286"/>
                  </a:cubicBezTo>
                  <a:lnTo>
                    <a:pt x="429" y="334"/>
                  </a:lnTo>
                  <a:cubicBezTo>
                    <a:pt x="429" y="405"/>
                    <a:pt x="381" y="477"/>
                    <a:pt x="310" y="477"/>
                  </a:cubicBezTo>
                  <a:cubicBezTo>
                    <a:pt x="239" y="477"/>
                    <a:pt x="191" y="405"/>
                    <a:pt x="191" y="334"/>
                  </a:cubicBezTo>
                  <a:lnTo>
                    <a:pt x="191" y="286"/>
                  </a:lnTo>
                  <a:cubicBezTo>
                    <a:pt x="191" y="215"/>
                    <a:pt x="239" y="143"/>
                    <a:pt x="310" y="143"/>
                  </a:cubicBezTo>
                  <a:close/>
                  <a:moveTo>
                    <a:pt x="239" y="739"/>
                  </a:moveTo>
                  <a:cubicBezTo>
                    <a:pt x="334" y="762"/>
                    <a:pt x="477" y="762"/>
                    <a:pt x="477" y="858"/>
                  </a:cubicBezTo>
                  <a:cubicBezTo>
                    <a:pt x="477" y="929"/>
                    <a:pt x="405" y="977"/>
                    <a:pt x="310" y="977"/>
                  </a:cubicBezTo>
                  <a:cubicBezTo>
                    <a:pt x="215" y="977"/>
                    <a:pt x="143" y="929"/>
                    <a:pt x="143" y="858"/>
                  </a:cubicBezTo>
                  <a:cubicBezTo>
                    <a:pt x="143" y="810"/>
                    <a:pt x="191" y="762"/>
                    <a:pt x="239" y="739"/>
                  </a:cubicBezTo>
                  <a:close/>
                  <a:moveTo>
                    <a:pt x="572" y="0"/>
                  </a:moveTo>
                  <a:cubicBezTo>
                    <a:pt x="524" y="0"/>
                    <a:pt x="501" y="48"/>
                    <a:pt x="477" y="96"/>
                  </a:cubicBezTo>
                  <a:cubicBezTo>
                    <a:pt x="429" y="72"/>
                    <a:pt x="358" y="48"/>
                    <a:pt x="310" y="48"/>
                  </a:cubicBezTo>
                  <a:cubicBezTo>
                    <a:pt x="143" y="48"/>
                    <a:pt x="48" y="143"/>
                    <a:pt x="48" y="286"/>
                  </a:cubicBezTo>
                  <a:lnTo>
                    <a:pt x="48" y="334"/>
                  </a:lnTo>
                  <a:cubicBezTo>
                    <a:pt x="48" y="405"/>
                    <a:pt x="72" y="477"/>
                    <a:pt x="120" y="500"/>
                  </a:cubicBezTo>
                  <a:cubicBezTo>
                    <a:pt x="72" y="548"/>
                    <a:pt x="48" y="572"/>
                    <a:pt x="48" y="620"/>
                  </a:cubicBezTo>
                  <a:cubicBezTo>
                    <a:pt x="48" y="667"/>
                    <a:pt x="72" y="691"/>
                    <a:pt x="120" y="715"/>
                  </a:cubicBezTo>
                  <a:cubicBezTo>
                    <a:pt x="48" y="739"/>
                    <a:pt x="0" y="786"/>
                    <a:pt x="0" y="858"/>
                  </a:cubicBezTo>
                  <a:cubicBezTo>
                    <a:pt x="0" y="1001"/>
                    <a:pt x="143" y="1072"/>
                    <a:pt x="310" y="1072"/>
                  </a:cubicBezTo>
                  <a:cubicBezTo>
                    <a:pt x="477" y="1072"/>
                    <a:pt x="620" y="1001"/>
                    <a:pt x="620" y="858"/>
                  </a:cubicBezTo>
                  <a:cubicBezTo>
                    <a:pt x="620" y="596"/>
                    <a:pt x="167" y="691"/>
                    <a:pt x="167" y="596"/>
                  </a:cubicBezTo>
                  <a:cubicBezTo>
                    <a:pt x="167" y="572"/>
                    <a:pt x="191" y="572"/>
                    <a:pt x="215" y="548"/>
                  </a:cubicBezTo>
                  <a:cubicBezTo>
                    <a:pt x="239" y="572"/>
                    <a:pt x="262" y="572"/>
                    <a:pt x="310" y="572"/>
                  </a:cubicBezTo>
                  <a:cubicBezTo>
                    <a:pt x="453" y="572"/>
                    <a:pt x="572" y="477"/>
                    <a:pt x="572" y="334"/>
                  </a:cubicBezTo>
                  <a:lnTo>
                    <a:pt x="572" y="286"/>
                  </a:lnTo>
                  <a:cubicBezTo>
                    <a:pt x="572" y="238"/>
                    <a:pt x="548" y="191"/>
                    <a:pt x="524" y="143"/>
                  </a:cubicBezTo>
                  <a:cubicBezTo>
                    <a:pt x="548" y="119"/>
                    <a:pt x="572" y="96"/>
                    <a:pt x="596" y="96"/>
                  </a:cubicBezTo>
                  <a:cubicBezTo>
                    <a:pt x="620" y="96"/>
                    <a:pt x="620" y="72"/>
                    <a:pt x="620" y="72"/>
                  </a:cubicBezTo>
                  <a:cubicBezTo>
                    <a:pt x="620" y="48"/>
                    <a:pt x="596"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5" name="Google Shape;495;p9"/>
          <p:cNvSpPr txBox="1">
            <a:spLocks noGrp="1"/>
          </p:cNvSpPr>
          <p:nvPr>
            <p:ph type="title"/>
          </p:nvPr>
        </p:nvSpPr>
        <p:spPr>
          <a:xfrm>
            <a:off x="2100875" y="1562700"/>
            <a:ext cx="4942200" cy="841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496" name="Google Shape;496;p9"/>
          <p:cNvSpPr txBox="1">
            <a:spLocks noGrp="1"/>
          </p:cNvSpPr>
          <p:nvPr>
            <p:ph type="subTitle" idx="1"/>
          </p:nvPr>
        </p:nvSpPr>
        <p:spPr>
          <a:xfrm>
            <a:off x="2100981" y="2404500"/>
            <a:ext cx="4942200" cy="1176300"/>
          </a:xfrm>
          <a:prstGeom prst="rect">
            <a:avLst/>
          </a:prstGeom>
          <a:solidFill>
            <a:schemeClr val="dk1"/>
          </a:solidFill>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lt1"/>
                </a:solidFill>
                <a:latin typeface="Be Vietnam Pro"/>
                <a:ea typeface="Be Vietnam Pro"/>
                <a:cs typeface="Be Vietnam Pro"/>
                <a:sym typeface="Be Vietnam Pr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497" name="Google Shape;497;p9"/>
          <p:cNvPicPr preferRelativeResize="0"/>
          <p:nvPr/>
        </p:nvPicPr>
        <p:blipFill rotWithShape="1">
          <a:blip r:embed="rId2">
            <a:alphaModFix/>
          </a:blip>
          <a:srcRect t="24115" r="92179"/>
          <a:stretch/>
        </p:blipFill>
        <p:spPr>
          <a:xfrm>
            <a:off x="0" y="1240500"/>
            <a:ext cx="715100" cy="3902999"/>
          </a:xfrm>
          <a:prstGeom prst="rect">
            <a:avLst/>
          </a:prstGeom>
          <a:noFill/>
          <a:ln>
            <a:noFill/>
          </a:ln>
        </p:spPr>
      </p:pic>
      <p:sp>
        <p:nvSpPr>
          <p:cNvPr id="498" name="Google Shape;498;p9"/>
          <p:cNvSpPr/>
          <p:nvPr/>
        </p:nvSpPr>
        <p:spPr>
          <a:xfrm rot="5400000">
            <a:off x="502750" y="-502500"/>
            <a:ext cx="1240500" cy="2245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9" name="Google Shape;499;p9"/>
          <p:cNvGrpSpPr/>
          <p:nvPr/>
        </p:nvGrpSpPr>
        <p:grpSpPr>
          <a:xfrm>
            <a:off x="5746889" y="4603543"/>
            <a:ext cx="1199238" cy="228418"/>
            <a:chOff x="9945056" y="4082390"/>
            <a:chExt cx="933695" cy="177868"/>
          </a:xfrm>
        </p:grpSpPr>
        <p:sp>
          <p:nvSpPr>
            <p:cNvPr id="500" name="Google Shape;500;p9"/>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9"/>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9"/>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9"/>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9"/>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9"/>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9"/>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9"/>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 name="Google Shape;508;p9"/>
          <p:cNvGrpSpPr/>
          <p:nvPr/>
        </p:nvGrpSpPr>
        <p:grpSpPr>
          <a:xfrm rot="-2700000">
            <a:off x="161864" y="334783"/>
            <a:ext cx="1106489" cy="409443"/>
            <a:chOff x="5979041" y="5840793"/>
            <a:chExt cx="1433503" cy="530450"/>
          </a:xfrm>
        </p:grpSpPr>
        <p:sp>
          <p:nvSpPr>
            <p:cNvPr id="509" name="Google Shape;509;p9"/>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9"/>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9"/>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9"/>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9"/>
          <p:cNvGrpSpPr/>
          <p:nvPr/>
        </p:nvGrpSpPr>
        <p:grpSpPr>
          <a:xfrm rot="-7094157">
            <a:off x="4279102" y="122526"/>
            <a:ext cx="585744" cy="682241"/>
            <a:chOff x="10107538" y="-371137"/>
            <a:chExt cx="585748" cy="682246"/>
          </a:xfrm>
        </p:grpSpPr>
        <p:sp>
          <p:nvSpPr>
            <p:cNvPr id="514" name="Google Shape;514;p9"/>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9"/>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9"/>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9"/>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9"/>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9"/>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9"/>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9"/>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9"/>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9"/>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9"/>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9"/>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9"/>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9"/>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9"/>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9"/>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9"/>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9"/>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9"/>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9"/>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9"/>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9"/>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9"/>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9"/>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9"/>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9"/>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9"/>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9"/>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42" name="Google Shape;542;p9"/>
          <p:cNvPicPr preferRelativeResize="0"/>
          <p:nvPr/>
        </p:nvPicPr>
        <p:blipFill rotWithShape="1">
          <a:blip r:embed="rId2">
            <a:alphaModFix/>
          </a:blip>
          <a:srcRect l="86884"/>
          <a:stretch/>
        </p:blipFill>
        <p:spPr>
          <a:xfrm>
            <a:off x="7944775" y="0"/>
            <a:ext cx="1199227" cy="514349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20"/>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2028"/>
        <p:cNvGrpSpPr/>
        <p:nvPr/>
      </p:nvGrpSpPr>
      <p:grpSpPr>
        <a:xfrm>
          <a:off x="0" y="0"/>
          <a:ext cx="0" cy="0"/>
          <a:chOff x="0" y="0"/>
          <a:chExt cx="0" cy="0"/>
        </a:xfrm>
      </p:grpSpPr>
      <p:sp>
        <p:nvSpPr>
          <p:cNvPr id="2029" name="Google Shape;2029;p36"/>
          <p:cNvSpPr/>
          <p:nvPr/>
        </p:nvSpPr>
        <p:spPr>
          <a:xfrm>
            <a:off x="7339225" y="0"/>
            <a:ext cx="1804800" cy="4608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6"/>
          <p:cNvSpPr txBox="1">
            <a:spLocks noGrp="1"/>
          </p:cNvSpPr>
          <p:nvPr>
            <p:ph type="ctrTitle"/>
          </p:nvPr>
        </p:nvSpPr>
        <p:spPr>
          <a:xfrm>
            <a:off x="1170950" y="535000"/>
            <a:ext cx="4284000" cy="6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6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031" name="Google Shape;2031;p36"/>
          <p:cNvSpPr txBox="1">
            <a:spLocks noGrp="1"/>
          </p:cNvSpPr>
          <p:nvPr>
            <p:ph type="subTitle" idx="1"/>
          </p:nvPr>
        </p:nvSpPr>
        <p:spPr>
          <a:xfrm>
            <a:off x="1877875" y="2189888"/>
            <a:ext cx="2870400" cy="154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2032" name="Google Shape;2032;p36"/>
          <p:cNvSpPr>
            <a:spLocks noGrp="1"/>
          </p:cNvSpPr>
          <p:nvPr>
            <p:ph type="pic" idx="2"/>
          </p:nvPr>
        </p:nvSpPr>
        <p:spPr>
          <a:xfrm>
            <a:off x="5431536" y="861762"/>
            <a:ext cx="3420000" cy="3420000"/>
          </a:xfrm>
          <a:prstGeom prst="ellipse">
            <a:avLst/>
          </a:prstGeom>
          <a:noFill/>
          <a:ln>
            <a:noFill/>
          </a:ln>
        </p:spPr>
      </p:sp>
      <p:sp>
        <p:nvSpPr>
          <p:cNvPr id="2033" name="Google Shape;2033;p36"/>
          <p:cNvSpPr txBox="1"/>
          <p:nvPr/>
        </p:nvSpPr>
        <p:spPr>
          <a:xfrm>
            <a:off x="715100" y="4130025"/>
            <a:ext cx="5195700" cy="434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300"/>
              </a:spcBef>
              <a:spcAft>
                <a:spcPts val="0"/>
              </a:spcAft>
              <a:buNone/>
            </a:pPr>
            <a:r>
              <a:rPr lang="en" sz="1200">
                <a:solidFill>
                  <a:schemeClr val="dk1"/>
                </a:solidFill>
                <a:latin typeface="Be Vietnam Pro"/>
                <a:ea typeface="Be Vietnam Pro"/>
                <a:cs typeface="Be Vietnam Pro"/>
                <a:sym typeface="Be Vietnam Pro"/>
              </a:rPr>
              <a:t>CREDITS: This presentation template was created by </a:t>
            </a:r>
            <a:r>
              <a:rPr lang="en" sz="1200" b="1">
                <a:solidFill>
                  <a:schemeClr val="dk1"/>
                </a:solidFill>
                <a:uFill>
                  <a:noFill/>
                </a:uFill>
                <a:latin typeface="Be Vietnam Pro"/>
                <a:ea typeface="Be Vietnam Pro"/>
                <a:cs typeface="Be Vietnam Pro"/>
                <a:sym typeface="Be Vietnam Pro"/>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200">
                <a:solidFill>
                  <a:schemeClr val="dk1"/>
                </a:solidFill>
                <a:latin typeface="Be Vietnam Pro"/>
                <a:ea typeface="Be Vietnam Pro"/>
                <a:cs typeface="Be Vietnam Pro"/>
                <a:sym typeface="Be Vietnam Pro"/>
              </a:rPr>
              <a:t>, including icons by </a:t>
            </a:r>
            <a:r>
              <a:rPr lang="en" sz="1200" b="1">
                <a:solidFill>
                  <a:schemeClr val="dk1"/>
                </a:solidFill>
                <a:uFill>
                  <a:noFill/>
                </a:uFill>
                <a:latin typeface="Be Vietnam Pro"/>
                <a:ea typeface="Be Vietnam Pro"/>
                <a:cs typeface="Be Vietnam Pro"/>
                <a:sym typeface="Be Vietnam Pro"/>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200" b="1">
                <a:solidFill>
                  <a:schemeClr val="dk1"/>
                </a:solidFill>
                <a:latin typeface="Be Vietnam Pro"/>
                <a:ea typeface="Be Vietnam Pro"/>
                <a:cs typeface="Be Vietnam Pro"/>
                <a:sym typeface="Be Vietnam Pro"/>
              </a:rPr>
              <a:t> </a:t>
            </a:r>
            <a:r>
              <a:rPr lang="en" sz="1200">
                <a:solidFill>
                  <a:schemeClr val="dk1"/>
                </a:solidFill>
                <a:latin typeface="Be Vietnam Pro"/>
                <a:ea typeface="Be Vietnam Pro"/>
                <a:cs typeface="Be Vietnam Pro"/>
                <a:sym typeface="Be Vietnam Pro"/>
              </a:rPr>
              <a:t>and infographics &amp; images by </a:t>
            </a:r>
            <a:r>
              <a:rPr lang="en" sz="1200" b="1">
                <a:solidFill>
                  <a:schemeClr val="dk1"/>
                </a:solidFill>
                <a:uFill>
                  <a:noFill/>
                </a:uFill>
                <a:latin typeface="Be Vietnam Pro"/>
                <a:ea typeface="Be Vietnam Pro"/>
                <a:cs typeface="Be Vietnam Pro"/>
                <a:sym typeface="Be Vietnam Pro"/>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sz="1200" b="1">
              <a:solidFill>
                <a:schemeClr val="dk1"/>
              </a:solidFill>
              <a:latin typeface="Be Vietnam Pro"/>
              <a:ea typeface="Be Vietnam Pro"/>
              <a:cs typeface="Be Vietnam Pro"/>
              <a:sym typeface="Be Vietnam Pro"/>
            </a:endParaRPr>
          </a:p>
        </p:txBody>
      </p:sp>
      <p:pic>
        <p:nvPicPr>
          <p:cNvPr id="2034" name="Google Shape;2034;p36"/>
          <p:cNvPicPr preferRelativeResize="0"/>
          <p:nvPr/>
        </p:nvPicPr>
        <p:blipFill rotWithShape="1">
          <a:blip r:embed="rId5">
            <a:alphaModFix/>
          </a:blip>
          <a:srcRect t="89598"/>
          <a:stretch/>
        </p:blipFill>
        <p:spPr>
          <a:xfrm>
            <a:off x="0" y="4608500"/>
            <a:ext cx="9144003" cy="535000"/>
          </a:xfrm>
          <a:prstGeom prst="rect">
            <a:avLst/>
          </a:prstGeom>
          <a:noFill/>
          <a:ln>
            <a:noFill/>
          </a:ln>
        </p:spPr>
      </p:pic>
      <p:grpSp>
        <p:nvGrpSpPr>
          <p:cNvPr id="2035" name="Google Shape;2035;p36"/>
          <p:cNvGrpSpPr/>
          <p:nvPr/>
        </p:nvGrpSpPr>
        <p:grpSpPr>
          <a:xfrm rot="6195730">
            <a:off x="8311946" y="95869"/>
            <a:ext cx="585730" cy="682225"/>
            <a:chOff x="10107538" y="-371137"/>
            <a:chExt cx="585748" cy="682246"/>
          </a:xfrm>
        </p:grpSpPr>
        <p:sp>
          <p:nvSpPr>
            <p:cNvPr id="2036" name="Google Shape;2036;p36"/>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6"/>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6"/>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6"/>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6"/>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6"/>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6"/>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6"/>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6"/>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6"/>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6"/>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6"/>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6"/>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6"/>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6"/>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6"/>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6"/>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36"/>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36"/>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36"/>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6"/>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6"/>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6"/>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6"/>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6"/>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6"/>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36"/>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36"/>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4" name="Google Shape;2064;p36"/>
          <p:cNvGrpSpPr/>
          <p:nvPr/>
        </p:nvGrpSpPr>
        <p:grpSpPr>
          <a:xfrm rot="7467100">
            <a:off x="6166767" y="64223"/>
            <a:ext cx="443801" cy="546951"/>
            <a:chOff x="6195212" y="-541345"/>
            <a:chExt cx="541201" cy="666989"/>
          </a:xfrm>
        </p:grpSpPr>
        <p:sp>
          <p:nvSpPr>
            <p:cNvPr id="2065" name="Google Shape;2065;p36"/>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6"/>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6"/>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8" name="Google Shape;2068;p36"/>
          <p:cNvGrpSpPr/>
          <p:nvPr/>
        </p:nvGrpSpPr>
        <p:grpSpPr>
          <a:xfrm rot="-4072479">
            <a:off x="-59881" y="458549"/>
            <a:ext cx="1106429" cy="409421"/>
            <a:chOff x="5979041" y="5840793"/>
            <a:chExt cx="1433503" cy="530450"/>
          </a:xfrm>
        </p:grpSpPr>
        <p:sp>
          <p:nvSpPr>
            <p:cNvPr id="2069" name="Google Shape;2069;p36"/>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6"/>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6"/>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6"/>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3" name="Google Shape;2073;p36"/>
          <p:cNvGrpSpPr/>
          <p:nvPr/>
        </p:nvGrpSpPr>
        <p:grpSpPr>
          <a:xfrm rot="-1581338" flipH="1">
            <a:off x="140746" y="3565141"/>
            <a:ext cx="434786" cy="736191"/>
            <a:chOff x="10406496" y="-1940986"/>
            <a:chExt cx="344986" cy="584139"/>
          </a:xfrm>
        </p:grpSpPr>
        <p:sp>
          <p:nvSpPr>
            <p:cNvPr id="2074" name="Google Shape;2074;p36"/>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6"/>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6"/>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36"/>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36"/>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6"/>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36"/>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36"/>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6"/>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6"/>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6"/>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6"/>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6"/>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6"/>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6"/>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6"/>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6"/>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6"/>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6"/>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6"/>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6"/>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36"/>
          <p:cNvGrpSpPr/>
          <p:nvPr/>
        </p:nvGrpSpPr>
        <p:grpSpPr>
          <a:xfrm rot="6803144">
            <a:off x="5199078" y="3659356"/>
            <a:ext cx="443820" cy="546975"/>
            <a:chOff x="6195212" y="-541345"/>
            <a:chExt cx="541201" cy="666989"/>
          </a:xfrm>
        </p:grpSpPr>
        <p:sp>
          <p:nvSpPr>
            <p:cNvPr id="2096" name="Google Shape;2096;p36"/>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6"/>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6"/>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099"/>
        <p:cNvGrpSpPr/>
        <p:nvPr/>
      </p:nvGrpSpPr>
      <p:grpSpPr>
        <a:xfrm>
          <a:off x="0" y="0"/>
          <a:ext cx="0" cy="0"/>
          <a:chOff x="0" y="0"/>
          <a:chExt cx="0" cy="0"/>
        </a:xfrm>
      </p:grpSpPr>
      <p:sp>
        <p:nvSpPr>
          <p:cNvPr id="2100" name="Google Shape;2100;p37"/>
          <p:cNvSpPr/>
          <p:nvPr/>
        </p:nvSpPr>
        <p:spPr>
          <a:xfrm flipH="1">
            <a:off x="-12" y="0"/>
            <a:ext cx="1804800" cy="44169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01" name="Google Shape;2101;p37"/>
          <p:cNvPicPr preferRelativeResize="0"/>
          <p:nvPr/>
        </p:nvPicPr>
        <p:blipFill rotWithShape="1">
          <a:blip r:embed="rId2">
            <a:alphaModFix/>
          </a:blip>
          <a:srcRect t="85872"/>
          <a:stretch/>
        </p:blipFill>
        <p:spPr>
          <a:xfrm flipH="1">
            <a:off x="10" y="4416876"/>
            <a:ext cx="9144003" cy="726624"/>
          </a:xfrm>
          <a:prstGeom prst="rect">
            <a:avLst/>
          </a:prstGeom>
          <a:noFill/>
          <a:ln>
            <a:noFill/>
          </a:ln>
        </p:spPr>
      </p:pic>
      <p:grpSp>
        <p:nvGrpSpPr>
          <p:cNvPr id="2102" name="Google Shape;2102;p37"/>
          <p:cNvGrpSpPr/>
          <p:nvPr/>
        </p:nvGrpSpPr>
        <p:grpSpPr>
          <a:xfrm rot="-6195730" flipH="1">
            <a:off x="246337" y="95869"/>
            <a:ext cx="585730" cy="682225"/>
            <a:chOff x="10107538" y="-371137"/>
            <a:chExt cx="585748" cy="682246"/>
          </a:xfrm>
        </p:grpSpPr>
        <p:sp>
          <p:nvSpPr>
            <p:cNvPr id="2103" name="Google Shape;2103;p37"/>
            <p:cNvSpPr/>
            <p:nvPr/>
          </p:nvSpPr>
          <p:spPr>
            <a:xfrm>
              <a:off x="10549086" y="-364185"/>
              <a:ext cx="136475" cy="259045"/>
            </a:xfrm>
            <a:custGeom>
              <a:avLst/>
              <a:gdLst/>
              <a:ahLst/>
              <a:cxnLst/>
              <a:rect l="l" t="t" r="r" b="b"/>
              <a:pathLst>
                <a:path w="2120" h="4024" extrusionOk="0">
                  <a:moveTo>
                    <a:pt x="1297" y="0"/>
                  </a:moveTo>
                  <a:cubicBezTo>
                    <a:pt x="920" y="0"/>
                    <a:pt x="588" y="268"/>
                    <a:pt x="524" y="631"/>
                  </a:cubicBezTo>
                  <a:lnTo>
                    <a:pt x="72" y="3107"/>
                  </a:lnTo>
                  <a:cubicBezTo>
                    <a:pt x="0" y="3536"/>
                    <a:pt x="286" y="3941"/>
                    <a:pt x="691" y="4012"/>
                  </a:cubicBezTo>
                  <a:cubicBezTo>
                    <a:pt x="736" y="4020"/>
                    <a:pt x="780" y="4023"/>
                    <a:pt x="823" y="4023"/>
                  </a:cubicBezTo>
                  <a:cubicBezTo>
                    <a:pt x="1200" y="4023"/>
                    <a:pt x="1532" y="3756"/>
                    <a:pt x="1596" y="3393"/>
                  </a:cubicBezTo>
                  <a:lnTo>
                    <a:pt x="2049" y="916"/>
                  </a:lnTo>
                  <a:cubicBezTo>
                    <a:pt x="2120" y="488"/>
                    <a:pt x="1858" y="83"/>
                    <a:pt x="1429" y="11"/>
                  </a:cubicBezTo>
                  <a:cubicBezTo>
                    <a:pt x="1385" y="4"/>
                    <a:pt x="1341" y="0"/>
                    <a:pt x="12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7"/>
            <p:cNvSpPr/>
            <p:nvPr/>
          </p:nvSpPr>
          <p:spPr>
            <a:xfrm>
              <a:off x="10549086" y="-363863"/>
              <a:ext cx="88966" cy="258401"/>
            </a:xfrm>
            <a:custGeom>
              <a:avLst/>
              <a:gdLst/>
              <a:ahLst/>
              <a:cxnLst/>
              <a:rect l="l" t="t" r="r" b="b"/>
              <a:pathLst>
                <a:path w="1382" h="4014" extrusionOk="0">
                  <a:moveTo>
                    <a:pt x="1287" y="1"/>
                  </a:moveTo>
                  <a:cubicBezTo>
                    <a:pt x="919" y="1"/>
                    <a:pt x="590" y="253"/>
                    <a:pt x="524" y="626"/>
                  </a:cubicBezTo>
                  <a:lnTo>
                    <a:pt x="72" y="3102"/>
                  </a:lnTo>
                  <a:cubicBezTo>
                    <a:pt x="0" y="3531"/>
                    <a:pt x="286" y="3936"/>
                    <a:pt x="691" y="4007"/>
                  </a:cubicBezTo>
                  <a:cubicBezTo>
                    <a:pt x="725" y="4011"/>
                    <a:pt x="759" y="4013"/>
                    <a:pt x="792" y="4013"/>
                  </a:cubicBezTo>
                  <a:cubicBezTo>
                    <a:pt x="948" y="4013"/>
                    <a:pt x="1102" y="3971"/>
                    <a:pt x="1239" y="3912"/>
                  </a:cubicBezTo>
                  <a:cubicBezTo>
                    <a:pt x="1215" y="3888"/>
                    <a:pt x="1191" y="3888"/>
                    <a:pt x="1191" y="3888"/>
                  </a:cubicBezTo>
                  <a:cubicBezTo>
                    <a:pt x="763" y="3817"/>
                    <a:pt x="477" y="3412"/>
                    <a:pt x="572" y="2983"/>
                  </a:cubicBezTo>
                  <a:lnTo>
                    <a:pt x="1025" y="530"/>
                  </a:lnTo>
                  <a:cubicBezTo>
                    <a:pt x="1048" y="292"/>
                    <a:pt x="1191" y="102"/>
                    <a:pt x="1382" y="6"/>
                  </a:cubicBezTo>
                  <a:cubicBezTo>
                    <a:pt x="1350" y="3"/>
                    <a:pt x="1318" y="1"/>
                    <a:pt x="12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7"/>
            <p:cNvSpPr/>
            <p:nvPr/>
          </p:nvSpPr>
          <p:spPr>
            <a:xfrm>
              <a:off x="10578184" y="-323629"/>
              <a:ext cx="102807" cy="41458"/>
            </a:xfrm>
            <a:custGeom>
              <a:avLst/>
              <a:gdLst/>
              <a:ahLst/>
              <a:cxnLst/>
              <a:rect l="l" t="t" r="r" b="b"/>
              <a:pathLst>
                <a:path w="1597" h="644" extrusionOk="0">
                  <a:moveTo>
                    <a:pt x="72" y="1"/>
                  </a:moveTo>
                  <a:lnTo>
                    <a:pt x="1" y="382"/>
                  </a:lnTo>
                  <a:lnTo>
                    <a:pt x="1525" y="644"/>
                  </a:lnTo>
                  <a:lnTo>
                    <a:pt x="1597" y="286"/>
                  </a:lnTo>
                  <a:lnTo>
                    <a:pt x="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7"/>
            <p:cNvSpPr/>
            <p:nvPr/>
          </p:nvSpPr>
          <p:spPr>
            <a:xfrm>
              <a:off x="10578184" y="-323629"/>
              <a:ext cx="33797" cy="29226"/>
            </a:xfrm>
            <a:custGeom>
              <a:avLst/>
              <a:gdLst/>
              <a:ahLst/>
              <a:cxnLst/>
              <a:rect l="l" t="t" r="r" b="b"/>
              <a:pathLst>
                <a:path w="525" h="454" extrusionOk="0">
                  <a:moveTo>
                    <a:pt x="72" y="1"/>
                  </a:moveTo>
                  <a:lnTo>
                    <a:pt x="1" y="382"/>
                  </a:lnTo>
                  <a:lnTo>
                    <a:pt x="453" y="453"/>
                  </a:lnTo>
                  <a:lnTo>
                    <a:pt x="525" y="96"/>
                  </a:lnTo>
                  <a:lnTo>
                    <a:pt x="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7"/>
            <p:cNvSpPr/>
            <p:nvPr/>
          </p:nvSpPr>
          <p:spPr>
            <a:xfrm>
              <a:off x="10553657" y="-187154"/>
              <a:ext cx="102807" cy="41458"/>
            </a:xfrm>
            <a:custGeom>
              <a:avLst/>
              <a:gdLst/>
              <a:ahLst/>
              <a:cxnLst/>
              <a:rect l="l" t="t" r="r" b="b"/>
              <a:pathLst>
                <a:path w="1597" h="644" extrusionOk="0">
                  <a:moveTo>
                    <a:pt x="72" y="0"/>
                  </a:moveTo>
                  <a:lnTo>
                    <a:pt x="1" y="357"/>
                  </a:lnTo>
                  <a:lnTo>
                    <a:pt x="1525" y="643"/>
                  </a:lnTo>
                  <a:lnTo>
                    <a:pt x="1597" y="262"/>
                  </a:lnTo>
                  <a:lnTo>
                    <a:pt x="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37"/>
            <p:cNvSpPr/>
            <p:nvPr/>
          </p:nvSpPr>
          <p:spPr>
            <a:xfrm>
              <a:off x="10553657" y="-187154"/>
              <a:ext cx="33797" cy="29162"/>
            </a:xfrm>
            <a:custGeom>
              <a:avLst/>
              <a:gdLst/>
              <a:ahLst/>
              <a:cxnLst/>
              <a:rect l="l" t="t" r="r" b="b"/>
              <a:pathLst>
                <a:path w="525" h="453" extrusionOk="0">
                  <a:moveTo>
                    <a:pt x="72" y="0"/>
                  </a:moveTo>
                  <a:lnTo>
                    <a:pt x="72" y="48"/>
                  </a:lnTo>
                  <a:lnTo>
                    <a:pt x="1" y="357"/>
                  </a:lnTo>
                  <a:lnTo>
                    <a:pt x="477" y="453"/>
                  </a:lnTo>
                  <a:cubicBezTo>
                    <a:pt x="477" y="381"/>
                    <a:pt x="477" y="310"/>
                    <a:pt x="501" y="262"/>
                  </a:cubicBezTo>
                  <a:lnTo>
                    <a:pt x="525" y="72"/>
                  </a:lnTo>
                  <a:lnTo>
                    <a:pt x="7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37"/>
            <p:cNvSpPr/>
            <p:nvPr/>
          </p:nvSpPr>
          <p:spPr>
            <a:xfrm>
              <a:off x="10110628" y="-364185"/>
              <a:ext cx="138020" cy="259045"/>
            </a:xfrm>
            <a:custGeom>
              <a:avLst/>
              <a:gdLst/>
              <a:ahLst/>
              <a:cxnLst/>
              <a:rect l="l" t="t" r="r" b="b"/>
              <a:pathLst>
                <a:path w="2144" h="4024" extrusionOk="0">
                  <a:moveTo>
                    <a:pt x="840" y="0"/>
                  </a:moveTo>
                  <a:cubicBezTo>
                    <a:pt x="799" y="0"/>
                    <a:pt x="757" y="4"/>
                    <a:pt x="715" y="11"/>
                  </a:cubicBezTo>
                  <a:cubicBezTo>
                    <a:pt x="286" y="83"/>
                    <a:pt x="1" y="488"/>
                    <a:pt x="96" y="916"/>
                  </a:cubicBezTo>
                  <a:lnTo>
                    <a:pt x="548" y="3393"/>
                  </a:lnTo>
                  <a:cubicBezTo>
                    <a:pt x="612" y="3756"/>
                    <a:pt x="944" y="4023"/>
                    <a:pt x="1321" y="4023"/>
                  </a:cubicBezTo>
                  <a:cubicBezTo>
                    <a:pt x="1365" y="4023"/>
                    <a:pt x="1409" y="4020"/>
                    <a:pt x="1453" y="4012"/>
                  </a:cubicBezTo>
                  <a:cubicBezTo>
                    <a:pt x="1858" y="3941"/>
                    <a:pt x="2144" y="3536"/>
                    <a:pt x="2072" y="3107"/>
                  </a:cubicBezTo>
                  <a:lnTo>
                    <a:pt x="1620" y="631"/>
                  </a:lnTo>
                  <a:cubicBezTo>
                    <a:pt x="1535" y="268"/>
                    <a:pt x="1200" y="0"/>
                    <a:pt x="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7"/>
            <p:cNvSpPr/>
            <p:nvPr/>
          </p:nvSpPr>
          <p:spPr>
            <a:xfrm>
              <a:off x="10112173" y="-361932"/>
              <a:ext cx="122699" cy="256792"/>
            </a:xfrm>
            <a:custGeom>
              <a:avLst/>
              <a:gdLst/>
              <a:ahLst/>
              <a:cxnLst/>
              <a:rect l="l" t="t" r="r" b="b"/>
              <a:pathLst>
                <a:path w="1906" h="3989" extrusionOk="0">
                  <a:moveTo>
                    <a:pt x="620" y="0"/>
                  </a:moveTo>
                  <a:lnTo>
                    <a:pt x="620" y="0"/>
                  </a:lnTo>
                  <a:cubicBezTo>
                    <a:pt x="239" y="96"/>
                    <a:pt x="0" y="477"/>
                    <a:pt x="72" y="881"/>
                  </a:cubicBezTo>
                  <a:lnTo>
                    <a:pt x="524" y="3358"/>
                  </a:lnTo>
                  <a:cubicBezTo>
                    <a:pt x="588" y="3721"/>
                    <a:pt x="920" y="3988"/>
                    <a:pt x="1297" y="3988"/>
                  </a:cubicBezTo>
                  <a:cubicBezTo>
                    <a:pt x="1341" y="3988"/>
                    <a:pt x="1385" y="3985"/>
                    <a:pt x="1429" y="3977"/>
                  </a:cubicBezTo>
                  <a:cubicBezTo>
                    <a:pt x="1620" y="3930"/>
                    <a:pt x="1786" y="3834"/>
                    <a:pt x="1906" y="3668"/>
                  </a:cubicBezTo>
                  <a:lnTo>
                    <a:pt x="1906" y="3668"/>
                  </a:lnTo>
                  <a:cubicBezTo>
                    <a:pt x="1882" y="3691"/>
                    <a:pt x="1858" y="3691"/>
                    <a:pt x="1834" y="3691"/>
                  </a:cubicBezTo>
                  <a:cubicBezTo>
                    <a:pt x="1787" y="3699"/>
                    <a:pt x="1740" y="3703"/>
                    <a:pt x="1694" y="3703"/>
                  </a:cubicBezTo>
                  <a:cubicBezTo>
                    <a:pt x="1320" y="3703"/>
                    <a:pt x="993" y="3454"/>
                    <a:pt x="929" y="3072"/>
                  </a:cubicBezTo>
                  <a:lnTo>
                    <a:pt x="477" y="596"/>
                  </a:lnTo>
                  <a:cubicBezTo>
                    <a:pt x="429" y="381"/>
                    <a:pt x="477" y="167"/>
                    <a:pt x="6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7"/>
            <p:cNvSpPr/>
            <p:nvPr/>
          </p:nvSpPr>
          <p:spPr>
            <a:xfrm>
              <a:off x="10116744" y="-323629"/>
              <a:ext cx="101262" cy="41458"/>
            </a:xfrm>
            <a:custGeom>
              <a:avLst/>
              <a:gdLst/>
              <a:ahLst/>
              <a:cxnLst/>
              <a:rect l="l" t="t" r="r" b="b"/>
              <a:pathLst>
                <a:path w="1573" h="644" extrusionOk="0">
                  <a:moveTo>
                    <a:pt x="1525" y="1"/>
                  </a:moveTo>
                  <a:lnTo>
                    <a:pt x="1" y="286"/>
                  </a:lnTo>
                  <a:lnTo>
                    <a:pt x="72" y="644"/>
                  </a:lnTo>
                  <a:lnTo>
                    <a:pt x="1573" y="382"/>
                  </a:lnTo>
                  <a:lnTo>
                    <a:pt x="152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37"/>
            <p:cNvSpPr/>
            <p:nvPr/>
          </p:nvSpPr>
          <p:spPr>
            <a:xfrm>
              <a:off x="10116744" y="-311333"/>
              <a:ext cx="32252" cy="29162"/>
            </a:xfrm>
            <a:custGeom>
              <a:avLst/>
              <a:gdLst/>
              <a:ahLst/>
              <a:cxnLst/>
              <a:rect l="l" t="t" r="r" b="b"/>
              <a:pathLst>
                <a:path w="501" h="453" extrusionOk="0">
                  <a:moveTo>
                    <a:pt x="429" y="0"/>
                  </a:moveTo>
                  <a:lnTo>
                    <a:pt x="1" y="95"/>
                  </a:lnTo>
                  <a:lnTo>
                    <a:pt x="72" y="453"/>
                  </a:lnTo>
                  <a:lnTo>
                    <a:pt x="501" y="381"/>
                  </a:lnTo>
                  <a:lnTo>
                    <a:pt x="42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37"/>
            <p:cNvSpPr/>
            <p:nvPr/>
          </p:nvSpPr>
          <p:spPr>
            <a:xfrm>
              <a:off x="10141271" y="-187154"/>
              <a:ext cx="102807" cy="41458"/>
            </a:xfrm>
            <a:custGeom>
              <a:avLst/>
              <a:gdLst/>
              <a:ahLst/>
              <a:cxnLst/>
              <a:rect l="l" t="t" r="r" b="b"/>
              <a:pathLst>
                <a:path w="1597" h="644" extrusionOk="0">
                  <a:moveTo>
                    <a:pt x="1525" y="0"/>
                  </a:moveTo>
                  <a:lnTo>
                    <a:pt x="1" y="262"/>
                  </a:lnTo>
                  <a:lnTo>
                    <a:pt x="72" y="643"/>
                  </a:lnTo>
                  <a:lnTo>
                    <a:pt x="1596" y="357"/>
                  </a:lnTo>
                  <a:lnTo>
                    <a:pt x="15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7"/>
            <p:cNvSpPr/>
            <p:nvPr/>
          </p:nvSpPr>
          <p:spPr>
            <a:xfrm>
              <a:off x="10141271" y="-174922"/>
              <a:ext cx="33797" cy="29226"/>
            </a:xfrm>
            <a:custGeom>
              <a:avLst/>
              <a:gdLst/>
              <a:ahLst/>
              <a:cxnLst/>
              <a:rect l="l" t="t" r="r" b="b"/>
              <a:pathLst>
                <a:path w="525" h="454" extrusionOk="0">
                  <a:moveTo>
                    <a:pt x="429" y="1"/>
                  </a:moveTo>
                  <a:lnTo>
                    <a:pt x="1" y="72"/>
                  </a:lnTo>
                  <a:lnTo>
                    <a:pt x="72" y="453"/>
                  </a:lnTo>
                  <a:lnTo>
                    <a:pt x="525" y="358"/>
                  </a:lnTo>
                  <a:cubicBezTo>
                    <a:pt x="501" y="310"/>
                    <a:pt x="477" y="239"/>
                    <a:pt x="477" y="167"/>
                  </a:cubicBezTo>
                  <a:lnTo>
                    <a:pt x="42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7"/>
            <p:cNvSpPr/>
            <p:nvPr/>
          </p:nvSpPr>
          <p:spPr>
            <a:xfrm>
              <a:off x="10181183" y="-118208"/>
              <a:ext cx="435432" cy="421656"/>
            </a:xfrm>
            <a:custGeom>
              <a:avLst/>
              <a:gdLst/>
              <a:ahLst/>
              <a:cxnLst/>
              <a:rect l="l" t="t" r="r" b="b"/>
              <a:pathLst>
                <a:path w="6764" h="6550" extrusionOk="0">
                  <a:moveTo>
                    <a:pt x="3382" y="2001"/>
                  </a:moveTo>
                  <a:cubicBezTo>
                    <a:pt x="4430" y="2001"/>
                    <a:pt x="5287" y="2858"/>
                    <a:pt x="5287" y="3906"/>
                  </a:cubicBezTo>
                  <a:cubicBezTo>
                    <a:pt x="5287" y="4954"/>
                    <a:pt x="4430" y="5811"/>
                    <a:pt x="3382" y="5811"/>
                  </a:cubicBezTo>
                  <a:cubicBezTo>
                    <a:pt x="2453" y="5811"/>
                    <a:pt x="1691" y="5145"/>
                    <a:pt x="1524" y="4287"/>
                  </a:cubicBezTo>
                  <a:lnTo>
                    <a:pt x="1524" y="4264"/>
                  </a:lnTo>
                  <a:cubicBezTo>
                    <a:pt x="1500" y="4144"/>
                    <a:pt x="1477" y="4025"/>
                    <a:pt x="1477" y="3906"/>
                  </a:cubicBezTo>
                  <a:cubicBezTo>
                    <a:pt x="1477" y="2858"/>
                    <a:pt x="2334" y="2001"/>
                    <a:pt x="3382" y="2001"/>
                  </a:cubicBezTo>
                  <a:close/>
                  <a:moveTo>
                    <a:pt x="738" y="1"/>
                  </a:moveTo>
                  <a:lnTo>
                    <a:pt x="0" y="167"/>
                  </a:lnTo>
                  <a:lnTo>
                    <a:pt x="786" y="4430"/>
                  </a:lnTo>
                  <a:cubicBezTo>
                    <a:pt x="1024" y="5645"/>
                    <a:pt x="2096" y="6550"/>
                    <a:pt x="3382" y="6550"/>
                  </a:cubicBezTo>
                  <a:cubicBezTo>
                    <a:pt x="4668" y="6550"/>
                    <a:pt x="5739" y="5645"/>
                    <a:pt x="5977" y="4430"/>
                  </a:cubicBezTo>
                  <a:lnTo>
                    <a:pt x="6763" y="167"/>
                  </a:lnTo>
                  <a:lnTo>
                    <a:pt x="6025" y="1"/>
                  </a:lnTo>
                  <a:lnTo>
                    <a:pt x="5596" y="2406"/>
                  </a:lnTo>
                  <a:cubicBezTo>
                    <a:pt x="5120" y="1715"/>
                    <a:pt x="4287" y="1239"/>
                    <a:pt x="3382" y="1239"/>
                  </a:cubicBezTo>
                  <a:cubicBezTo>
                    <a:pt x="2453" y="1239"/>
                    <a:pt x="1643" y="1715"/>
                    <a:pt x="1167" y="2406"/>
                  </a:cubicBezTo>
                  <a:lnTo>
                    <a:pt x="1167" y="2430"/>
                  </a:lnTo>
                  <a:lnTo>
                    <a:pt x="7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7"/>
            <p:cNvSpPr/>
            <p:nvPr/>
          </p:nvSpPr>
          <p:spPr>
            <a:xfrm>
              <a:off x="10181183" y="-112092"/>
              <a:ext cx="348011" cy="415541"/>
            </a:xfrm>
            <a:custGeom>
              <a:avLst/>
              <a:gdLst/>
              <a:ahLst/>
              <a:cxnLst/>
              <a:rect l="l" t="t" r="r" b="b"/>
              <a:pathLst>
                <a:path w="5406" h="6455" extrusionOk="0">
                  <a:moveTo>
                    <a:pt x="310" y="1"/>
                  </a:moveTo>
                  <a:lnTo>
                    <a:pt x="0" y="72"/>
                  </a:lnTo>
                  <a:lnTo>
                    <a:pt x="786" y="4335"/>
                  </a:lnTo>
                  <a:cubicBezTo>
                    <a:pt x="1024" y="5550"/>
                    <a:pt x="2096" y="6455"/>
                    <a:pt x="3382" y="6455"/>
                  </a:cubicBezTo>
                  <a:cubicBezTo>
                    <a:pt x="4191" y="6455"/>
                    <a:pt x="4906" y="6097"/>
                    <a:pt x="5406" y="5526"/>
                  </a:cubicBezTo>
                  <a:lnTo>
                    <a:pt x="5406" y="5526"/>
                  </a:lnTo>
                  <a:cubicBezTo>
                    <a:pt x="4930" y="5931"/>
                    <a:pt x="4334" y="6169"/>
                    <a:pt x="3667" y="6169"/>
                  </a:cubicBezTo>
                  <a:cubicBezTo>
                    <a:pt x="2381" y="6169"/>
                    <a:pt x="1310" y="5264"/>
                    <a:pt x="1072" y="4049"/>
                  </a:cubicBezTo>
                  <a:lnTo>
                    <a:pt x="3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7"/>
            <p:cNvSpPr/>
            <p:nvPr/>
          </p:nvSpPr>
          <p:spPr>
            <a:xfrm>
              <a:off x="10274656" y="2946"/>
              <a:ext cx="12360" cy="16931"/>
            </a:xfrm>
            <a:custGeom>
              <a:avLst/>
              <a:gdLst/>
              <a:ahLst/>
              <a:cxnLst/>
              <a:rect l="l" t="t" r="r" b="b"/>
              <a:pathLst>
                <a:path w="192" h="263" extrusionOk="0">
                  <a:moveTo>
                    <a:pt x="191" y="0"/>
                  </a:moveTo>
                  <a:cubicBezTo>
                    <a:pt x="120" y="72"/>
                    <a:pt x="72" y="119"/>
                    <a:pt x="1" y="191"/>
                  </a:cubicBezTo>
                  <a:lnTo>
                    <a:pt x="1" y="262"/>
                  </a:lnTo>
                  <a:lnTo>
                    <a:pt x="25" y="238"/>
                  </a:lnTo>
                  <a:cubicBezTo>
                    <a:pt x="72" y="167"/>
                    <a:pt x="120" y="72"/>
                    <a:pt x="191" y="0"/>
                  </a:cubicBezTo>
                  <a:close/>
                </a:path>
              </a:pathLst>
            </a:custGeom>
            <a:solidFill>
              <a:srgbClr val="FFE0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37"/>
            <p:cNvSpPr/>
            <p:nvPr/>
          </p:nvSpPr>
          <p:spPr>
            <a:xfrm>
              <a:off x="10224057" y="-44627"/>
              <a:ext cx="352711" cy="355736"/>
            </a:xfrm>
            <a:custGeom>
              <a:avLst/>
              <a:gdLst/>
              <a:ahLst/>
              <a:cxnLst/>
              <a:rect l="l" t="t" r="r" b="b"/>
              <a:pathLst>
                <a:path w="5479" h="5526" extrusionOk="0">
                  <a:moveTo>
                    <a:pt x="2716" y="953"/>
                  </a:moveTo>
                  <a:cubicBezTo>
                    <a:pt x="3716" y="953"/>
                    <a:pt x="4526" y="1763"/>
                    <a:pt x="4526" y="2763"/>
                  </a:cubicBezTo>
                  <a:cubicBezTo>
                    <a:pt x="4526" y="3740"/>
                    <a:pt x="3716" y="4549"/>
                    <a:pt x="2716" y="4549"/>
                  </a:cubicBezTo>
                  <a:cubicBezTo>
                    <a:pt x="1715" y="4549"/>
                    <a:pt x="906" y="3740"/>
                    <a:pt x="906" y="2763"/>
                  </a:cubicBezTo>
                  <a:cubicBezTo>
                    <a:pt x="906" y="1763"/>
                    <a:pt x="1715" y="953"/>
                    <a:pt x="2716" y="953"/>
                  </a:cubicBezTo>
                  <a:close/>
                  <a:moveTo>
                    <a:pt x="2716" y="763"/>
                  </a:moveTo>
                  <a:cubicBezTo>
                    <a:pt x="1620" y="763"/>
                    <a:pt x="715" y="1644"/>
                    <a:pt x="715" y="2763"/>
                  </a:cubicBezTo>
                  <a:cubicBezTo>
                    <a:pt x="715" y="3859"/>
                    <a:pt x="1620" y="4764"/>
                    <a:pt x="2716" y="4764"/>
                  </a:cubicBezTo>
                  <a:cubicBezTo>
                    <a:pt x="3811" y="4764"/>
                    <a:pt x="4716" y="3859"/>
                    <a:pt x="4716" y="2763"/>
                  </a:cubicBezTo>
                  <a:cubicBezTo>
                    <a:pt x="4716" y="1644"/>
                    <a:pt x="3811" y="763"/>
                    <a:pt x="2716" y="763"/>
                  </a:cubicBezTo>
                  <a:close/>
                  <a:moveTo>
                    <a:pt x="2716" y="1"/>
                  </a:moveTo>
                  <a:cubicBezTo>
                    <a:pt x="1787" y="1"/>
                    <a:pt x="953" y="453"/>
                    <a:pt x="429" y="1215"/>
                  </a:cubicBezTo>
                  <a:cubicBezTo>
                    <a:pt x="406" y="1263"/>
                    <a:pt x="406" y="1334"/>
                    <a:pt x="453" y="1358"/>
                  </a:cubicBezTo>
                  <a:cubicBezTo>
                    <a:pt x="473" y="1368"/>
                    <a:pt x="497" y="1374"/>
                    <a:pt x="520" y="1374"/>
                  </a:cubicBezTo>
                  <a:cubicBezTo>
                    <a:pt x="552" y="1374"/>
                    <a:pt x="582" y="1362"/>
                    <a:pt x="596" y="1334"/>
                  </a:cubicBezTo>
                  <a:cubicBezTo>
                    <a:pt x="1072" y="620"/>
                    <a:pt x="1858" y="191"/>
                    <a:pt x="2716" y="191"/>
                  </a:cubicBezTo>
                  <a:cubicBezTo>
                    <a:pt x="4121" y="191"/>
                    <a:pt x="5264" y="1334"/>
                    <a:pt x="5264" y="2763"/>
                  </a:cubicBezTo>
                  <a:cubicBezTo>
                    <a:pt x="5264" y="4168"/>
                    <a:pt x="4121" y="5311"/>
                    <a:pt x="2716" y="5311"/>
                  </a:cubicBezTo>
                  <a:cubicBezTo>
                    <a:pt x="1501" y="5311"/>
                    <a:pt x="453" y="4454"/>
                    <a:pt x="215" y="3263"/>
                  </a:cubicBezTo>
                  <a:cubicBezTo>
                    <a:pt x="191" y="3216"/>
                    <a:pt x="144" y="3192"/>
                    <a:pt x="96" y="3192"/>
                  </a:cubicBezTo>
                  <a:cubicBezTo>
                    <a:pt x="25" y="3192"/>
                    <a:pt x="1" y="3263"/>
                    <a:pt x="1" y="3311"/>
                  </a:cubicBezTo>
                  <a:cubicBezTo>
                    <a:pt x="263" y="4597"/>
                    <a:pt x="1406" y="5526"/>
                    <a:pt x="2716" y="5526"/>
                  </a:cubicBezTo>
                  <a:cubicBezTo>
                    <a:pt x="4240" y="5526"/>
                    <a:pt x="5478" y="4287"/>
                    <a:pt x="5478" y="2763"/>
                  </a:cubicBezTo>
                  <a:cubicBezTo>
                    <a:pt x="5478" y="1239"/>
                    <a:pt x="4240" y="1"/>
                    <a:pt x="2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37"/>
            <p:cNvSpPr/>
            <p:nvPr/>
          </p:nvSpPr>
          <p:spPr>
            <a:xfrm>
              <a:off x="10173458" y="-113573"/>
              <a:ext cx="64504" cy="288271"/>
            </a:xfrm>
            <a:custGeom>
              <a:avLst/>
              <a:gdLst/>
              <a:ahLst/>
              <a:cxnLst/>
              <a:rect l="l" t="t" r="r" b="b"/>
              <a:pathLst>
                <a:path w="1002" h="4478" extrusionOk="0">
                  <a:moveTo>
                    <a:pt x="96" y="0"/>
                  </a:moveTo>
                  <a:cubicBezTo>
                    <a:pt x="49" y="0"/>
                    <a:pt x="1" y="48"/>
                    <a:pt x="1" y="119"/>
                  </a:cubicBezTo>
                  <a:lnTo>
                    <a:pt x="787" y="4382"/>
                  </a:lnTo>
                  <a:cubicBezTo>
                    <a:pt x="811" y="4430"/>
                    <a:pt x="858" y="4477"/>
                    <a:pt x="906" y="4477"/>
                  </a:cubicBezTo>
                  <a:cubicBezTo>
                    <a:pt x="977" y="4453"/>
                    <a:pt x="1001" y="4406"/>
                    <a:pt x="1001" y="4358"/>
                  </a:cubicBezTo>
                  <a:lnTo>
                    <a:pt x="215" y="72"/>
                  </a:lnTo>
                  <a:cubicBezTo>
                    <a:pt x="191" y="24"/>
                    <a:pt x="168" y="0"/>
                    <a:pt x="1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37"/>
            <p:cNvSpPr/>
            <p:nvPr/>
          </p:nvSpPr>
          <p:spPr>
            <a:xfrm>
              <a:off x="10221031" y="-124324"/>
              <a:ext cx="64439" cy="289816"/>
            </a:xfrm>
            <a:custGeom>
              <a:avLst/>
              <a:gdLst/>
              <a:ahLst/>
              <a:cxnLst/>
              <a:rect l="l" t="t" r="r" b="b"/>
              <a:pathLst>
                <a:path w="1001" h="4502" extrusionOk="0">
                  <a:moveTo>
                    <a:pt x="95" y="0"/>
                  </a:moveTo>
                  <a:cubicBezTo>
                    <a:pt x="48" y="0"/>
                    <a:pt x="0" y="48"/>
                    <a:pt x="0" y="120"/>
                  </a:cubicBezTo>
                  <a:lnTo>
                    <a:pt x="810" y="4406"/>
                  </a:lnTo>
                  <a:cubicBezTo>
                    <a:pt x="810" y="4478"/>
                    <a:pt x="858" y="4501"/>
                    <a:pt x="929" y="4501"/>
                  </a:cubicBezTo>
                  <a:cubicBezTo>
                    <a:pt x="977" y="4478"/>
                    <a:pt x="1000" y="4430"/>
                    <a:pt x="1000" y="4382"/>
                  </a:cubicBezTo>
                  <a:lnTo>
                    <a:pt x="215" y="72"/>
                  </a:lnTo>
                  <a:cubicBezTo>
                    <a:pt x="191" y="24"/>
                    <a:pt x="167" y="0"/>
                    <a:pt x="11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7"/>
            <p:cNvSpPr/>
            <p:nvPr/>
          </p:nvSpPr>
          <p:spPr>
            <a:xfrm>
              <a:off x="10533765" y="-124324"/>
              <a:ext cx="43002" cy="168727"/>
            </a:xfrm>
            <a:custGeom>
              <a:avLst/>
              <a:gdLst/>
              <a:ahLst/>
              <a:cxnLst/>
              <a:rect l="l" t="t" r="r" b="b"/>
              <a:pathLst>
                <a:path w="668" h="2621" extrusionOk="0">
                  <a:moveTo>
                    <a:pt x="548" y="0"/>
                  </a:moveTo>
                  <a:cubicBezTo>
                    <a:pt x="500" y="0"/>
                    <a:pt x="453" y="24"/>
                    <a:pt x="453" y="72"/>
                  </a:cubicBezTo>
                  <a:lnTo>
                    <a:pt x="0" y="2501"/>
                  </a:lnTo>
                  <a:cubicBezTo>
                    <a:pt x="0" y="2549"/>
                    <a:pt x="48" y="2596"/>
                    <a:pt x="96" y="2620"/>
                  </a:cubicBezTo>
                  <a:cubicBezTo>
                    <a:pt x="143" y="2620"/>
                    <a:pt x="191" y="2596"/>
                    <a:pt x="215" y="2525"/>
                  </a:cubicBezTo>
                  <a:lnTo>
                    <a:pt x="643" y="120"/>
                  </a:lnTo>
                  <a:cubicBezTo>
                    <a:pt x="667" y="48"/>
                    <a:pt x="620" y="0"/>
                    <a:pt x="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37"/>
            <p:cNvSpPr/>
            <p:nvPr/>
          </p:nvSpPr>
          <p:spPr>
            <a:xfrm>
              <a:off x="10559837" y="-113573"/>
              <a:ext cx="64439" cy="288271"/>
            </a:xfrm>
            <a:custGeom>
              <a:avLst/>
              <a:gdLst/>
              <a:ahLst/>
              <a:cxnLst/>
              <a:rect l="l" t="t" r="r" b="b"/>
              <a:pathLst>
                <a:path w="1001" h="4478" extrusionOk="0">
                  <a:moveTo>
                    <a:pt x="881" y="0"/>
                  </a:moveTo>
                  <a:cubicBezTo>
                    <a:pt x="834" y="0"/>
                    <a:pt x="786" y="24"/>
                    <a:pt x="786" y="72"/>
                  </a:cubicBezTo>
                  <a:lnTo>
                    <a:pt x="0" y="4358"/>
                  </a:lnTo>
                  <a:cubicBezTo>
                    <a:pt x="0" y="4406"/>
                    <a:pt x="24" y="4453"/>
                    <a:pt x="72" y="4477"/>
                  </a:cubicBezTo>
                  <a:cubicBezTo>
                    <a:pt x="143" y="4477"/>
                    <a:pt x="191" y="4430"/>
                    <a:pt x="191" y="4382"/>
                  </a:cubicBezTo>
                  <a:lnTo>
                    <a:pt x="977" y="119"/>
                  </a:lnTo>
                  <a:cubicBezTo>
                    <a:pt x="1000" y="48"/>
                    <a:pt x="953" y="0"/>
                    <a:pt x="9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37"/>
            <p:cNvSpPr/>
            <p:nvPr/>
          </p:nvSpPr>
          <p:spPr>
            <a:xfrm>
              <a:off x="10107538" y="-371137"/>
              <a:ext cx="148771" cy="272435"/>
            </a:xfrm>
            <a:custGeom>
              <a:avLst/>
              <a:gdLst/>
              <a:ahLst/>
              <a:cxnLst/>
              <a:rect l="l" t="t" r="r" b="b"/>
              <a:pathLst>
                <a:path w="2311" h="4232" extrusionOk="0">
                  <a:moveTo>
                    <a:pt x="899" y="206"/>
                  </a:moveTo>
                  <a:cubicBezTo>
                    <a:pt x="1028" y="206"/>
                    <a:pt x="1158" y="241"/>
                    <a:pt x="1287" y="334"/>
                  </a:cubicBezTo>
                  <a:cubicBezTo>
                    <a:pt x="1430" y="429"/>
                    <a:pt x="1525" y="572"/>
                    <a:pt x="1573" y="762"/>
                  </a:cubicBezTo>
                  <a:lnTo>
                    <a:pt x="2025" y="3239"/>
                  </a:lnTo>
                  <a:cubicBezTo>
                    <a:pt x="2073" y="3596"/>
                    <a:pt x="1835" y="3954"/>
                    <a:pt x="1477" y="4025"/>
                  </a:cubicBezTo>
                  <a:lnTo>
                    <a:pt x="1358" y="4025"/>
                  </a:lnTo>
                  <a:cubicBezTo>
                    <a:pt x="1025" y="4025"/>
                    <a:pt x="739" y="3811"/>
                    <a:pt x="692" y="3477"/>
                  </a:cubicBezTo>
                  <a:lnTo>
                    <a:pt x="239" y="1001"/>
                  </a:lnTo>
                  <a:cubicBezTo>
                    <a:pt x="215" y="834"/>
                    <a:pt x="239" y="643"/>
                    <a:pt x="334" y="500"/>
                  </a:cubicBezTo>
                  <a:cubicBezTo>
                    <a:pt x="453" y="358"/>
                    <a:pt x="596" y="262"/>
                    <a:pt x="787" y="215"/>
                  </a:cubicBezTo>
                  <a:cubicBezTo>
                    <a:pt x="824" y="209"/>
                    <a:pt x="862" y="206"/>
                    <a:pt x="899" y="206"/>
                  </a:cubicBezTo>
                  <a:close/>
                  <a:moveTo>
                    <a:pt x="906" y="0"/>
                  </a:moveTo>
                  <a:cubicBezTo>
                    <a:pt x="858" y="0"/>
                    <a:pt x="787" y="0"/>
                    <a:pt x="739" y="24"/>
                  </a:cubicBezTo>
                  <a:cubicBezTo>
                    <a:pt x="501" y="72"/>
                    <a:pt x="311" y="191"/>
                    <a:pt x="168" y="381"/>
                  </a:cubicBezTo>
                  <a:cubicBezTo>
                    <a:pt x="49" y="572"/>
                    <a:pt x="1" y="810"/>
                    <a:pt x="49" y="1048"/>
                  </a:cubicBezTo>
                  <a:lnTo>
                    <a:pt x="501" y="3501"/>
                  </a:lnTo>
                  <a:cubicBezTo>
                    <a:pt x="564" y="3922"/>
                    <a:pt x="925" y="4232"/>
                    <a:pt x="1338" y="4232"/>
                  </a:cubicBezTo>
                  <a:cubicBezTo>
                    <a:pt x="1391" y="4232"/>
                    <a:pt x="1446" y="4227"/>
                    <a:pt x="1501" y="4216"/>
                  </a:cubicBezTo>
                  <a:cubicBezTo>
                    <a:pt x="1978" y="4120"/>
                    <a:pt x="2311" y="3668"/>
                    <a:pt x="2216" y="3191"/>
                  </a:cubicBezTo>
                  <a:lnTo>
                    <a:pt x="1763" y="715"/>
                  </a:lnTo>
                  <a:cubicBezTo>
                    <a:pt x="1716" y="500"/>
                    <a:pt x="1596" y="286"/>
                    <a:pt x="1406" y="167"/>
                  </a:cubicBezTo>
                  <a:cubicBezTo>
                    <a:pt x="1239" y="48"/>
                    <a:pt x="1073" y="0"/>
                    <a:pt x="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37"/>
            <p:cNvSpPr/>
            <p:nvPr/>
          </p:nvSpPr>
          <p:spPr>
            <a:xfrm>
              <a:off x="10109083" y="-329744"/>
              <a:ext cx="116583" cy="54397"/>
            </a:xfrm>
            <a:custGeom>
              <a:avLst/>
              <a:gdLst/>
              <a:ahLst/>
              <a:cxnLst/>
              <a:rect l="l" t="t" r="r" b="b"/>
              <a:pathLst>
                <a:path w="1811" h="845" extrusionOk="0">
                  <a:moveTo>
                    <a:pt x="1620" y="0"/>
                  </a:moveTo>
                  <a:lnTo>
                    <a:pt x="96" y="286"/>
                  </a:lnTo>
                  <a:cubicBezTo>
                    <a:pt x="48" y="286"/>
                    <a:pt x="1" y="334"/>
                    <a:pt x="25" y="405"/>
                  </a:cubicBezTo>
                  <a:lnTo>
                    <a:pt x="72" y="762"/>
                  </a:lnTo>
                  <a:cubicBezTo>
                    <a:pt x="96" y="786"/>
                    <a:pt x="96" y="810"/>
                    <a:pt x="120" y="834"/>
                  </a:cubicBezTo>
                  <a:cubicBezTo>
                    <a:pt x="136" y="834"/>
                    <a:pt x="152" y="844"/>
                    <a:pt x="167" y="844"/>
                  </a:cubicBezTo>
                  <a:cubicBezTo>
                    <a:pt x="175" y="844"/>
                    <a:pt x="183" y="842"/>
                    <a:pt x="191" y="834"/>
                  </a:cubicBezTo>
                  <a:lnTo>
                    <a:pt x="1715" y="572"/>
                  </a:lnTo>
                  <a:cubicBezTo>
                    <a:pt x="1787" y="548"/>
                    <a:pt x="1811" y="500"/>
                    <a:pt x="1811" y="453"/>
                  </a:cubicBezTo>
                  <a:cubicBezTo>
                    <a:pt x="1787" y="381"/>
                    <a:pt x="1739" y="358"/>
                    <a:pt x="1692" y="358"/>
                  </a:cubicBezTo>
                  <a:lnTo>
                    <a:pt x="263" y="620"/>
                  </a:ln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37"/>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rgbClr val="698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6" name="Google Shape;2126;p37"/>
            <p:cNvSpPr/>
            <p:nvPr/>
          </p:nvSpPr>
          <p:spPr>
            <a:xfrm>
              <a:off x="10109083" y="-329744"/>
              <a:ext cx="112013" cy="54139"/>
            </a:xfrm>
            <a:custGeom>
              <a:avLst/>
              <a:gdLst/>
              <a:ahLst/>
              <a:cxnLst/>
              <a:rect l="l" t="t" r="r" b="b"/>
              <a:pathLst>
                <a:path w="1740" h="841" extrusionOk="0">
                  <a:moveTo>
                    <a:pt x="1620" y="0"/>
                  </a:moveTo>
                  <a:lnTo>
                    <a:pt x="96" y="286"/>
                  </a:lnTo>
                  <a:cubicBezTo>
                    <a:pt x="48" y="286"/>
                    <a:pt x="1" y="334"/>
                    <a:pt x="25" y="405"/>
                  </a:cubicBezTo>
                  <a:lnTo>
                    <a:pt x="72" y="762"/>
                  </a:lnTo>
                  <a:cubicBezTo>
                    <a:pt x="92" y="801"/>
                    <a:pt x="127" y="840"/>
                    <a:pt x="165" y="840"/>
                  </a:cubicBezTo>
                  <a:cubicBezTo>
                    <a:pt x="174" y="840"/>
                    <a:pt x="183" y="838"/>
                    <a:pt x="191" y="834"/>
                  </a:cubicBezTo>
                  <a:cubicBezTo>
                    <a:pt x="263" y="834"/>
                    <a:pt x="287" y="786"/>
                    <a:pt x="287" y="739"/>
                  </a:cubicBezTo>
                  <a:lnTo>
                    <a:pt x="239" y="453"/>
                  </a:lnTo>
                  <a:lnTo>
                    <a:pt x="1644" y="191"/>
                  </a:lnTo>
                  <a:cubicBezTo>
                    <a:pt x="1715" y="191"/>
                    <a:pt x="1739" y="143"/>
                    <a:pt x="1739" y="72"/>
                  </a:cubicBezTo>
                  <a:cubicBezTo>
                    <a:pt x="1715" y="24"/>
                    <a:pt x="1692" y="0"/>
                    <a:pt x="164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37"/>
            <p:cNvSpPr/>
            <p:nvPr/>
          </p:nvSpPr>
          <p:spPr>
            <a:xfrm>
              <a:off x="10135155" y="-194814"/>
              <a:ext cx="115038" cy="55234"/>
            </a:xfrm>
            <a:custGeom>
              <a:avLst/>
              <a:gdLst/>
              <a:ahLst/>
              <a:cxnLst/>
              <a:rect l="l" t="t" r="r" b="b"/>
              <a:pathLst>
                <a:path w="1787" h="858" extrusionOk="0">
                  <a:moveTo>
                    <a:pt x="1596" y="0"/>
                  </a:moveTo>
                  <a:lnTo>
                    <a:pt x="72" y="286"/>
                  </a:lnTo>
                  <a:cubicBezTo>
                    <a:pt x="48" y="286"/>
                    <a:pt x="24" y="310"/>
                    <a:pt x="24" y="333"/>
                  </a:cubicBezTo>
                  <a:cubicBezTo>
                    <a:pt x="1" y="357"/>
                    <a:pt x="1" y="381"/>
                    <a:pt x="1" y="405"/>
                  </a:cubicBezTo>
                  <a:lnTo>
                    <a:pt x="72" y="786"/>
                  </a:lnTo>
                  <a:cubicBezTo>
                    <a:pt x="72" y="834"/>
                    <a:pt x="120" y="857"/>
                    <a:pt x="191" y="857"/>
                  </a:cubicBezTo>
                  <a:lnTo>
                    <a:pt x="1715" y="572"/>
                  </a:lnTo>
                  <a:cubicBezTo>
                    <a:pt x="1763" y="572"/>
                    <a:pt x="1787" y="524"/>
                    <a:pt x="1787" y="452"/>
                  </a:cubicBezTo>
                  <a:cubicBezTo>
                    <a:pt x="1767" y="414"/>
                    <a:pt x="1732" y="375"/>
                    <a:pt x="1694" y="375"/>
                  </a:cubicBezTo>
                  <a:cubicBezTo>
                    <a:pt x="1685" y="375"/>
                    <a:pt x="1676" y="377"/>
                    <a:pt x="1668" y="381"/>
                  </a:cubicBezTo>
                  <a:lnTo>
                    <a:pt x="239" y="643"/>
                  </a:lnTo>
                  <a:lnTo>
                    <a:pt x="215" y="476"/>
                  </a:lnTo>
                  <a:lnTo>
                    <a:pt x="1644" y="214"/>
                  </a:lnTo>
                  <a:cubicBezTo>
                    <a:pt x="1691" y="191"/>
                    <a:pt x="1739" y="143"/>
                    <a:pt x="1715" y="95"/>
                  </a:cubicBezTo>
                  <a:cubicBezTo>
                    <a:pt x="1715" y="48"/>
                    <a:pt x="1668" y="0"/>
                    <a:pt x="16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37"/>
            <p:cNvSpPr/>
            <p:nvPr/>
          </p:nvSpPr>
          <p:spPr>
            <a:xfrm>
              <a:off x="10541426" y="-371137"/>
              <a:ext cx="151861" cy="272435"/>
            </a:xfrm>
            <a:custGeom>
              <a:avLst/>
              <a:gdLst/>
              <a:ahLst/>
              <a:cxnLst/>
              <a:rect l="l" t="t" r="r" b="b"/>
              <a:pathLst>
                <a:path w="2359" h="4232" extrusionOk="0">
                  <a:moveTo>
                    <a:pt x="1409" y="206"/>
                  </a:moveTo>
                  <a:cubicBezTo>
                    <a:pt x="1448" y="206"/>
                    <a:pt x="1487" y="209"/>
                    <a:pt x="1525" y="215"/>
                  </a:cubicBezTo>
                  <a:cubicBezTo>
                    <a:pt x="1906" y="286"/>
                    <a:pt x="2144" y="643"/>
                    <a:pt x="2072" y="1001"/>
                  </a:cubicBezTo>
                  <a:lnTo>
                    <a:pt x="1620" y="3477"/>
                  </a:lnTo>
                  <a:cubicBezTo>
                    <a:pt x="1554" y="3804"/>
                    <a:pt x="1250" y="4031"/>
                    <a:pt x="925" y="4031"/>
                  </a:cubicBezTo>
                  <a:cubicBezTo>
                    <a:pt x="895" y="4031"/>
                    <a:pt x="864" y="4029"/>
                    <a:pt x="834" y="4025"/>
                  </a:cubicBezTo>
                  <a:cubicBezTo>
                    <a:pt x="477" y="3954"/>
                    <a:pt x="215" y="3596"/>
                    <a:pt x="286" y="3239"/>
                  </a:cubicBezTo>
                  <a:lnTo>
                    <a:pt x="739" y="762"/>
                  </a:lnTo>
                  <a:cubicBezTo>
                    <a:pt x="786" y="572"/>
                    <a:pt x="882" y="429"/>
                    <a:pt x="1024" y="334"/>
                  </a:cubicBezTo>
                  <a:cubicBezTo>
                    <a:pt x="1135" y="241"/>
                    <a:pt x="1275" y="206"/>
                    <a:pt x="1409" y="206"/>
                  </a:cubicBezTo>
                  <a:close/>
                  <a:moveTo>
                    <a:pt x="1405" y="0"/>
                  </a:moveTo>
                  <a:cubicBezTo>
                    <a:pt x="1239" y="0"/>
                    <a:pt x="1072" y="48"/>
                    <a:pt x="905" y="167"/>
                  </a:cubicBezTo>
                  <a:cubicBezTo>
                    <a:pt x="715" y="286"/>
                    <a:pt x="596" y="500"/>
                    <a:pt x="548" y="715"/>
                  </a:cubicBezTo>
                  <a:lnTo>
                    <a:pt x="96" y="3191"/>
                  </a:lnTo>
                  <a:cubicBezTo>
                    <a:pt x="0" y="3668"/>
                    <a:pt x="334" y="4120"/>
                    <a:pt x="786" y="4216"/>
                  </a:cubicBezTo>
                  <a:cubicBezTo>
                    <a:pt x="841" y="4227"/>
                    <a:pt x="896" y="4232"/>
                    <a:pt x="951" y="4232"/>
                  </a:cubicBezTo>
                  <a:cubicBezTo>
                    <a:pt x="1367" y="4232"/>
                    <a:pt x="1747" y="3922"/>
                    <a:pt x="1810" y="3501"/>
                  </a:cubicBezTo>
                  <a:lnTo>
                    <a:pt x="2263" y="1048"/>
                  </a:lnTo>
                  <a:cubicBezTo>
                    <a:pt x="2358" y="572"/>
                    <a:pt x="2048" y="119"/>
                    <a:pt x="1572" y="24"/>
                  </a:cubicBezTo>
                  <a:cubicBezTo>
                    <a:pt x="1525" y="0"/>
                    <a:pt x="1453" y="0"/>
                    <a:pt x="14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37"/>
            <p:cNvSpPr/>
            <p:nvPr/>
          </p:nvSpPr>
          <p:spPr>
            <a:xfrm>
              <a:off x="10572068" y="-329744"/>
              <a:ext cx="116583" cy="54139"/>
            </a:xfrm>
            <a:custGeom>
              <a:avLst/>
              <a:gdLst/>
              <a:ahLst/>
              <a:cxnLst/>
              <a:rect l="l" t="t" r="r" b="b"/>
              <a:pathLst>
                <a:path w="1811" h="841" extrusionOk="0">
                  <a:moveTo>
                    <a:pt x="167" y="0"/>
                  </a:moveTo>
                  <a:cubicBezTo>
                    <a:pt x="120" y="0"/>
                    <a:pt x="72" y="24"/>
                    <a:pt x="72" y="72"/>
                  </a:cubicBezTo>
                  <a:lnTo>
                    <a:pt x="1" y="453"/>
                  </a:lnTo>
                  <a:cubicBezTo>
                    <a:pt x="1" y="477"/>
                    <a:pt x="1" y="500"/>
                    <a:pt x="25" y="524"/>
                  </a:cubicBezTo>
                  <a:cubicBezTo>
                    <a:pt x="48" y="548"/>
                    <a:pt x="72" y="548"/>
                    <a:pt x="96" y="572"/>
                  </a:cubicBezTo>
                  <a:lnTo>
                    <a:pt x="1620" y="834"/>
                  </a:lnTo>
                  <a:cubicBezTo>
                    <a:pt x="1629" y="838"/>
                    <a:pt x="1638" y="840"/>
                    <a:pt x="1646" y="840"/>
                  </a:cubicBezTo>
                  <a:cubicBezTo>
                    <a:pt x="1684" y="840"/>
                    <a:pt x="1720" y="801"/>
                    <a:pt x="1739" y="762"/>
                  </a:cubicBezTo>
                  <a:cubicBezTo>
                    <a:pt x="1739" y="715"/>
                    <a:pt x="1692" y="667"/>
                    <a:pt x="1644" y="643"/>
                  </a:cubicBezTo>
                  <a:lnTo>
                    <a:pt x="215" y="381"/>
                  </a:lnTo>
                  <a:lnTo>
                    <a:pt x="263" y="215"/>
                  </a:lnTo>
                  <a:lnTo>
                    <a:pt x="1668" y="477"/>
                  </a:lnTo>
                  <a:cubicBezTo>
                    <a:pt x="1739" y="477"/>
                    <a:pt x="1787" y="453"/>
                    <a:pt x="1787" y="405"/>
                  </a:cubicBezTo>
                  <a:cubicBezTo>
                    <a:pt x="1811" y="334"/>
                    <a:pt x="1763" y="286"/>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37"/>
            <p:cNvSpPr/>
            <p:nvPr/>
          </p:nvSpPr>
          <p:spPr>
            <a:xfrm>
              <a:off x="10547541" y="-194814"/>
              <a:ext cx="115038" cy="55234"/>
            </a:xfrm>
            <a:custGeom>
              <a:avLst/>
              <a:gdLst/>
              <a:ahLst/>
              <a:cxnLst/>
              <a:rect l="l" t="t" r="r" b="b"/>
              <a:pathLst>
                <a:path w="1787" h="858" extrusionOk="0">
                  <a:moveTo>
                    <a:pt x="167" y="0"/>
                  </a:moveTo>
                  <a:cubicBezTo>
                    <a:pt x="120" y="0"/>
                    <a:pt x="72" y="48"/>
                    <a:pt x="72" y="95"/>
                  </a:cubicBezTo>
                  <a:lnTo>
                    <a:pt x="1" y="452"/>
                  </a:lnTo>
                  <a:cubicBezTo>
                    <a:pt x="1" y="476"/>
                    <a:pt x="1" y="500"/>
                    <a:pt x="24" y="524"/>
                  </a:cubicBezTo>
                  <a:cubicBezTo>
                    <a:pt x="24" y="548"/>
                    <a:pt x="48" y="572"/>
                    <a:pt x="72" y="572"/>
                  </a:cubicBezTo>
                  <a:lnTo>
                    <a:pt x="1596" y="857"/>
                  </a:lnTo>
                  <a:cubicBezTo>
                    <a:pt x="1668" y="857"/>
                    <a:pt x="1715" y="834"/>
                    <a:pt x="1715" y="786"/>
                  </a:cubicBezTo>
                  <a:cubicBezTo>
                    <a:pt x="1739" y="714"/>
                    <a:pt x="1692" y="667"/>
                    <a:pt x="1644" y="667"/>
                  </a:cubicBezTo>
                  <a:lnTo>
                    <a:pt x="215" y="405"/>
                  </a:lnTo>
                  <a:lnTo>
                    <a:pt x="239" y="238"/>
                  </a:lnTo>
                  <a:lnTo>
                    <a:pt x="1668" y="500"/>
                  </a:lnTo>
                  <a:cubicBezTo>
                    <a:pt x="1715" y="500"/>
                    <a:pt x="1787" y="452"/>
                    <a:pt x="1787" y="405"/>
                  </a:cubicBezTo>
                  <a:cubicBezTo>
                    <a:pt x="1787" y="357"/>
                    <a:pt x="1763" y="310"/>
                    <a:pt x="1715" y="286"/>
                  </a:cubicBezTo>
                  <a:lnTo>
                    <a:pt x="19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1" name="Google Shape;2131;p37"/>
          <p:cNvGrpSpPr/>
          <p:nvPr/>
        </p:nvGrpSpPr>
        <p:grpSpPr>
          <a:xfrm rot="-7467100" flipH="1">
            <a:off x="2533445" y="64223"/>
            <a:ext cx="443801" cy="546951"/>
            <a:chOff x="6195212" y="-541345"/>
            <a:chExt cx="541201" cy="666989"/>
          </a:xfrm>
        </p:grpSpPr>
        <p:sp>
          <p:nvSpPr>
            <p:cNvPr id="2132" name="Google Shape;2132;p37"/>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37"/>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37"/>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lt2"/>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35" name="Google Shape;2135;p37"/>
          <p:cNvGrpSpPr/>
          <p:nvPr/>
        </p:nvGrpSpPr>
        <p:grpSpPr>
          <a:xfrm rot="4072479" flipH="1">
            <a:off x="8097464" y="458549"/>
            <a:ext cx="1106429" cy="409421"/>
            <a:chOff x="5979041" y="5840793"/>
            <a:chExt cx="1433503" cy="530450"/>
          </a:xfrm>
        </p:grpSpPr>
        <p:sp>
          <p:nvSpPr>
            <p:cNvPr id="2136" name="Google Shape;2136;p37"/>
            <p:cNvSpPr/>
            <p:nvPr/>
          </p:nvSpPr>
          <p:spPr>
            <a:xfrm>
              <a:off x="5979041" y="613968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40"/>
                  </a:cubicBezTo>
                  <a:cubicBezTo>
                    <a:pt x="2811" y="2859"/>
                    <a:pt x="3477" y="3597"/>
                    <a:pt x="4811" y="3597"/>
                  </a:cubicBezTo>
                  <a:cubicBezTo>
                    <a:pt x="6145" y="3597"/>
                    <a:pt x="6835" y="2859"/>
                    <a:pt x="7383" y="2240"/>
                  </a:cubicBezTo>
                  <a:cubicBezTo>
                    <a:pt x="7931" y="1644"/>
                    <a:pt x="8264" y="1311"/>
                    <a:pt x="8979" y="1311"/>
                  </a:cubicBezTo>
                  <a:cubicBezTo>
                    <a:pt x="9717" y="1311"/>
                    <a:pt x="10050" y="1644"/>
                    <a:pt x="10598" y="2240"/>
                  </a:cubicBezTo>
                  <a:cubicBezTo>
                    <a:pt x="11146" y="2859"/>
                    <a:pt x="11836" y="3597"/>
                    <a:pt x="13170" y="3597"/>
                  </a:cubicBezTo>
                  <a:cubicBezTo>
                    <a:pt x="14504" y="3597"/>
                    <a:pt x="15170" y="2859"/>
                    <a:pt x="15742" y="2240"/>
                  </a:cubicBezTo>
                  <a:cubicBezTo>
                    <a:pt x="16266" y="1644"/>
                    <a:pt x="16623" y="1311"/>
                    <a:pt x="17337" y="1311"/>
                  </a:cubicBezTo>
                  <a:cubicBezTo>
                    <a:pt x="18052" y="1311"/>
                    <a:pt x="18385" y="1644"/>
                    <a:pt x="18933" y="2240"/>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37"/>
            <p:cNvSpPr/>
            <p:nvPr/>
          </p:nvSpPr>
          <p:spPr>
            <a:xfrm>
              <a:off x="5979041" y="5876006"/>
              <a:ext cx="1425778" cy="231557"/>
            </a:xfrm>
            <a:custGeom>
              <a:avLst/>
              <a:gdLst/>
              <a:ahLst/>
              <a:cxnLst/>
              <a:rect l="l" t="t" r="r" b="b"/>
              <a:pathLst>
                <a:path w="22148" h="3597" extrusionOk="0">
                  <a:moveTo>
                    <a:pt x="643" y="1"/>
                  </a:moveTo>
                  <a:cubicBezTo>
                    <a:pt x="286" y="1"/>
                    <a:pt x="1" y="287"/>
                    <a:pt x="1" y="668"/>
                  </a:cubicBezTo>
                  <a:cubicBezTo>
                    <a:pt x="1" y="1025"/>
                    <a:pt x="286" y="1311"/>
                    <a:pt x="643" y="1311"/>
                  </a:cubicBezTo>
                  <a:cubicBezTo>
                    <a:pt x="1358" y="1311"/>
                    <a:pt x="1715" y="1644"/>
                    <a:pt x="2239" y="2239"/>
                  </a:cubicBezTo>
                  <a:cubicBezTo>
                    <a:pt x="2811" y="2859"/>
                    <a:pt x="3477" y="3597"/>
                    <a:pt x="4811" y="3597"/>
                  </a:cubicBezTo>
                  <a:cubicBezTo>
                    <a:pt x="6145" y="3597"/>
                    <a:pt x="6835" y="2859"/>
                    <a:pt x="7383" y="2239"/>
                  </a:cubicBezTo>
                  <a:cubicBezTo>
                    <a:pt x="7931" y="1644"/>
                    <a:pt x="8264" y="1311"/>
                    <a:pt x="8979" y="1311"/>
                  </a:cubicBezTo>
                  <a:cubicBezTo>
                    <a:pt x="9717" y="1311"/>
                    <a:pt x="10050" y="1644"/>
                    <a:pt x="10598" y="2239"/>
                  </a:cubicBezTo>
                  <a:cubicBezTo>
                    <a:pt x="11146" y="2859"/>
                    <a:pt x="11836" y="3597"/>
                    <a:pt x="13170" y="3597"/>
                  </a:cubicBezTo>
                  <a:cubicBezTo>
                    <a:pt x="14504" y="3597"/>
                    <a:pt x="15170" y="2859"/>
                    <a:pt x="15742" y="2239"/>
                  </a:cubicBezTo>
                  <a:cubicBezTo>
                    <a:pt x="16266" y="1644"/>
                    <a:pt x="16623" y="1311"/>
                    <a:pt x="17337" y="1311"/>
                  </a:cubicBezTo>
                  <a:cubicBezTo>
                    <a:pt x="18052" y="1311"/>
                    <a:pt x="18385" y="1644"/>
                    <a:pt x="18933" y="2239"/>
                  </a:cubicBezTo>
                  <a:cubicBezTo>
                    <a:pt x="19481" y="2859"/>
                    <a:pt x="20171" y="3597"/>
                    <a:pt x="21505" y="3597"/>
                  </a:cubicBezTo>
                  <a:cubicBezTo>
                    <a:pt x="21862" y="3597"/>
                    <a:pt x="22148" y="3311"/>
                    <a:pt x="22148" y="2954"/>
                  </a:cubicBezTo>
                  <a:cubicBezTo>
                    <a:pt x="22148" y="2597"/>
                    <a:pt x="21862" y="2287"/>
                    <a:pt x="21505" y="2287"/>
                  </a:cubicBezTo>
                  <a:cubicBezTo>
                    <a:pt x="20791" y="2287"/>
                    <a:pt x="20433" y="1954"/>
                    <a:pt x="19909" y="1358"/>
                  </a:cubicBezTo>
                  <a:cubicBezTo>
                    <a:pt x="19338" y="763"/>
                    <a:pt x="18671" y="1"/>
                    <a:pt x="17337" y="1"/>
                  </a:cubicBezTo>
                  <a:cubicBezTo>
                    <a:pt x="16004" y="1"/>
                    <a:pt x="15313" y="763"/>
                    <a:pt x="14765" y="1358"/>
                  </a:cubicBezTo>
                  <a:cubicBezTo>
                    <a:pt x="14218" y="1954"/>
                    <a:pt x="13884" y="2287"/>
                    <a:pt x="13170" y="2287"/>
                  </a:cubicBezTo>
                  <a:cubicBezTo>
                    <a:pt x="12432" y="2287"/>
                    <a:pt x="12098" y="1954"/>
                    <a:pt x="11551" y="1358"/>
                  </a:cubicBezTo>
                  <a:cubicBezTo>
                    <a:pt x="11003" y="763"/>
                    <a:pt x="10312" y="1"/>
                    <a:pt x="8979" y="1"/>
                  </a:cubicBezTo>
                  <a:cubicBezTo>
                    <a:pt x="7669" y="1"/>
                    <a:pt x="6978" y="763"/>
                    <a:pt x="6430" y="1358"/>
                  </a:cubicBezTo>
                  <a:cubicBezTo>
                    <a:pt x="5883" y="1954"/>
                    <a:pt x="5549" y="2287"/>
                    <a:pt x="4811" y="2287"/>
                  </a:cubicBezTo>
                  <a:cubicBezTo>
                    <a:pt x="4097" y="2287"/>
                    <a:pt x="3763" y="1954"/>
                    <a:pt x="3215" y="1358"/>
                  </a:cubicBezTo>
                  <a:cubicBezTo>
                    <a:pt x="2668" y="763"/>
                    <a:pt x="1977" y="1"/>
                    <a:pt x="6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37"/>
            <p:cNvSpPr/>
            <p:nvPr/>
          </p:nvSpPr>
          <p:spPr>
            <a:xfrm>
              <a:off x="5985156" y="6104473"/>
              <a:ext cx="1427387" cy="233038"/>
            </a:xfrm>
            <a:custGeom>
              <a:avLst/>
              <a:gdLst/>
              <a:ahLst/>
              <a:cxnLst/>
              <a:rect l="l" t="t" r="r" b="b"/>
              <a:pathLst>
                <a:path w="22173" h="3620" fill="none" extrusionOk="0">
                  <a:moveTo>
                    <a:pt x="21505" y="3620"/>
                  </a:moveTo>
                  <a:cubicBezTo>
                    <a:pt x="20172" y="3620"/>
                    <a:pt x="19505" y="2858"/>
                    <a:pt x="18933" y="2239"/>
                  </a:cubicBezTo>
                  <a:cubicBezTo>
                    <a:pt x="18409" y="1643"/>
                    <a:pt x="18052" y="1310"/>
                    <a:pt x="17338" y="1310"/>
                  </a:cubicBezTo>
                  <a:cubicBezTo>
                    <a:pt x="16623" y="1310"/>
                    <a:pt x="16290" y="1643"/>
                    <a:pt x="15742" y="2239"/>
                  </a:cubicBezTo>
                  <a:cubicBezTo>
                    <a:pt x="15194" y="2858"/>
                    <a:pt x="14504" y="3620"/>
                    <a:pt x="13170" y="3620"/>
                  </a:cubicBezTo>
                  <a:cubicBezTo>
                    <a:pt x="11837" y="3620"/>
                    <a:pt x="11146" y="2858"/>
                    <a:pt x="10598" y="2239"/>
                  </a:cubicBezTo>
                  <a:cubicBezTo>
                    <a:pt x="10074" y="1643"/>
                    <a:pt x="9717" y="1310"/>
                    <a:pt x="9003" y="1310"/>
                  </a:cubicBezTo>
                  <a:cubicBezTo>
                    <a:pt x="8288" y="1310"/>
                    <a:pt x="7955" y="1643"/>
                    <a:pt x="7407" y="2239"/>
                  </a:cubicBezTo>
                  <a:cubicBezTo>
                    <a:pt x="6859" y="2858"/>
                    <a:pt x="6169" y="3620"/>
                    <a:pt x="4835" y="3620"/>
                  </a:cubicBezTo>
                  <a:cubicBezTo>
                    <a:pt x="3501" y="3620"/>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620"/>
                    <a:pt x="21505" y="3620"/>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37"/>
            <p:cNvSpPr/>
            <p:nvPr/>
          </p:nvSpPr>
          <p:spPr>
            <a:xfrm>
              <a:off x="5985156" y="5840793"/>
              <a:ext cx="1427387" cy="231557"/>
            </a:xfrm>
            <a:custGeom>
              <a:avLst/>
              <a:gdLst/>
              <a:ahLst/>
              <a:cxnLst/>
              <a:rect l="l" t="t" r="r" b="b"/>
              <a:pathLst>
                <a:path w="22173" h="3597" fill="none" extrusionOk="0">
                  <a:moveTo>
                    <a:pt x="21505" y="3596"/>
                  </a:moveTo>
                  <a:cubicBezTo>
                    <a:pt x="20172" y="3596"/>
                    <a:pt x="19505" y="2858"/>
                    <a:pt x="18933" y="2239"/>
                  </a:cubicBezTo>
                  <a:cubicBezTo>
                    <a:pt x="18409" y="1643"/>
                    <a:pt x="18052" y="1310"/>
                    <a:pt x="17338" y="1310"/>
                  </a:cubicBezTo>
                  <a:cubicBezTo>
                    <a:pt x="16623" y="1310"/>
                    <a:pt x="16290" y="1643"/>
                    <a:pt x="15742" y="2239"/>
                  </a:cubicBezTo>
                  <a:cubicBezTo>
                    <a:pt x="15194" y="2858"/>
                    <a:pt x="14504" y="3596"/>
                    <a:pt x="13170" y="3596"/>
                  </a:cubicBezTo>
                  <a:cubicBezTo>
                    <a:pt x="11837" y="3596"/>
                    <a:pt x="11146" y="2858"/>
                    <a:pt x="10598" y="2239"/>
                  </a:cubicBezTo>
                  <a:cubicBezTo>
                    <a:pt x="10074" y="1643"/>
                    <a:pt x="9717" y="1310"/>
                    <a:pt x="9003" y="1310"/>
                  </a:cubicBezTo>
                  <a:cubicBezTo>
                    <a:pt x="8288" y="1310"/>
                    <a:pt x="7955" y="1643"/>
                    <a:pt x="7407" y="2239"/>
                  </a:cubicBezTo>
                  <a:cubicBezTo>
                    <a:pt x="6859" y="2858"/>
                    <a:pt x="6169" y="3596"/>
                    <a:pt x="4835" y="3596"/>
                  </a:cubicBezTo>
                  <a:cubicBezTo>
                    <a:pt x="3501" y="3596"/>
                    <a:pt x="2811" y="2858"/>
                    <a:pt x="2263" y="2239"/>
                  </a:cubicBezTo>
                  <a:cubicBezTo>
                    <a:pt x="1715" y="1643"/>
                    <a:pt x="1382" y="1310"/>
                    <a:pt x="668" y="1310"/>
                  </a:cubicBezTo>
                  <a:cubicBezTo>
                    <a:pt x="310" y="1310"/>
                    <a:pt x="1" y="1024"/>
                    <a:pt x="1" y="667"/>
                  </a:cubicBezTo>
                  <a:cubicBezTo>
                    <a:pt x="1" y="286"/>
                    <a:pt x="310" y="0"/>
                    <a:pt x="668" y="0"/>
                  </a:cubicBezTo>
                  <a:cubicBezTo>
                    <a:pt x="2001" y="0"/>
                    <a:pt x="2692" y="762"/>
                    <a:pt x="3240" y="1358"/>
                  </a:cubicBezTo>
                  <a:cubicBezTo>
                    <a:pt x="3787" y="1953"/>
                    <a:pt x="4121" y="2286"/>
                    <a:pt x="4835" y="2286"/>
                  </a:cubicBezTo>
                  <a:cubicBezTo>
                    <a:pt x="5550" y="2286"/>
                    <a:pt x="5883" y="1953"/>
                    <a:pt x="6431" y="1358"/>
                  </a:cubicBezTo>
                  <a:cubicBezTo>
                    <a:pt x="6978" y="762"/>
                    <a:pt x="7669" y="0"/>
                    <a:pt x="9003" y="0"/>
                  </a:cubicBezTo>
                  <a:cubicBezTo>
                    <a:pt x="10336" y="0"/>
                    <a:pt x="11027" y="762"/>
                    <a:pt x="11575" y="1358"/>
                  </a:cubicBezTo>
                  <a:cubicBezTo>
                    <a:pt x="12122" y="1953"/>
                    <a:pt x="12456" y="2286"/>
                    <a:pt x="13170" y="2286"/>
                  </a:cubicBezTo>
                  <a:cubicBezTo>
                    <a:pt x="13885" y="2286"/>
                    <a:pt x="14242" y="1953"/>
                    <a:pt x="14766" y="1358"/>
                  </a:cubicBezTo>
                  <a:cubicBezTo>
                    <a:pt x="15313" y="762"/>
                    <a:pt x="16004" y="0"/>
                    <a:pt x="17338" y="0"/>
                  </a:cubicBezTo>
                  <a:cubicBezTo>
                    <a:pt x="18671" y="0"/>
                    <a:pt x="19362" y="762"/>
                    <a:pt x="19910" y="1358"/>
                  </a:cubicBezTo>
                  <a:cubicBezTo>
                    <a:pt x="20457" y="1953"/>
                    <a:pt x="20791" y="2286"/>
                    <a:pt x="21505" y="2286"/>
                  </a:cubicBezTo>
                  <a:cubicBezTo>
                    <a:pt x="21886" y="2286"/>
                    <a:pt x="22172" y="2596"/>
                    <a:pt x="22172" y="2953"/>
                  </a:cubicBezTo>
                  <a:cubicBezTo>
                    <a:pt x="22172" y="3310"/>
                    <a:pt x="21886" y="3596"/>
                    <a:pt x="21505" y="3596"/>
                  </a:cubicBezTo>
                  <a:close/>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0" name="Google Shape;2140;p37"/>
          <p:cNvGrpSpPr/>
          <p:nvPr/>
        </p:nvGrpSpPr>
        <p:grpSpPr>
          <a:xfrm rot="2700193">
            <a:off x="8512651" y="3564745"/>
            <a:ext cx="434777" cy="736176"/>
            <a:chOff x="10406496" y="-1940986"/>
            <a:chExt cx="344986" cy="584139"/>
          </a:xfrm>
        </p:grpSpPr>
        <p:sp>
          <p:nvSpPr>
            <p:cNvPr id="2141" name="Google Shape;2141;p37"/>
            <p:cNvSpPr/>
            <p:nvPr/>
          </p:nvSpPr>
          <p:spPr>
            <a:xfrm>
              <a:off x="10449434" y="-1462680"/>
              <a:ext cx="257629" cy="67529"/>
            </a:xfrm>
            <a:custGeom>
              <a:avLst/>
              <a:gdLst/>
              <a:ahLst/>
              <a:cxnLst/>
              <a:rect l="l" t="t" r="r" b="b"/>
              <a:pathLst>
                <a:path w="4002" h="1049" extrusionOk="0">
                  <a:moveTo>
                    <a:pt x="524" y="1"/>
                  </a:moveTo>
                  <a:cubicBezTo>
                    <a:pt x="239" y="1"/>
                    <a:pt x="1" y="239"/>
                    <a:pt x="1" y="524"/>
                  </a:cubicBezTo>
                  <a:cubicBezTo>
                    <a:pt x="1" y="810"/>
                    <a:pt x="239" y="1048"/>
                    <a:pt x="524" y="1048"/>
                  </a:cubicBezTo>
                  <a:lnTo>
                    <a:pt x="3501" y="1048"/>
                  </a:lnTo>
                  <a:cubicBezTo>
                    <a:pt x="3787" y="1048"/>
                    <a:pt x="4001" y="810"/>
                    <a:pt x="4001" y="524"/>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37"/>
            <p:cNvSpPr/>
            <p:nvPr/>
          </p:nvSpPr>
          <p:spPr>
            <a:xfrm>
              <a:off x="10411131" y="-1528600"/>
              <a:ext cx="334235" cy="65984"/>
            </a:xfrm>
            <a:custGeom>
              <a:avLst/>
              <a:gdLst/>
              <a:ahLst/>
              <a:cxnLst/>
              <a:rect l="l" t="t" r="r" b="b"/>
              <a:pathLst>
                <a:path w="5192" h="1025" extrusionOk="0">
                  <a:moveTo>
                    <a:pt x="524" y="1"/>
                  </a:moveTo>
                  <a:cubicBezTo>
                    <a:pt x="238" y="1"/>
                    <a:pt x="0" y="215"/>
                    <a:pt x="0" y="501"/>
                  </a:cubicBezTo>
                  <a:cubicBezTo>
                    <a:pt x="0" y="786"/>
                    <a:pt x="238" y="1025"/>
                    <a:pt x="524" y="1025"/>
                  </a:cubicBezTo>
                  <a:lnTo>
                    <a:pt x="4692" y="1025"/>
                  </a:lnTo>
                  <a:cubicBezTo>
                    <a:pt x="4977" y="1025"/>
                    <a:pt x="5192" y="786"/>
                    <a:pt x="5192" y="501"/>
                  </a:cubicBezTo>
                  <a:cubicBezTo>
                    <a:pt x="5192" y="215"/>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37"/>
            <p:cNvSpPr/>
            <p:nvPr/>
          </p:nvSpPr>
          <p:spPr>
            <a:xfrm>
              <a:off x="10455549" y="-1462680"/>
              <a:ext cx="251513" cy="67529"/>
            </a:xfrm>
            <a:custGeom>
              <a:avLst/>
              <a:gdLst/>
              <a:ahLst/>
              <a:cxnLst/>
              <a:rect l="l" t="t" r="r" b="b"/>
              <a:pathLst>
                <a:path w="3907" h="1049" extrusionOk="0">
                  <a:moveTo>
                    <a:pt x="3406" y="1"/>
                  </a:moveTo>
                  <a:cubicBezTo>
                    <a:pt x="3454" y="96"/>
                    <a:pt x="3502" y="191"/>
                    <a:pt x="3502" y="310"/>
                  </a:cubicBezTo>
                  <a:cubicBezTo>
                    <a:pt x="3502" y="596"/>
                    <a:pt x="3263" y="810"/>
                    <a:pt x="2978" y="810"/>
                  </a:cubicBezTo>
                  <a:lnTo>
                    <a:pt x="1" y="810"/>
                  </a:lnTo>
                  <a:cubicBezTo>
                    <a:pt x="96" y="953"/>
                    <a:pt x="263" y="1048"/>
                    <a:pt x="429" y="1048"/>
                  </a:cubicBezTo>
                  <a:lnTo>
                    <a:pt x="3406" y="1048"/>
                  </a:lnTo>
                  <a:cubicBezTo>
                    <a:pt x="3692" y="1048"/>
                    <a:pt x="3906" y="810"/>
                    <a:pt x="3906" y="524"/>
                  </a:cubicBezTo>
                  <a:cubicBezTo>
                    <a:pt x="3906" y="239"/>
                    <a:pt x="3692" y="1"/>
                    <a:pt x="34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37"/>
            <p:cNvSpPr/>
            <p:nvPr/>
          </p:nvSpPr>
          <p:spPr>
            <a:xfrm>
              <a:off x="10417246" y="-1528600"/>
              <a:ext cx="328119" cy="65984"/>
            </a:xfrm>
            <a:custGeom>
              <a:avLst/>
              <a:gdLst/>
              <a:ahLst/>
              <a:cxnLst/>
              <a:rect l="l" t="t" r="r" b="b"/>
              <a:pathLst>
                <a:path w="5097" h="1025" extrusionOk="0">
                  <a:moveTo>
                    <a:pt x="4597" y="1"/>
                  </a:moveTo>
                  <a:cubicBezTo>
                    <a:pt x="4644" y="72"/>
                    <a:pt x="4692" y="167"/>
                    <a:pt x="4692" y="286"/>
                  </a:cubicBezTo>
                  <a:cubicBezTo>
                    <a:pt x="4692" y="572"/>
                    <a:pt x="4454" y="810"/>
                    <a:pt x="4168" y="810"/>
                  </a:cubicBezTo>
                  <a:lnTo>
                    <a:pt x="0" y="810"/>
                  </a:lnTo>
                  <a:cubicBezTo>
                    <a:pt x="96" y="929"/>
                    <a:pt x="262" y="1025"/>
                    <a:pt x="429" y="1025"/>
                  </a:cubicBezTo>
                  <a:lnTo>
                    <a:pt x="4597" y="1025"/>
                  </a:lnTo>
                  <a:cubicBezTo>
                    <a:pt x="4882" y="1025"/>
                    <a:pt x="5097" y="786"/>
                    <a:pt x="5097" y="501"/>
                  </a:cubicBezTo>
                  <a:cubicBezTo>
                    <a:pt x="5097" y="215"/>
                    <a:pt x="4882" y="1"/>
                    <a:pt x="459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37"/>
            <p:cNvSpPr/>
            <p:nvPr/>
          </p:nvSpPr>
          <p:spPr>
            <a:xfrm>
              <a:off x="10524559" y="-1395215"/>
              <a:ext cx="108923" cy="32252"/>
            </a:xfrm>
            <a:custGeom>
              <a:avLst/>
              <a:gdLst/>
              <a:ahLst/>
              <a:cxnLst/>
              <a:rect l="l" t="t" r="r" b="b"/>
              <a:pathLst>
                <a:path w="1692" h="501" extrusionOk="0">
                  <a:moveTo>
                    <a:pt x="0" y="0"/>
                  </a:moveTo>
                  <a:cubicBezTo>
                    <a:pt x="0" y="286"/>
                    <a:pt x="239" y="500"/>
                    <a:pt x="501" y="500"/>
                  </a:cubicBezTo>
                  <a:lnTo>
                    <a:pt x="1167" y="500"/>
                  </a:lnTo>
                  <a:cubicBezTo>
                    <a:pt x="1453" y="500"/>
                    <a:pt x="1691" y="286"/>
                    <a:pt x="1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37"/>
            <p:cNvSpPr/>
            <p:nvPr/>
          </p:nvSpPr>
          <p:spPr>
            <a:xfrm>
              <a:off x="10530675" y="-1395215"/>
              <a:ext cx="102807" cy="32252"/>
            </a:xfrm>
            <a:custGeom>
              <a:avLst/>
              <a:gdLst/>
              <a:ahLst/>
              <a:cxnLst/>
              <a:rect l="l" t="t" r="r" b="b"/>
              <a:pathLst>
                <a:path w="1597" h="501" extrusionOk="0">
                  <a:moveTo>
                    <a:pt x="1120" y="0"/>
                  </a:moveTo>
                  <a:cubicBezTo>
                    <a:pt x="1025" y="167"/>
                    <a:pt x="858" y="286"/>
                    <a:pt x="668" y="286"/>
                  </a:cubicBezTo>
                  <a:lnTo>
                    <a:pt x="1" y="286"/>
                  </a:lnTo>
                  <a:cubicBezTo>
                    <a:pt x="96" y="429"/>
                    <a:pt x="239" y="500"/>
                    <a:pt x="406" y="500"/>
                  </a:cubicBezTo>
                  <a:lnTo>
                    <a:pt x="1072" y="500"/>
                  </a:lnTo>
                  <a:cubicBezTo>
                    <a:pt x="1358" y="500"/>
                    <a:pt x="1596" y="286"/>
                    <a:pt x="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37"/>
            <p:cNvSpPr/>
            <p:nvPr/>
          </p:nvSpPr>
          <p:spPr>
            <a:xfrm>
              <a:off x="10449434" y="-1902683"/>
              <a:ext cx="257629" cy="67529"/>
            </a:xfrm>
            <a:custGeom>
              <a:avLst/>
              <a:gdLst/>
              <a:ahLst/>
              <a:cxnLst/>
              <a:rect l="l" t="t" r="r" b="b"/>
              <a:pathLst>
                <a:path w="4002" h="1049" extrusionOk="0">
                  <a:moveTo>
                    <a:pt x="524" y="1"/>
                  </a:moveTo>
                  <a:cubicBezTo>
                    <a:pt x="239" y="1"/>
                    <a:pt x="1" y="239"/>
                    <a:pt x="1" y="525"/>
                  </a:cubicBezTo>
                  <a:cubicBezTo>
                    <a:pt x="1" y="811"/>
                    <a:pt x="239" y="1049"/>
                    <a:pt x="524" y="1049"/>
                  </a:cubicBezTo>
                  <a:lnTo>
                    <a:pt x="3501" y="1049"/>
                  </a:lnTo>
                  <a:cubicBezTo>
                    <a:pt x="3787" y="1049"/>
                    <a:pt x="4001" y="811"/>
                    <a:pt x="4001" y="525"/>
                  </a:cubicBezTo>
                  <a:cubicBezTo>
                    <a:pt x="4001" y="239"/>
                    <a:pt x="3787" y="1"/>
                    <a:pt x="35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37"/>
            <p:cNvSpPr/>
            <p:nvPr/>
          </p:nvSpPr>
          <p:spPr>
            <a:xfrm>
              <a:off x="10524559" y="-1934870"/>
              <a:ext cx="108923" cy="32252"/>
            </a:xfrm>
            <a:custGeom>
              <a:avLst/>
              <a:gdLst/>
              <a:ahLst/>
              <a:cxnLst/>
              <a:rect l="l" t="t" r="r" b="b"/>
              <a:pathLst>
                <a:path w="1692" h="501" extrusionOk="0">
                  <a:moveTo>
                    <a:pt x="501" y="1"/>
                  </a:moveTo>
                  <a:cubicBezTo>
                    <a:pt x="239" y="1"/>
                    <a:pt x="0" y="215"/>
                    <a:pt x="0" y="501"/>
                  </a:cubicBezTo>
                  <a:lnTo>
                    <a:pt x="1691" y="501"/>
                  </a:lnTo>
                  <a:cubicBezTo>
                    <a:pt x="1691" y="215"/>
                    <a:pt x="1453" y="1"/>
                    <a:pt x="1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37"/>
            <p:cNvSpPr/>
            <p:nvPr/>
          </p:nvSpPr>
          <p:spPr>
            <a:xfrm>
              <a:off x="10542971" y="-1769298"/>
              <a:ext cx="70555" cy="240763"/>
            </a:xfrm>
            <a:custGeom>
              <a:avLst/>
              <a:gdLst/>
              <a:ahLst/>
              <a:cxnLst/>
              <a:rect l="l" t="t" r="r" b="b"/>
              <a:pathLst>
                <a:path w="1096" h="3740" extrusionOk="0">
                  <a:moveTo>
                    <a:pt x="0" y="1"/>
                  </a:moveTo>
                  <a:lnTo>
                    <a:pt x="0" y="3740"/>
                  </a:lnTo>
                  <a:lnTo>
                    <a:pt x="1096" y="3740"/>
                  </a:lnTo>
                  <a:lnTo>
                    <a:pt x="10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37"/>
            <p:cNvSpPr/>
            <p:nvPr/>
          </p:nvSpPr>
          <p:spPr>
            <a:xfrm>
              <a:off x="10542971" y="-1769298"/>
              <a:ext cx="70555" cy="240763"/>
            </a:xfrm>
            <a:custGeom>
              <a:avLst/>
              <a:gdLst/>
              <a:ahLst/>
              <a:cxnLst/>
              <a:rect l="l" t="t" r="r" b="b"/>
              <a:pathLst>
                <a:path w="1096" h="3740" extrusionOk="0">
                  <a:moveTo>
                    <a:pt x="810" y="1"/>
                  </a:moveTo>
                  <a:lnTo>
                    <a:pt x="810" y="3430"/>
                  </a:lnTo>
                  <a:lnTo>
                    <a:pt x="0" y="3430"/>
                  </a:lnTo>
                  <a:lnTo>
                    <a:pt x="0" y="3740"/>
                  </a:lnTo>
                  <a:lnTo>
                    <a:pt x="1096" y="3740"/>
                  </a:lnTo>
                  <a:lnTo>
                    <a:pt x="109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37"/>
            <p:cNvSpPr/>
            <p:nvPr/>
          </p:nvSpPr>
          <p:spPr>
            <a:xfrm>
              <a:off x="10411131" y="-1835218"/>
              <a:ext cx="334235" cy="65984"/>
            </a:xfrm>
            <a:custGeom>
              <a:avLst/>
              <a:gdLst/>
              <a:ahLst/>
              <a:cxnLst/>
              <a:rect l="l" t="t" r="r" b="b"/>
              <a:pathLst>
                <a:path w="5192" h="1025" extrusionOk="0">
                  <a:moveTo>
                    <a:pt x="524" y="1"/>
                  </a:moveTo>
                  <a:cubicBezTo>
                    <a:pt x="238" y="1"/>
                    <a:pt x="0" y="239"/>
                    <a:pt x="0" y="525"/>
                  </a:cubicBezTo>
                  <a:cubicBezTo>
                    <a:pt x="0" y="810"/>
                    <a:pt x="238" y="1025"/>
                    <a:pt x="524" y="1025"/>
                  </a:cubicBezTo>
                  <a:lnTo>
                    <a:pt x="4692" y="1025"/>
                  </a:lnTo>
                  <a:cubicBezTo>
                    <a:pt x="4977" y="1025"/>
                    <a:pt x="5192" y="810"/>
                    <a:pt x="5192" y="525"/>
                  </a:cubicBezTo>
                  <a:cubicBezTo>
                    <a:pt x="5192" y="239"/>
                    <a:pt x="4977" y="1"/>
                    <a:pt x="46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37"/>
            <p:cNvSpPr/>
            <p:nvPr/>
          </p:nvSpPr>
          <p:spPr>
            <a:xfrm>
              <a:off x="10454004" y="-1901138"/>
              <a:ext cx="253058" cy="65984"/>
            </a:xfrm>
            <a:custGeom>
              <a:avLst/>
              <a:gdLst/>
              <a:ahLst/>
              <a:cxnLst/>
              <a:rect l="l" t="t" r="r" b="b"/>
              <a:pathLst>
                <a:path w="3931" h="1025" extrusionOk="0">
                  <a:moveTo>
                    <a:pt x="3526" y="1"/>
                  </a:moveTo>
                  <a:cubicBezTo>
                    <a:pt x="3573" y="72"/>
                    <a:pt x="3621" y="167"/>
                    <a:pt x="3621" y="263"/>
                  </a:cubicBezTo>
                  <a:cubicBezTo>
                    <a:pt x="3621" y="548"/>
                    <a:pt x="3383" y="787"/>
                    <a:pt x="3097" y="787"/>
                  </a:cubicBezTo>
                  <a:lnTo>
                    <a:pt x="120" y="787"/>
                  </a:lnTo>
                  <a:cubicBezTo>
                    <a:pt x="72" y="787"/>
                    <a:pt x="49" y="787"/>
                    <a:pt x="1" y="763"/>
                  </a:cubicBezTo>
                  <a:lnTo>
                    <a:pt x="1" y="763"/>
                  </a:lnTo>
                  <a:cubicBezTo>
                    <a:pt x="96" y="929"/>
                    <a:pt x="263" y="1025"/>
                    <a:pt x="453" y="1025"/>
                  </a:cubicBezTo>
                  <a:lnTo>
                    <a:pt x="3430" y="1025"/>
                  </a:lnTo>
                  <a:cubicBezTo>
                    <a:pt x="3716" y="1025"/>
                    <a:pt x="3930" y="787"/>
                    <a:pt x="3930" y="501"/>
                  </a:cubicBezTo>
                  <a:cubicBezTo>
                    <a:pt x="3930" y="263"/>
                    <a:pt x="3764" y="48"/>
                    <a:pt x="35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37"/>
            <p:cNvSpPr/>
            <p:nvPr/>
          </p:nvSpPr>
          <p:spPr>
            <a:xfrm>
              <a:off x="10524559" y="-1934870"/>
              <a:ext cx="108923" cy="32252"/>
            </a:xfrm>
            <a:custGeom>
              <a:avLst/>
              <a:gdLst/>
              <a:ahLst/>
              <a:cxnLst/>
              <a:rect l="l" t="t" r="r" b="b"/>
              <a:pathLst>
                <a:path w="1692" h="501" extrusionOk="0">
                  <a:moveTo>
                    <a:pt x="1286" y="1"/>
                  </a:moveTo>
                  <a:lnTo>
                    <a:pt x="1286" y="1"/>
                  </a:lnTo>
                  <a:cubicBezTo>
                    <a:pt x="1334" y="96"/>
                    <a:pt x="1358" y="167"/>
                    <a:pt x="1358" y="263"/>
                  </a:cubicBezTo>
                  <a:lnTo>
                    <a:pt x="72" y="263"/>
                  </a:lnTo>
                  <a:cubicBezTo>
                    <a:pt x="24" y="334"/>
                    <a:pt x="0" y="429"/>
                    <a:pt x="0" y="501"/>
                  </a:cubicBezTo>
                  <a:lnTo>
                    <a:pt x="1691" y="501"/>
                  </a:lnTo>
                  <a:cubicBezTo>
                    <a:pt x="1691" y="263"/>
                    <a:pt x="1501" y="48"/>
                    <a:pt x="128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37"/>
            <p:cNvSpPr/>
            <p:nvPr/>
          </p:nvSpPr>
          <p:spPr>
            <a:xfrm>
              <a:off x="10415701" y="-1835218"/>
              <a:ext cx="329664" cy="65984"/>
            </a:xfrm>
            <a:custGeom>
              <a:avLst/>
              <a:gdLst/>
              <a:ahLst/>
              <a:cxnLst/>
              <a:rect l="l" t="t" r="r" b="b"/>
              <a:pathLst>
                <a:path w="5121" h="1025" extrusionOk="0">
                  <a:moveTo>
                    <a:pt x="4716" y="1"/>
                  </a:moveTo>
                  <a:lnTo>
                    <a:pt x="4716" y="1"/>
                  </a:lnTo>
                  <a:cubicBezTo>
                    <a:pt x="4764" y="96"/>
                    <a:pt x="4811" y="167"/>
                    <a:pt x="4811" y="286"/>
                  </a:cubicBezTo>
                  <a:cubicBezTo>
                    <a:pt x="4811" y="548"/>
                    <a:pt x="4573" y="787"/>
                    <a:pt x="4287" y="787"/>
                  </a:cubicBezTo>
                  <a:lnTo>
                    <a:pt x="1" y="787"/>
                  </a:lnTo>
                  <a:cubicBezTo>
                    <a:pt x="96" y="929"/>
                    <a:pt x="263" y="1025"/>
                    <a:pt x="453" y="1025"/>
                  </a:cubicBezTo>
                  <a:lnTo>
                    <a:pt x="4621" y="1025"/>
                  </a:lnTo>
                  <a:cubicBezTo>
                    <a:pt x="4906" y="1025"/>
                    <a:pt x="5121" y="810"/>
                    <a:pt x="5121" y="525"/>
                  </a:cubicBezTo>
                  <a:cubicBezTo>
                    <a:pt x="5121" y="263"/>
                    <a:pt x="4954" y="72"/>
                    <a:pt x="47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37"/>
            <p:cNvSpPr/>
            <p:nvPr/>
          </p:nvSpPr>
          <p:spPr>
            <a:xfrm>
              <a:off x="10406496" y="-1841334"/>
              <a:ext cx="344986" cy="78216"/>
            </a:xfrm>
            <a:custGeom>
              <a:avLst/>
              <a:gdLst/>
              <a:ahLst/>
              <a:cxnLst/>
              <a:rect l="l" t="t" r="r" b="b"/>
              <a:pathLst>
                <a:path w="5359" h="1215" extrusionOk="0">
                  <a:moveTo>
                    <a:pt x="4764" y="167"/>
                  </a:moveTo>
                  <a:cubicBezTo>
                    <a:pt x="4859" y="167"/>
                    <a:pt x="4978" y="215"/>
                    <a:pt x="5049" y="310"/>
                  </a:cubicBezTo>
                  <a:cubicBezTo>
                    <a:pt x="5145" y="381"/>
                    <a:pt x="5192" y="500"/>
                    <a:pt x="5192" y="620"/>
                  </a:cubicBezTo>
                  <a:cubicBezTo>
                    <a:pt x="5192" y="715"/>
                    <a:pt x="5145" y="834"/>
                    <a:pt x="5049" y="905"/>
                  </a:cubicBezTo>
                  <a:cubicBezTo>
                    <a:pt x="4978" y="1001"/>
                    <a:pt x="4859" y="1048"/>
                    <a:pt x="4764" y="1048"/>
                  </a:cubicBezTo>
                  <a:lnTo>
                    <a:pt x="596" y="1048"/>
                  </a:lnTo>
                  <a:cubicBezTo>
                    <a:pt x="477" y="1048"/>
                    <a:pt x="382" y="1001"/>
                    <a:pt x="287" y="905"/>
                  </a:cubicBezTo>
                  <a:cubicBezTo>
                    <a:pt x="215" y="834"/>
                    <a:pt x="167" y="715"/>
                    <a:pt x="167" y="620"/>
                  </a:cubicBezTo>
                  <a:cubicBezTo>
                    <a:pt x="167" y="381"/>
                    <a:pt x="358" y="167"/>
                    <a:pt x="596" y="167"/>
                  </a:cubicBezTo>
                  <a:close/>
                  <a:moveTo>
                    <a:pt x="596" y="0"/>
                  </a:moveTo>
                  <a:cubicBezTo>
                    <a:pt x="429" y="0"/>
                    <a:pt x="287" y="72"/>
                    <a:pt x="167" y="191"/>
                  </a:cubicBezTo>
                  <a:cubicBezTo>
                    <a:pt x="48" y="286"/>
                    <a:pt x="1" y="453"/>
                    <a:pt x="1" y="620"/>
                  </a:cubicBezTo>
                  <a:cubicBezTo>
                    <a:pt x="1" y="953"/>
                    <a:pt x="263" y="1215"/>
                    <a:pt x="596" y="1215"/>
                  </a:cubicBezTo>
                  <a:lnTo>
                    <a:pt x="4764" y="1215"/>
                  </a:lnTo>
                  <a:cubicBezTo>
                    <a:pt x="5097" y="1215"/>
                    <a:pt x="5359" y="953"/>
                    <a:pt x="5359" y="620"/>
                  </a:cubicBezTo>
                  <a:cubicBezTo>
                    <a:pt x="5359" y="286"/>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37"/>
            <p:cNvSpPr/>
            <p:nvPr/>
          </p:nvSpPr>
          <p:spPr>
            <a:xfrm>
              <a:off x="10444863" y="-1907254"/>
              <a:ext cx="268315" cy="76735"/>
            </a:xfrm>
            <a:custGeom>
              <a:avLst/>
              <a:gdLst/>
              <a:ahLst/>
              <a:cxnLst/>
              <a:rect l="l" t="t" r="r" b="b"/>
              <a:pathLst>
                <a:path w="4168" h="1192" extrusionOk="0">
                  <a:moveTo>
                    <a:pt x="3572" y="167"/>
                  </a:moveTo>
                  <a:cubicBezTo>
                    <a:pt x="3668" y="167"/>
                    <a:pt x="3787" y="215"/>
                    <a:pt x="3858" y="286"/>
                  </a:cubicBezTo>
                  <a:cubicBezTo>
                    <a:pt x="3953" y="381"/>
                    <a:pt x="4001" y="477"/>
                    <a:pt x="4001" y="596"/>
                  </a:cubicBezTo>
                  <a:cubicBezTo>
                    <a:pt x="4001" y="715"/>
                    <a:pt x="3953" y="834"/>
                    <a:pt x="3858" y="905"/>
                  </a:cubicBezTo>
                  <a:cubicBezTo>
                    <a:pt x="3787" y="977"/>
                    <a:pt x="3691" y="1024"/>
                    <a:pt x="3572" y="1024"/>
                  </a:cubicBezTo>
                  <a:lnTo>
                    <a:pt x="595" y="1024"/>
                  </a:lnTo>
                  <a:cubicBezTo>
                    <a:pt x="357" y="1024"/>
                    <a:pt x="167" y="834"/>
                    <a:pt x="167" y="596"/>
                  </a:cubicBezTo>
                  <a:cubicBezTo>
                    <a:pt x="167" y="358"/>
                    <a:pt x="357" y="167"/>
                    <a:pt x="595" y="167"/>
                  </a:cubicBezTo>
                  <a:close/>
                  <a:moveTo>
                    <a:pt x="595" y="0"/>
                  </a:moveTo>
                  <a:cubicBezTo>
                    <a:pt x="429" y="0"/>
                    <a:pt x="286" y="48"/>
                    <a:pt x="167" y="167"/>
                  </a:cubicBezTo>
                  <a:cubicBezTo>
                    <a:pt x="48" y="286"/>
                    <a:pt x="0" y="429"/>
                    <a:pt x="0" y="596"/>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6"/>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37"/>
            <p:cNvSpPr/>
            <p:nvPr/>
          </p:nvSpPr>
          <p:spPr>
            <a:xfrm>
              <a:off x="10518444" y="-1940986"/>
              <a:ext cx="119609" cy="44547"/>
            </a:xfrm>
            <a:custGeom>
              <a:avLst/>
              <a:gdLst/>
              <a:ahLst/>
              <a:cxnLst/>
              <a:rect l="l" t="t" r="r" b="b"/>
              <a:pathLst>
                <a:path w="1858" h="692" extrusionOk="0">
                  <a:moveTo>
                    <a:pt x="1262" y="167"/>
                  </a:moveTo>
                  <a:cubicBezTo>
                    <a:pt x="1381" y="167"/>
                    <a:pt x="1477" y="215"/>
                    <a:pt x="1572" y="310"/>
                  </a:cubicBezTo>
                  <a:cubicBezTo>
                    <a:pt x="1620" y="358"/>
                    <a:pt x="1667" y="429"/>
                    <a:pt x="1691" y="524"/>
                  </a:cubicBezTo>
                  <a:lnTo>
                    <a:pt x="191" y="524"/>
                  </a:lnTo>
                  <a:cubicBezTo>
                    <a:pt x="215" y="334"/>
                    <a:pt x="405" y="167"/>
                    <a:pt x="596" y="167"/>
                  </a:cubicBezTo>
                  <a:close/>
                  <a:moveTo>
                    <a:pt x="596" y="0"/>
                  </a:moveTo>
                  <a:cubicBezTo>
                    <a:pt x="453" y="0"/>
                    <a:pt x="286" y="72"/>
                    <a:pt x="191" y="191"/>
                  </a:cubicBezTo>
                  <a:cubicBezTo>
                    <a:pt x="72" y="286"/>
                    <a:pt x="0" y="429"/>
                    <a:pt x="0" y="596"/>
                  </a:cubicBezTo>
                  <a:lnTo>
                    <a:pt x="0" y="691"/>
                  </a:lnTo>
                  <a:lnTo>
                    <a:pt x="1858" y="691"/>
                  </a:lnTo>
                  <a:lnTo>
                    <a:pt x="1858" y="596"/>
                  </a:lnTo>
                  <a:cubicBezTo>
                    <a:pt x="1858" y="453"/>
                    <a:pt x="1810" y="286"/>
                    <a:pt x="1691" y="191"/>
                  </a:cubicBezTo>
                  <a:cubicBezTo>
                    <a:pt x="1572" y="72"/>
                    <a:pt x="1429" y="0"/>
                    <a:pt x="126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37"/>
            <p:cNvSpPr/>
            <p:nvPr/>
          </p:nvSpPr>
          <p:spPr>
            <a:xfrm>
              <a:off x="10406496" y="-1534715"/>
              <a:ext cx="344986" cy="78216"/>
            </a:xfrm>
            <a:custGeom>
              <a:avLst/>
              <a:gdLst/>
              <a:ahLst/>
              <a:cxnLst/>
              <a:rect l="l" t="t" r="r" b="b"/>
              <a:pathLst>
                <a:path w="5359" h="1215" extrusionOk="0">
                  <a:moveTo>
                    <a:pt x="4764" y="167"/>
                  </a:moveTo>
                  <a:cubicBezTo>
                    <a:pt x="4859" y="167"/>
                    <a:pt x="4978" y="215"/>
                    <a:pt x="5049" y="310"/>
                  </a:cubicBezTo>
                  <a:cubicBezTo>
                    <a:pt x="5145" y="381"/>
                    <a:pt x="5192" y="500"/>
                    <a:pt x="5192" y="596"/>
                  </a:cubicBezTo>
                  <a:cubicBezTo>
                    <a:pt x="5192" y="715"/>
                    <a:pt x="5145" y="834"/>
                    <a:pt x="5049" y="905"/>
                  </a:cubicBezTo>
                  <a:cubicBezTo>
                    <a:pt x="4978" y="1000"/>
                    <a:pt x="4859" y="1048"/>
                    <a:pt x="4764" y="1048"/>
                  </a:cubicBezTo>
                  <a:lnTo>
                    <a:pt x="596" y="1048"/>
                  </a:lnTo>
                  <a:cubicBezTo>
                    <a:pt x="477" y="1048"/>
                    <a:pt x="382" y="1000"/>
                    <a:pt x="287" y="905"/>
                  </a:cubicBezTo>
                  <a:cubicBezTo>
                    <a:pt x="215" y="834"/>
                    <a:pt x="167" y="715"/>
                    <a:pt x="167" y="596"/>
                  </a:cubicBezTo>
                  <a:cubicBezTo>
                    <a:pt x="167" y="381"/>
                    <a:pt x="358" y="167"/>
                    <a:pt x="596" y="167"/>
                  </a:cubicBezTo>
                  <a:close/>
                  <a:moveTo>
                    <a:pt x="596" y="0"/>
                  </a:moveTo>
                  <a:cubicBezTo>
                    <a:pt x="429" y="0"/>
                    <a:pt x="287" y="72"/>
                    <a:pt x="167" y="167"/>
                  </a:cubicBezTo>
                  <a:cubicBezTo>
                    <a:pt x="48" y="286"/>
                    <a:pt x="1" y="429"/>
                    <a:pt x="1" y="596"/>
                  </a:cubicBezTo>
                  <a:cubicBezTo>
                    <a:pt x="1" y="929"/>
                    <a:pt x="263" y="1215"/>
                    <a:pt x="596" y="1215"/>
                  </a:cubicBezTo>
                  <a:lnTo>
                    <a:pt x="4764" y="1215"/>
                  </a:lnTo>
                  <a:cubicBezTo>
                    <a:pt x="5097" y="1215"/>
                    <a:pt x="5359" y="929"/>
                    <a:pt x="5359" y="596"/>
                  </a:cubicBezTo>
                  <a:cubicBezTo>
                    <a:pt x="5359" y="262"/>
                    <a:pt x="5097" y="0"/>
                    <a:pt x="47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37"/>
            <p:cNvSpPr/>
            <p:nvPr/>
          </p:nvSpPr>
          <p:spPr>
            <a:xfrm>
              <a:off x="10444863" y="-1467250"/>
              <a:ext cx="268315" cy="76671"/>
            </a:xfrm>
            <a:custGeom>
              <a:avLst/>
              <a:gdLst/>
              <a:ahLst/>
              <a:cxnLst/>
              <a:rect l="l" t="t" r="r" b="b"/>
              <a:pathLst>
                <a:path w="4168" h="1191" extrusionOk="0">
                  <a:moveTo>
                    <a:pt x="3572" y="167"/>
                  </a:moveTo>
                  <a:cubicBezTo>
                    <a:pt x="3810" y="167"/>
                    <a:pt x="4001" y="357"/>
                    <a:pt x="4001" y="595"/>
                  </a:cubicBezTo>
                  <a:cubicBezTo>
                    <a:pt x="4001" y="715"/>
                    <a:pt x="3953" y="810"/>
                    <a:pt x="3858" y="905"/>
                  </a:cubicBezTo>
                  <a:cubicBezTo>
                    <a:pt x="3787" y="976"/>
                    <a:pt x="3691" y="1024"/>
                    <a:pt x="3572" y="1024"/>
                  </a:cubicBezTo>
                  <a:lnTo>
                    <a:pt x="595" y="1024"/>
                  </a:lnTo>
                  <a:cubicBezTo>
                    <a:pt x="357" y="1024"/>
                    <a:pt x="167" y="834"/>
                    <a:pt x="167" y="595"/>
                  </a:cubicBezTo>
                  <a:cubicBezTo>
                    <a:pt x="167" y="357"/>
                    <a:pt x="357" y="167"/>
                    <a:pt x="595" y="167"/>
                  </a:cubicBezTo>
                  <a:close/>
                  <a:moveTo>
                    <a:pt x="595" y="0"/>
                  </a:moveTo>
                  <a:cubicBezTo>
                    <a:pt x="429" y="0"/>
                    <a:pt x="286" y="48"/>
                    <a:pt x="167" y="167"/>
                  </a:cubicBezTo>
                  <a:cubicBezTo>
                    <a:pt x="48" y="286"/>
                    <a:pt x="0" y="429"/>
                    <a:pt x="0" y="595"/>
                  </a:cubicBezTo>
                  <a:cubicBezTo>
                    <a:pt x="0" y="762"/>
                    <a:pt x="48" y="905"/>
                    <a:pt x="167" y="1024"/>
                  </a:cubicBezTo>
                  <a:cubicBezTo>
                    <a:pt x="286" y="1143"/>
                    <a:pt x="429" y="1191"/>
                    <a:pt x="595" y="1191"/>
                  </a:cubicBezTo>
                  <a:lnTo>
                    <a:pt x="3572" y="1191"/>
                  </a:lnTo>
                  <a:cubicBezTo>
                    <a:pt x="3715" y="1191"/>
                    <a:pt x="3882" y="1143"/>
                    <a:pt x="3977" y="1024"/>
                  </a:cubicBezTo>
                  <a:cubicBezTo>
                    <a:pt x="4096" y="905"/>
                    <a:pt x="4168" y="762"/>
                    <a:pt x="4168" y="595"/>
                  </a:cubicBezTo>
                  <a:cubicBezTo>
                    <a:pt x="4168" y="429"/>
                    <a:pt x="4096" y="286"/>
                    <a:pt x="3977" y="167"/>
                  </a:cubicBezTo>
                  <a:cubicBezTo>
                    <a:pt x="3882" y="48"/>
                    <a:pt x="3715" y="0"/>
                    <a:pt x="35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37"/>
            <p:cNvSpPr/>
            <p:nvPr/>
          </p:nvSpPr>
          <p:spPr>
            <a:xfrm>
              <a:off x="10518444" y="-1401330"/>
              <a:ext cx="119609" cy="44483"/>
            </a:xfrm>
            <a:custGeom>
              <a:avLst/>
              <a:gdLst/>
              <a:ahLst/>
              <a:cxnLst/>
              <a:rect l="l" t="t" r="r" b="b"/>
              <a:pathLst>
                <a:path w="1858" h="691" extrusionOk="0">
                  <a:moveTo>
                    <a:pt x="1691" y="167"/>
                  </a:moveTo>
                  <a:cubicBezTo>
                    <a:pt x="1643" y="357"/>
                    <a:pt x="1477" y="524"/>
                    <a:pt x="1262" y="524"/>
                  </a:cubicBezTo>
                  <a:lnTo>
                    <a:pt x="596" y="524"/>
                  </a:lnTo>
                  <a:cubicBezTo>
                    <a:pt x="500" y="524"/>
                    <a:pt x="381" y="476"/>
                    <a:pt x="310" y="381"/>
                  </a:cubicBezTo>
                  <a:cubicBezTo>
                    <a:pt x="238" y="334"/>
                    <a:pt x="191" y="262"/>
                    <a:pt x="191" y="167"/>
                  </a:cubicBezTo>
                  <a:close/>
                  <a:moveTo>
                    <a:pt x="0" y="0"/>
                  </a:moveTo>
                  <a:lnTo>
                    <a:pt x="0" y="95"/>
                  </a:lnTo>
                  <a:cubicBezTo>
                    <a:pt x="0" y="238"/>
                    <a:pt x="72" y="405"/>
                    <a:pt x="191" y="500"/>
                  </a:cubicBezTo>
                  <a:cubicBezTo>
                    <a:pt x="286" y="619"/>
                    <a:pt x="453" y="691"/>
                    <a:pt x="596" y="691"/>
                  </a:cubicBezTo>
                  <a:lnTo>
                    <a:pt x="1262" y="691"/>
                  </a:lnTo>
                  <a:cubicBezTo>
                    <a:pt x="1596" y="691"/>
                    <a:pt x="1858" y="429"/>
                    <a:pt x="1858" y="95"/>
                  </a:cubicBezTo>
                  <a:lnTo>
                    <a:pt x="185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37"/>
            <p:cNvSpPr/>
            <p:nvPr/>
          </p:nvSpPr>
          <p:spPr>
            <a:xfrm>
              <a:off x="10538336" y="-1773869"/>
              <a:ext cx="81306" cy="249904"/>
            </a:xfrm>
            <a:custGeom>
              <a:avLst/>
              <a:gdLst/>
              <a:ahLst/>
              <a:cxnLst/>
              <a:rect l="l" t="t" r="r" b="b"/>
              <a:pathLst>
                <a:path w="1263" h="3882" extrusionOk="0">
                  <a:moveTo>
                    <a:pt x="1096" y="167"/>
                  </a:moveTo>
                  <a:lnTo>
                    <a:pt x="1096" y="3715"/>
                  </a:lnTo>
                  <a:lnTo>
                    <a:pt x="167" y="3715"/>
                  </a:lnTo>
                  <a:lnTo>
                    <a:pt x="167" y="167"/>
                  </a:lnTo>
                  <a:close/>
                  <a:moveTo>
                    <a:pt x="1" y="0"/>
                  </a:moveTo>
                  <a:lnTo>
                    <a:pt x="1" y="3882"/>
                  </a:lnTo>
                  <a:lnTo>
                    <a:pt x="1263" y="3882"/>
                  </a:lnTo>
                  <a:lnTo>
                    <a:pt x="12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2" name="Google Shape;2162;p37"/>
          <p:cNvGrpSpPr/>
          <p:nvPr/>
        </p:nvGrpSpPr>
        <p:grpSpPr>
          <a:xfrm flipH="1">
            <a:off x="356036" y="3818631"/>
            <a:ext cx="1199238" cy="228418"/>
            <a:chOff x="9945056" y="4082390"/>
            <a:chExt cx="933695" cy="177868"/>
          </a:xfrm>
        </p:grpSpPr>
        <p:sp>
          <p:nvSpPr>
            <p:cNvPr id="2163" name="Google Shape;2163;p37"/>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37"/>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37"/>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37"/>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37"/>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37"/>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37"/>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37"/>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71" name="Google Shape;2171;p37"/>
          <p:cNvGrpSpPr/>
          <p:nvPr/>
        </p:nvGrpSpPr>
        <p:grpSpPr>
          <a:xfrm rot="-6803144" flipH="1">
            <a:off x="3096214" y="3857381"/>
            <a:ext cx="443820" cy="546975"/>
            <a:chOff x="6195212" y="-541345"/>
            <a:chExt cx="541201" cy="666989"/>
          </a:xfrm>
        </p:grpSpPr>
        <p:sp>
          <p:nvSpPr>
            <p:cNvPr id="2172" name="Google Shape;2172;p37"/>
            <p:cNvSpPr/>
            <p:nvPr/>
          </p:nvSpPr>
          <p:spPr>
            <a:xfrm>
              <a:off x="6195212" y="-464674"/>
              <a:ext cx="435432" cy="590319"/>
            </a:xfrm>
            <a:custGeom>
              <a:avLst/>
              <a:gdLst/>
              <a:ahLst/>
              <a:cxnLst/>
              <a:rect l="l" t="t" r="r" b="b"/>
              <a:pathLst>
                <a:path w="6764" h="9170" fill="none" extrusionOk="0">
                  <a:moveTo>
                    <a:pt x="6764" y="9169"/>
                  </a:moveTo>
                  <a:lnTo>
                    <a:pt x="0"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37"/>
            <p:cNvSpPr/>
            <p:nvPr/>
          </p:nvSpPr>
          <p:spPr>
            <a:xfrm>
              <a:off x="6245811" y="-501432"/>
              <a:ext cx="435432" cy="588709"/>
            </a:xfrm>
            <a:custGeom>
              <a:avLst/>
              <a:gdLst/>
              <a:ahLst/>
              <a:cxnLst/>
              <a:rect l="l" t="t" r="r" b="b"/>
              <a:pathLst>
                <a:path w="6764" h="9145" fill="none" extrusionOk="0">
                  <a:moveTo>
                    <a:pt x="6764" y="9145"/>
                  </a:moveTo>
                  <a:lnTo>
                    <a:pt x="0" y="0"/>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37"/>
            <p:cNvSpPr/>
            <p:nvPr/>
          </p:nvSpPr>
          <p:spPr>
            <a:xfrm>
              <a:off x="6300980" y="-541345"/>
              <a:ext cx="435433" cy="588774"/>
            </a:xfrm>
            <a:custGeom>
              <a:avLst/>
              <a:gdLst/>
              <a:ahLst/>
              <a:cxnLst/>
              <a:rect l="l" t="t" r="r" b="b"/>
              <a:pathLst>
                <a:path w="6764" h="9146" fill="none" extrusionOk="0">
                  <a:moveTo>
                    <a:pt x="6764" y="9146"/>
                  </a:moveTo>
                  <a:lnTo>
                    <a:pt x="1" y="1"/>
                  </a:lnTo>
                </a:path>
              </a:pathLst>
            </a:custGeom>
            <a:noFill/>
            <a:ln w="19050" cap="rnd" cmpd="sng">
              <a:solidFill>
                <a:schemeClr val="accent3"/>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100" y="539500"/>
            <a:ext cx="7713900" cy="572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Poppins"/>
              <a:buNone/>
              <a:defRPr sz="3000" b="1">
                <a:solidFill>
                  <a:schemeClr val="dk1"/>
                </a:solidFill>
                <a:latin typeface="Poppins"/>
                <a:ea typeface="Poppins"/>
                <a:cs typeface="Poppins"/>
                <a:sym typeface="Poppins"/>
              </a:defRPr>
            </a:lvl1pPr>
            <a:lvl2pPr lvl="1"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2pPr>
            <a:lvl3pPr lvl="2"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3pPr>
            <a:lvl4pPr lvl="3"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4pPr>
            <a:lvl5pPr lvl="4"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5pPr>
            <a:lvl6pPr lvl="5"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6pPr>
            <a:lvl7pPr lvl="6"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7pPr>
            <a:lvl8pPr lvl="7"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8pPr>
            <a:lvl9pPr lvl="8" rtl="0">
              <a:spcBef>
                <a:spcPts val="0"/>
              </a:spcBef>
              <a:spcAft>
                <a:spcPts val="0"/>
              </a:spcAft>
              <a:buClr>
                <a:schemeClr val="dk1"/>
              </a:buClr>
              <a:buSzPts val="3500"/>
              <a:buFont typeface="Allerta"/>
              <a:buNone/>
              <a:defRPr sz="3500">
                <a:solidFill>
                  <a:schemeClr val="dk1"/>
                </a:solidFill>
                <a:latin typeface="Allerta"/>
                <a:ea typeface="Allerta"/>
                <a:cs typeface="Allerta"/>
                <a:sym typeface="Allerta"/>
              </a:defRPr>
            </a:lvl9pPr>
          </a:lstStyle>
          <a:p>
            <a:endParaRPr/>
          </a:p>
        </p:txBody>
      </p:sp>
      <p:sp>
        <p:nvSpPr>
          <p:cNvPr id="7" name="Google Shape;7;p1"/>
          <p:cNvSpPr txBox="1">
            <a:spLocks noGrp="1"/>
          </p:cNvSpPr>
          <p:nvPr>
            <p:ph type="body" idx="1"/>
          </p:nvPr>
        </p:nvSpPr>
        <p:spPr>
          <a:xfrm>
            <a:off x="715100" y="115247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1pPr>
            <a:lvl2pPr marL="914400" lvl="1"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2pPr>
            <a:lvl3pPr marL="1371600" lvl="2"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3pPr>
            <a:lvl4pPr marL="1828800" lvl="3"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4pPr>
            <a:lvl5pPr marL="2286000" lvl="4"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5pPr>
            <a:lvl6pPr marL="2743200" lvl="5"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6pPr>
            <a:lvl7pPr marL="3200400" lvl="6"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7pPr>
            <a:lvl8pPr marL="3657600" lvl="7"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8pPr>
            <a:lvl9pPr marL="4114800" lvl="8" indent="-317500">
              <a:lnSpc>
                <a:spcPct val="100000"/>
              </a:lnSpc>
              <a:spcBef>
                <a:spcPts val="0"/>
              </a:spcBef>
              <a:spcAft>
                <a:spcPts val="0"/>
              </a:spcAft>
              <a:buClr>
                <a:schemeClr val="dk1"/>
              </a:buClr>
              <a:buSzPts val="1400"/>
              <a:buFont typeface="Be Vietnam Pro"/>
              <a:buChar char="■"/>
              <a:defRPr>
                <a:solidFill>
                  <a:schemeClr val="dk1"/>
                </a:solidFill>
                <a:latin typeface="Be Vietnam Pro"/>
                <a:ea typeface="Be Vietnam Pro"/>
                <a:cs typeface="Be Vietnam Pro"/>
                <a:sym typeface="Be Vietnam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5" r:id="rId6"/>
    <p:sldLayoutId id="2147483658" r:id="rId7"/>
    <p:sldLayoutId id="2147483682" r:id="rId8"/>
    <p:sldLayoutId id="2147483683" r:id="rId9"/>
    <p:sldLayoutId id="2147483684"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40"/>
        <p:cNvGrpSpPr/>
        <p:nvPr/>
      </p:nvGrpSpPr>
      <p:grpSpPr>
        <a:xfrm>
          <a:off x="0" y="0"/>
          <a:ext cx="0" cy="0"/>
          <a:chOff x="0" y="0"/>
          <a:chExt cx="0" cy="0"/>
        </a:xfrm>
      </p:grpSpPr>
      <p:sp>
        <p:nvSpPr>
          <p:cNvPr id="2241" name="Google Shape;2241;p45"/>
          <p:cNvSpPr txBox="1">
            <a:spLocks noGrp="1"/>
          </p:cNvSpPr>
          <p:nvPr>
            <p:ph type="ctrTitle"/>
          </p:nvPr>
        </p:nvSpPr>
        <p:spPr>
          <a:xfrm>
            <a:off x="715099" y="1067712"/>
            <a:ext cx="5467987" cy="1684500"/>
          </a:xfrm>
          <a:prstGeom prst="rect">
            <a:avLst/>
          </a:prstGeom>
        </p:spPr>
        <p:txBody>
          <a:bodyPr spcFirstLastPara="1" wrap="square" lIns="91425" tIns="91425" rIns="91425" bIns="91425" anchor="ctr" anchorCtr="0">
            <a:noAutofit/>
          </a:bodyPr>
          <a:lstStyle/>
          <a:p>
            <a:pPr lvl="0" algn="l"/>
            <a:r>
              <a:rPr lang="en-US" sz="7200" dirty="0"/>
              <a:t>Unit </a:t>
            </a:r>
            <a:r>
              <a:rPr lang="en-US" sz="7200" dirty="0" smtClean="0"/>
              <a:t>8</a:t>
            </a:r>
            <a:br>
              <a:rPr lang="en-US" sz="7200" dirty="0" smtClean="0"/>
            </a:br>
            <a:r>
              <a:rPr lang="en-US" sz="4400" dirty="0"/>
              <a:t>Sports and Games</a:t>
            </a:r>
            <a:endParaRPr sz="4400" dirty="0"/>
          </a:p>
        </p:txBody>
      </p:sp>
      <p:sp>
        <p:nvSpPr>
          <p:cNvPr id="2242" name="Google Shape;2242;p45"/>
          <p:cNvSpPr txBox="1">
            <a:spLocks noGrp="1"/>
          </p:cNvSpPr>
          <p:nvPr>
            <p:ph type="subTitle" idx="1"/>
          </p:nvPr>
        </p:nvSpPr>
        <p:spPr>
          <a:xfrm>
            <a:off x="715100" y="2983746"/>
            <a:ext cx="4568100" cy="474300"/>
          </a:xfrm>
          <a:prstGeom prst="rect">
            <a:avLst/>
          </a:prstGeom>
        </p:spPr>
        <p:txBody>
          <a:bodyPr spcFirstLastPara="1" wrap="square" lIns="137150" tIns="91425" rIns="137150" bIns="91425" anchor="ctr" anchorCtr="0">
            <a:noAutofit/>
          </a:bodyPr>
          <a:lstStyle/>
          <a:p>
            <a:pPr marL="0" lvl="0" indent="0"/>
            <a:r>
              <a:rPr lang="en-US" sz="2000" dirty="0"/>
              <a:t>Lesson 7: Looking back</a:t>
            </a:r>
            <a:endParaRPr lang="en-US"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grpSp>
        <p:nvGrpSpPr>
          <p:cNvPr id="2252" name="Google Shape;2252;p46"/>
          <p:cNvGrpSpPr/>
          <p:nvPr/>
        </p:nvGrpSpPr>
        <p:grpSpPr>
          <a:xfrm>
            <a:off x="7894840" y="1270386"/>
            <a:ext cx="1195130" cy="227618"/>
            <a:chOff x="9945056" y="4082390"/>
            <a:chExt cx="933695" cy="177868"/>
          </a:xfrm>
        </p:grpSpPr>
        <p:sp>
          <p:nvSpPr>
            <p:cNvPr id="2253" name="Google Shape;2253;p46"/>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6"/>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6"/>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6"/>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6"/>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t>Past simple</a:t>
            </a:r>
            <a:endParaRPr sz="4000" dirty="0"/>
          </a:p>
        </p:txBody>
      </p:sp>
      <p:pic>
        <p:nvPicPr>
          <p:cNvPr id="13" name="Picture 12" descr="Past Simple Tense - Thì quá khứ đơn: Cấu trúc, cách dùng và bài tập">
            <a:extLst>
              <a:ext uri="{FF2B5EF4-FFF2-40B4-BE49-F238E27FC236}">
                <a16:creationId xmlns:a16="http://schemas.microsoft.com/office/drawing/2014/main" xmlns="" id="{CE505458-418B-5555-1E25-C037700D9D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3" r="6759" b="12719"/>
          <a:stretch/>
        </p:blipFill>
        <p:spPr bwMode="auto">
          <a:xfrm>
            <a:off x="1750712" y="1270386"/>
            <a:ext cx="5995065" cy="305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234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PAST SIMPLE: </a:t>
            </a:r>
            <a:r>
              <a:rPr lang="en-US" sz="4000" dirty="0" err="1"/>
              <a:t>cách</a:t>
            </a:r>
            <a:r>
              <a:rPr lang="en-US" sz="4000" dirty="0"/>
              <a:t> </a:t>
            </a:r>
            <a:r>
              <a:rPr lang="en-US" sz="4000" dirty="0" err="1"/>
              <a:t>dùng</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en-US" sz="2000" dirty="0" err="1">
                <a:solidFill>
                  <a:schemeClr val="tx1"/>
                </a:solidFill>
                <a:latin typeface="Be Vietnam Pro"/>
                <a:ea typeface="Be Vietnam Pro"/>
                <a:cs typeface="Be Vietnam Pro"/>
                <a:sym typeface="Be Vietnam Pro"/>
              </a:rPr>
              <a:t>Diễn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đạt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một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hành</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động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đã</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kết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thúc</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trong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quá</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khứ</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có</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thời</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điểm</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xác</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sịnh</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cụ</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thể</a:t>
            </a:r>
            <a:r>
              <a:rPr lang="en-US" sz="2000" dirty="0">
                <a:solidFill>
                  <a:schemeClr val="tx1"/>
                </a:solidFill>
                <a:latin typeface="Be Vietnam Pro"/>
                <a:ea typeface="Be Vietnam Pro"/>
                <a:cs typeface="Be Vietnam Pro"/>
                <a:sym typeface="Be Vietnam Pro"/>
              </a:rPr>
              <a:t>.</a:t>
            </a:r>
          </a:p>
          <a:p>
            <a:pPr lvl="0"/>
            <a:r>
              <a:rPr lang="en-US" sz="2000" dirty="0">
                <a:solidFill>
                  <a:schemeClr val="tx1"/>
                </a:solidFill>
                <a:latin typeface="Be Vietnam Pro"/>
                <a:ea typeface="Be Vietnam Pro"/>
                <a:cs typeface="Be Vietnam Pro"/>
                <a:sym typeface="Be Vietnam Pro"/>
              </a:rPr>
              <a:t>VD: I broke my arm last month. </a:t>
            </a:r>
          </a:p>
          <a:p>
            <a:pPr lvl="0"/>
            <a:endParaRPr lang="en-US" sz="2000" dirty="0">
              <a:solidFill>
                <a:schemeClr val="tx1"/>
              </a:solidFill>
              <a:latin typeface="Be Vietnam Pro"/>
              <a:ea typeface="Be Vietnam Pro"/>
              <a:cs typeface="Be Vietnam Pro"/>
              <a:sym typeface="Be Vietnam Pro"/>
            </a:endParaRPr>
          </a:p>
          <a:p>
            <a:pPr lvl="0"/>
            <a:r>
              <a:rPr lang="en-US" sz="2000" dirty="0" err="1">
                <a:solidFill>
                  <a:schemeClr val="tx1"/>
                </a:solidFill>
                <a:latin typeface="Be Vietnam Pro"/>
                <a:ea typeface="Be Vietnam Pro"/>
                <a:cs typeface="Be Vietnam Pro"/>
                <a:sym typeface="Be Vietnam Pro"/>
              </a:rPr>
              <a:t>Diễn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tả</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một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hành</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động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đã</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xảy</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ra</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trong</a:t>
            </a:r>
            <a:r>
              <a:rPr lang="en-US" sz="2000" dirty="0">
                <a:solidFill>
                  <a:schemeClr val="tx1"/>
                </a:solidFill>
                <a:latin typeface="Be Vietnam Pro"/>
                <a:ea typeface="Be Vietnam Pro"/>
                <a:cs typeface="Be Vietnam Pro"/>
                <a:sym typeface="Be Vietnam Pro"/>
              </a:rPr>
              <a:t> 1 </a:t>
            </a:r>
            <a:r>
              <a:rPr lang="en-US" sz="2000" dirty="0" err="1">
                <a:solidFill>
                  <a:schemeClr val="tx1"/>
                </a:solidFill>
                <a:latin typeface="Be Vietnam Pro"/>
                <a:ea typeface="Be Vietnam Pro"/>
                <a:cs typeface="Be Vietnam Pro"/>
                <a:sym typeface="Be Vietnam Pro"/>
              </a:rPr>
              <a:t>thời</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gian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dài</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trong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quá</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khứ</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và</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đã</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kết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thúc</a:t>
            </a:r>
            <a:r>
              <a:rPr lang="en-US" sz="2000" dirty="0">
                <a:solidFill>
                  <a:schemeClr val="tx1"/>
                </a:solidFill>
                <a:latin typeface="Be Vietnam Pro"/>
                <a:ea typeface="Be Vietnam Pro"/>
                <a:cs typeface="Be Vietnam Pro"/>
                <a:sym typeface="Be Vietnam Pro"/>
              </a:rPr>
              <a:t>.</a:t>
            </a:r>
          </a:p>
          <a:p>
            <a:pPr lvl="0"/>
            <a:r>
              <a:rPr lang="en-US" sz="2000" dirty="0">
                <a:solidFill>
                  <a:schemeClr val="tx1"/>
                </a:solidFill>
                <a:latin typeface="Be Vietnam Pro"/>
                <a:ea typeface="Be Vietnam Pro"/>
                <a:cs typeface="Be Vietnam Pro"/>
                <a:sym typeface="Be Vietnam Pro"/>
              </a:rPr>
              <a:t>VD: Mai lived in Ho Chi Minh city from 2010 to 2015.</a:t>
            </a:r>
          </a:p>
          <a:p>
            <a:pPr lvl="0"/>
            <a:endParaRPr lang="en-US" sz="2000" dirty="0">
              <a:solidFill>
                <a:schemeClr val="tx1"/>
              </a:solidFill>
              <a:latin typeface="Be Vietnam Pro"/>
              <a:ea typeface="Be Vietnam Pro"/>
              <a:cs typeface="Be Vietnam Pro"/>
              <a:sym typeface="Be Vietnam Pro"/>
            </a:endParaRPr>
          </a:p>
          <a:p>
            <a:pPr lvl="0"/>
            <a:r>
              <a:rPr lang="en-US" sz="2000" dirty="0" err="1">
                <a:solidFill>
                  <a:schemeClr val="tx1"/>
                </a:solidFill>
                <a:latin typeface="Be Vietnam Pro"/>
                <a:ea typeface="Be Vietnam Pro"/>
                <a:cs typeface="Be Vietnam Pro"/>
                <a:sym typeface="Be Vietnam Pro"/>
              </a:rPr>
              <a:t>Diễn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đạt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một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loạt</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hành</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động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liên</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tiếp</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nhau</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xảy</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ra</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trong</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quá</a:t>
            </a:r>
            <a:r>
              <a:rPr lang="en-US" sz="2000" dirty="0">
                <a:solidFill>
                  <a:schemeClr val="tx1"/>
                </a:solidFill>
                <a:latin typeface="Be Vietnam Pro"/>
                <a:ea typeface="Be Vietnam Pro"/>
                <a:cs typeface="Be Vietnam Pro"/>
                <a:sym typeface="Be Vietnam Pro"/>
              </a:rPr>
              <a:t> </a:t>
            </a:r>
            <a:r>
              <a:rPr lang="en-US" sz="2000" dirty="0" err="1">
                <a:solidFill>
                  <a:schemeClr val="tx1"/>
                </a:solidFill>
                <a:latin typeface="Be Vietnam Pro"/>
                <a:ea typeface="Be Vietnam Pro"/>
                <a:cs typeface="Be Vietnam Pro"/>
                <a:sym typeface="Be Vietnam Pro"/>
              </a:rPr>
              <a:t>khứ</a:t>
            </a:r>
            <a:r>
              <a:rPr lang="en-US" sz="2000" dirty="0">
                <a:solidFill>
                  <a:schemeClr val="tx1"/>
                </a:solidFill>
                <a:latin typeface="Be Vietnam Pro"/>
                <a:ea typeface="Be Vietnam Pro"/>
                <a:cs typeface="Be Vietnam Pro"/>
                <a:sym typeface="Be Vietnam Pro"/>
              </a:rPr>
              <a:t>.</a:t>
            </a:r>
          </a:p>
          <a:p>
            <a:pPr lvl="0"/>
            <a:r>
              <a:rPr lang="en-US" sz="2000" dirty="0">
                <a:solidFill>
                  <a:schemeClr val="tx1"/>
                </a:solidFill>
                <a:latin typeface="Be Vietnam Pro"/>
                <a:ea typeface="Be Vietnam Pro"/>
                <a:cs typeface="Be Vietnam Pro"/>
                <a:sym typeface="Be Vietnam Pro"/>
              </a:rPr>
              <a:t>VD: We greeted, then talk and dance together. </a:t>
            </a:r>
          </a:p>
        </p:txBody>
      </p:sp>
    </p:spTree>
    <p:extLst>
      <p:ext uri="{BB962C8B-B14F-4D97-AF65-F5344CB8AC3E}">
        <p14:creationId xmlns:p14="http://schemas.microsoft.com/office/powerpoint/2010/main" val="1122757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PAST SIMPLE: </a:t>
            </a:r>
            <a:r>
              <a:rPr lang="en-US" sz="4000" dirty="0" err="1"/>
              <a:t>cách</a:t>
            </a:r>
            <a:r>
              <a:rPr lang="en-US" sz="4000" dirty="0"/>
              <a:t> </a:t>
            </a:r>
            <a:r>
              <a:rPr lang="en-US" sz="4000" dirty="0" err="1"/>
              <a:t>dùng</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vi-VN" sz="2000">
                <a:solidFill>
                  <a:schemeClr val="tx1"/>
                </a:solidFill>
                <a:latin typeface="Be Vietnam Pro"/>
                <a:ea typeface="Be Vietnam Pro"/>
                <a:cs typeface="Be Vietnam Pro"/>
                <a:sym typeface="Be Vietnam Pro"/>
              </a:rPr>
              <a:t>Diễn đạt một hành động thường xuyên lặp lại trong quá khứ bây giờ không diễn ra nữa. </a:t>
            </a:r>
          </a:p>
          <a:p>
            <a:pPr lvl="0"/>
            <a:r>
              <a:rPr lang="vi-VN" sz="2000">
                <a:solidFill>
                  <a:schemeClr val="tx1"/>
                </a:solidFill>
                <a:latin typeface="Be Vietnam Pro"/>
                <a:ea typeface="Be Vietnam Pro"/>
                <a:cs typeface="Be Vietnam Pro"/>
                <a:sym typeface="Be Vietnam Pro"/>
              </a:rPr>
              <a:t>VD: When I was a little girl, I usually listened to Korean music.</a:t>
            </a:r>
          </a:p>
          <a:p>
            <a:pPr lvl="0"/>
            <a:endParaRPr lang="vi-VN" sz="2000">
              <a:solidFill>
                <a:schemeClr val="tx1"/>
              </a:solidFill>
              <a:latin typeface="Be Vietnam Pro"/>
              <a:ea typeface="Be Vietnam Pro"/>
              <a:cs typeface="Be Vietnam Pro"/>
              <a:sym typeface="Be Vietnam Pro"/>
            </a:endParaRPr>
          </a:p>
          <a:p>
            <a:pPr lvl="0"/>
            <a:r>
              <a:rPr lang="vi-VN" sz="2000">
                <a:solidFill>
                  <a:schemeClr val="tx1"/>
                </a:solidFill>
                <a:latin typeface="Be Vietnam Pro"/>
                <a:ea typeface="Be Vietnam Pro"/>
                <a:cs typeface="Be Vietnam Pro"/>
                <a:sym typeface="Be Vietnam Pro"/>
              </a:rPr>
              <a:t>Diễn tả hành động chen ngang vào hành động khác diễn ra trong quá khứ.</a:t>
            </a:r>
          </a:p>
          <a:p>
            <a:pPr lvl="0"/>
            <a:r>
              <a:rPr lang="vi-VN" sz="2000">
                <a:solidFill>
                  <a:schemeClr val="tx1"/>
                </a:solidFill>
                <a:latin typeface="Be Vietnam Pro"/>
                <a:ea typeface="Be Vietnam Pro"/>
                <a:cs typeface="Be Vietnam Pro"/>
                <a:sym typeface="Be Vietnam Pro"/>
              </a:rPr>
              <a:t>VD: I was taking a bath when the phone rang. </a:t>
            </a:r>
            <a:endParaRPr lang="en-US" sz="2000" dirty="0">
              <a:solidFill>
                <a:schemeClr val="tx1"/>
              </a:solidFill>
              <a:latin typeface="Be Vietnam Pro"/>
              <a:ea typeface="Be Vietnam Pro"/>
              <a:cs typeface="Be Vietnam Pro"/>
              <a:sym typeface="Be Vietnam Pro"/>
            </a:endParaRPr>
          </a:p>
        </p:txBody>
      </p:sp>
    </p:spTree>
    <p:extLst>
      <p:ext uri="{BB962C8B-B14F-4D97-AF65-F5344CB8AC3E}">
        <p14:creationId xmlns:p14="http://schemas.microsoft.com/office/powerpoint/2010/main" val="727855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GRAMMAR: imperatives</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vi-VN" sz="2000" dirty="0">
                <a:solidFill>
                  <a:schemeClr val="tx1"/>
                </a:solidFill>
                <a:latin typeface="Be Vietnam Pro"/>
                <a:ea typeface="Be Vietnam Pro"/>
                <a:cs typeface="Be Vietnam Pro"/>
                <a:sym typeface="Be Vietnam Pro"/>
              </a:rPr>
              <a:t>Câu mệnh lệnh tiếng anh là câu được dùng để ra lệnh cho người khác phải làm hoặc không làm gì đó. Câu mệnh lệnh thường sẽ không có chủ từ, vì chúng được dùng để nhấn mạnh vào người nghe (chủ từ được ngầm hiểu).</a:t>
            </a:r>
          </a:p>
          <a:p>
            <a:pPr lvl="0"/>
            <a:r>
              <a:rPr lang="vi-VN" sz="2000" dirty="0">
                <a:solidFill>
                  <a:schemeClr val="tx1"/>
                </a:solidFill>
                <a:latin typeface="Be Vietnam Pro"/>
                <a:ea typeface="Be Vietnam Pro"/>
                <a:cs typeface="Be Vietnam Pro"/>
                <a:sym typeface="Be Vietnam Pro"/>
              </a:rPr>
              <a:t>Ví dụ:</a:t>
            </a:r>
          </a:p>
          <a:p>
            <a:pPr lvl="0"/>
            <a:r>
              <a:rPr lang="vi-VN" sz="2000" dirty="0">
                <a:solidFill>
                  <a:schemeClr val="tx1"/>
                </a:solidFill>
                <a:latin typeface="Be Vietnam Pro"/>
                <a:ea typeface="Be Vietnam Pro"/>
                <a:cs typeface="Be Vietnam Pro"/>
                <a:sym typeface="Be Vietnam Pro"/>
              </a:rPr>
              <a:t> Sit down. (Ngồi xuống)</a:t>
            </a:r>
          </a:p>
          <a:p>
            <a:pPr lvl="0"/>
            <a:r>
              <a:rPr lang="vi-VN" sz="2000" dirty="0">
                <a:solidFill>
                  <a:schemeClr val="tx1"/>
                </a:solidFill>
                <a:latin typeface="Be Vietnam Pro"/>
                <a:ea typeface="Be Vietnam Pro"/>
                <a:cs typeface="Be Vietnam Pro"/>
                <a:sym typeface="Be Vietnam Pro"/>
              </a:rPr>
              <a:t> Stop smoking. (Ngừng ngay việc hút thuốc lại)</a:t>
            </a:r>
          </a:p>
          <a:p>
            <a:pPr lvl="0"/>
            <a:r>
              <a:rPr lang="vi-VN" sz="2000" dirty="0">
                <a:solidFill>
                  <a:schemeClr val="tx1"/>
                </a:solidFill>
                <a:latin typeface="Be Vietnam Pro"/>
                <a:ea typeface="Be Vietnam Pro"/>
                <a:cs typeface="Be Vietnam Pro"/>
                <a:sym typeface="Be Vietnam Pro"/>
              </a:rPr>
              <a:t> Don’t be late. (Đừng về trễ nha)</a:t>
            </a:r>
          </a:p>
        </p:txBody>
      </p:sp>
    </p:spTree>
    <p:extLst>
      <p:ext uri="{BB962C8B-B14F-4D97-AF65-F5344CB8AC3E}">
        <p14:creationId xmlns:p14="http://schemas.microsoft.com/office/powerpoint/2010/main" val="2131301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GRAMMAR: imperatives</a:t>
            </a:r>
            <a:endParaRPr sz="4000" dirty="0"/>
          </a:p>
        </p:txBody>
      </p:sp>
      <p:sp>
        <p:nvSpPr>
          <p:cNvPr id="5" name="Google Shape;2249;p46"/>
          <p:cNvSpPr txBox="1"/>
          <p:nvPr/>
        </p:nvSpPr>
        <p:spPr>
          <a:xfrm>
            <a:off x="775696" y="877437"/>
            <a:ext cx="8270333" cy="3651020"/>
          </a:xfrm>
          <a:prstGeom prst="rect">
            <a:avLst/>
          </a:prstGeom>
          <a:noFill/>
          <a:ln>
            <a:noFill/>
          </a:ln>
        </p:spPr>
        <p:txBody>
          <a:bodyPr spcFirstLastPara="1" wrap="square" lIns="91425" tIns="91425" rIns="0" bIns="91425" anchor="ctr" anchorCtr="0">
            <a:noAutofit/>
          </a:bodyPr>
          <a:lstStyle/>
          <a:p>
            <a:pPr lvl="0"/>
            <a:r>
              <a:rPr lang="vi-VN" dirty="0">
                <a:solidFill>
                  <a:schemeClr val="tx1"/>
                </a:solidFill>
                <a:latin typeface="Be Vietnam Pro"/>
                <a:ea typeface="Be Vietnam Pro"/>
                <a:cs typeface="Be Vietnam Pro"/>
                <a:sym typeface="Be Vietnam Pro"/>
              </a:rPr>
              <a:t>a. Với Infinitive</a:t>
            </a:r>
          </a:p>
          <a:p>
            <a:pPr lvl="0"/>
            <a:r>
              <a:rPr lang="vi-VN" dirty="0">
                <a:solidFill>
                  <a:schemeClr val="tx1"/>
                </a:solidFill>
                <a:latin typeface="Be Vietnam Pro"/>
                <a:ea typeface="Be Vietnam Pro"/>
                <a:cs typeface="Be Vietnam Pro"/>
                <a:sym typeface="Be Vietnam Pro"/>
              </a:rPr>
              <a:t>(+) Câu khẳng định: V(bare) + O + …</a:t>
            </a:r>
          </a:p>
          <a:p>
            <a:pPr lvl="0"/>
            <a:r>
              <a:rPr lang="vi-VN" dirty="0">
                <a:solidFill>
                  <a:schemeClr val="tx1"/>
                </a:solidFill>
                <a:latin typeface="Be Vietnam Pro"/>
                <a:ea typeface="Be Vietnam Pro"/>
                <a:cs typeface="Be Vietnam Pro"/>
                <a:sym typeface="Be Vietnam Pro"/>
              </a:rPr>
              <a:t>(-) Câu phủ định: Do + NOT + V(bare) + O + …</a:t>
            </a:r>
          </a:p>
          <a:p>
            <a:pPr lvl="0"/>
            <a:r>
              <a:rPr lang="vi-VN" dirty="0">
                <a:solidFill>
                  <a:schemeClr val="tx1"/>
                </a:solidFill>
                <a:latin typeface="Be Vietnam Pro"/>
                <a:ea typeface="Be Vietnam Pro"/>
                <a:cs typeface="Be Vietnam Pro"/>
                <a:sym typeface="Be Vietnam Pro"/>
              </a:rPr>
              <a:t>Ví dụ:   Shut up. (Im lặng đi), Do not tell anyone the story. (Đừng kể câu chuyện này cho ai</a:t>
            </a:r>
            <a:r>
              <a:rPr lang="vi-VN" dirty="0" smtClean="0">
                <a:solidFill>
                  <a:schemeClr val="tx1"/>
                </a:solidFill>
                <a:latin typeface="Be Vietnam Pro"/>
                <a:ea typeface="Be Vietnam Pro"/>
                <a:cs typeface="Be Vietnam Pro"/>
                <a:sym typeface="Be Vietnam Pro"/>
              </a:rPr>
              <a:t>)</a:t>
            </a:r>
            <a:endParaRPr lang="vi-VN" dirty="0">
              <a:solidFill>
                <a:schemeClr val="tx1"/>
              </a:solidFill>
              <a:latin typeface="Be Vietnam Pro"/>
              <a:ea typeface="Be Vietnam Pro"/>
              <a:cs typeface="Be Vietnam Pro"/>
              <a:sym typeface="Be Vietnam Pro"/>
            </a:endParaRPr>
          </a:p>
          <a:p>
            <a:pPr lvl="0"/>
            <a:r>
              <a:rPr lang="vi-VN" dirty="0">
                <a:solidFill>
                  <a:schemeClr val="tx1"/>
                </a:solidFill>
                <a:latin typeface="Be Vietnam Pro"/>
                <a:ea typeface="Be Vietnam Pro"/>
                <a:cs typeface="Be Vietnam Pro"/>
                <a:sym typeface="Be Vietnam Pro"/>
              </a:rPr>
              <a:t>- Người ta dùng với đại từ nhân xưng you trong câu mệnh lệnh để nhấn mạnh</a:t>
            </a:r>
          </a:p>
          <a:p>
            <a:pPr lvl="0"/>
            <a:r>
              <a:rPr lang="vi-VN" dirty="0">
                <a:solidFill>
                  <a:schemeClr val="tx1"/>
                </a:solidFill>
                <a:latin typeface="Be Vietnam Pro"/>
                <a:ea typeface="Be Vietnam Pro"/>
                <a:cs typeface="Be Vietnam Pro"/>
                <a:sym typeface="Be Vietnam Pro"/>
              </a:rPr>
              <a:t>(+) Câu khẳng định: You + V(bare) + O + …</a:t>
            </a:r>
          </a:p>
          <a:p>
            <a:pPr lvl="0"/>
            <a:r>
              <a:rPr lang="vi-VN" dirty="0">
                <a:solidFill>
                  <a:schemeClr val="tx1"/>
                </a:solidFill>
                <a:latin typeface="Be Vietnam Pro"/>
                <a:ea typeface="Be Vietnam Pro"/>
                <a:cs typeface="Be Vietnam Pro"/>
                <a:sym typeface="Be Vietnam Pro"/>
              </a:rPr>
              <a:t>(-) Câu phủ định: Do + NOT + you + V(bare) + O + …</a:t>
            </a:r>
          </a:p>
          <a:p>
            <a:pPr lvl="0"/>
            <a:r>
              <a:rPr lang="vi-VN" dirty="0">
                <a:solidFill>
                  <a:schemeClr val="tx1"/>
                </a:solidFill>
                <a:latin typeface="Be Vietnam Pro"/>
                <a:ea typeface="Be Vietnam Pro"/>
                <a:cs typeface="Be Vietnam Pro"/>
                <a:sym typeface="Be Vietnam Pro"/>
              </a:rPr>
              <a:t>Ví dụ:</a:t>
            </a:r>
          </a:p>
          <a:p>
            <a:pPr lvl="0"/>
            <a:r>
              <a:rPr lang="vi-VN" dirty="0">
                <a:solidFill>
                  <a:schemeClr val="tx1"/>
                </a:solidFill>
                <a:latin typeface="Be Vietnam Pro"/>
                <a:ea typeface="Be Vietnam Pro"/>
                <a:cs typeface="Be Vietnam Pro"/>
                <a:sym typeface="Be Vietnam Pro"/>
              </a:rPr>
              <a:t> You open the window! (Cậu mới là người phải mở cửa sổ đó)</a:t>
            </a:r>
          </a:p>
          <a:p>
            <a:pPr lvl="0"/>
            <a:r>
              <a:rPr lang="vi-VN" dirty="0">
                <a:solidFill>
                  <a:schemeClr val="tx1"/>
                </a:solidFill>
                <a:latin typeface="Be Vietnam Pro"/>
                <a:ea typeface="Be Vietnam Pro"/>
                <a:cs typeface="Be Vietnam Pro"/>
                <a:sym typeface="Be Vietnam Pro"/>
              </a:rPr>
              <a:t> Don’t you ignore me!(Anh đừng có mà làm lơ em</a:t>
            </a:r>
            <a:r>
              <a:rPr lang="vi-VN" dirty="0" smtClean="0">
                <a:solidFill>
                  <a:schemeClr val="tx1"/>
                </a:solidFill>
                <a:latin typeface="Be Vietnam Pro"/>
                <a:ea typeface="Be Vietnam Pro"/>
                <a:cs typeface="Be Vietnam Pro"/>
                <a:sym typeface="Be Vietnam Pro"/>
              </a:rPr>
              <a:t>)</a:t>
            </a:r>
            <a:endParaRPr lang="vi-VN" dirty="0">
              <a:solidFill>
                <a:schemeClr val="tx1"/>
              </a:solidFill>
              <a:latin typeface="Be Vietnam Pro"/>
              <a:ea typeface="Be Vietnam Pro"/>
              <a:cs typeface="Be Vietnam Pro"/>
              <a:sym typeface="Be Vietnam Pro"/>
            </a:endParaRPr>
          </a:p>
          <a:p>
            <a:pPr lvl="0"/>
            <a:r>
              <a:rPr lang="vi-VN" dirty="0">
                <a:solidFill>
                  <a:schemeClr val="tx1"/>
                </a:solidFill>
                <a:latin typeface="Be Vietnam Pro"/>
                <a:ea typeface="Be Vietnam Pro"/>
                <a:cs typeface="Be Vietnam Pro"/>
                <a:sym typeface="Be Vietnam Pro"/>
              </a:rPr>
              <a:t>- Đôi khi đại từ you có thể được thay thế bằng các đại từ bất định khác (someone, somebody, no one, nobody, everyone, everybody) để câu nhẹ nhàng hơn, nhất là trong văn nói. Động từ vẫn giữ nguyên V-bare.</a:t>
            </a:r>
          </a:p>
          <a:p>
            <a:pPr lvl="0"/>
            <a:r>
              <a:rPr lang="vi-VN" dirty="0">
                <a:solidFill>
                  <a:schemeClr val="tx1"/>
                </a:solidFill>
                <a:latin typeface="Be Vietnam Pro"/>
                <a:ea typeface="Be Vietnam Pro"/>
                <a:cs typeface="Be Vietnam Pro"/>
                <a:sym typeface="Be Vietnam Pro"/>
              </a:rPr>
              <a:t>Ví dụ:</a:t>
            </a:r>
          </a:p>
          <a:p>
            <a:pPr lvl="0"/>
            <a:r>
              <a:rPr lang="vi-VN" dirty="0">
                <a:solidFill>
                  <a:schemeClr val="tx1"/>
                </a:solidFill>
                <a:latin typeface="Be Vietnam Pro"/>
                <a:ea typeface="Be Vietnam Pro"/>
                <a:cs typeface="Be Vietnam Pro"/>
                <a:sym typeface="Be Vietnam Pro"/>
              </a:rPr>
              <a:t>Somebody call 911. (Ai đó gọi 911 đi)</a:t>
            </a:r>
          </a:p>
          <a:p>
            <a:pPr lvl="0"/>
            <a:r>
              <a:rPr lang="vi-VN" dirty="0">
                <a:solidFill>
                  <a:schemeClr val="tx1"/>
                </a:solidFill>
                <a:latin typeface="Be Vietnam Pro"/>
                <a:ea typeface="Be Vietnam Pro"/>
                <a:cs typeface="Be Vietnam Pro"/>
                <a:sym typeface="Be Vietnam Pro"/>
              </a:rPr>
              <a:t>Everybody sit down, please. (Mọi người ngồi xuống đi)</a:t>
            </a:r>
          </a:p>
          <a:p>
            <a:pPr lvl="0"/>
            <a:r>
              <a:rPr lang="vi-VN" dirty="0">
                <a:solidFill>
                  <a:schemeClr val="tx1"/>
                </a:solidFill>
                <a:latin typeface="Be Vietnam Pro"/>
                <a:ea typeface="Be Vietnam Pro"/>
                <a:cs typeface="Be Vietnam Pro"/>
                <a:sym typeface="Be Vietnam Pro"/>
              </a:rPr>
              <a:t>Don’t anyone mention about that again.(Không ai đề cập tới chuyện này lần nữa)</a:t>
            </a:r>
          </a:p>
        </p:txBody>
      </p:sp>
    </p:spTree>
    <p:extLst>
      <p:ext uri="{BB962C8B-B14F-4D97-AF65-F5344CB8AC3E}">
        <p14:creationId xmlns:p14="http://schemas.microsoft.com/office/powerpoint/2010/main" val="1855721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GRAMMAR: imperatives</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vi-VN" sz="2000" dirty="0">
                <a:solidFill>
                  <a:schemeClr val="tx1"/>
                </a:solidFill>
                <a:latin typeface="Be Vietnam Pro"/>
                <a:ea typeface="Be Vietnam Pro"/>
                <a:cs typeface="Be Vietnam Pro"/>
                <a:sym typeface="Be Vietnam Pro"/>
              </a:rPr>
              <a:t>b. Với trợ động từ DO: để làm câu lịch sự và trang trọng hơn</a:t>
            </a:r>
          </a:p>
          <a:p>
            <a:pPr lvl="0"/>
            <a:r>
              <a:rPr lang="vi-VN" sz="2000" dirty="0">
                <a:solidFill>
                  <a:schemeClr val="tx1"/>
                </a:solidFill>
                <a:latin typeface="Be Vietnam Pro"/>
                <a:ea typeface="Be Vietnam Pro"/>
                <a:cs typeface="Be Vietnam Pro"/>
                <a:sym typeface="Be Vietnam Pro"/>
              </a:rPr>
              <a:t>(+) Câu khẳng định: Do + V(bare) + O + …</a:t>
            </a:r>
          </a:p>
          <a:p>
            <a:pPr lvl="0"/>
            <a:r>
              <a:rPr lang="vi-VN" sz="2000" dirty="0">
                <a:solidFill>
                  <a:schemeClr val="tx1"/>
                </a:solidFill>
                <a:latin typeface="Be Vietnam Pro"/>
                <a:ea typeface="Be Vietnam Pro"/>
                <a:cs typeface="Be Vietnam Pro"/>
                <a:sym typeface="Be Vietnam Pro"/>
              </a:rPr>
              <a:t>(-) Câu phủ định: Do + NOT + V(bare) + O + …</a:t>
            </a:r>
          </a:p>
          <a:p>
            <a:pPr lvl="0"/>
            <a:r>
              <a:rPr lang="vi-VN" sz="2000" dirty="0">
                <a:solidFill>
                  <a:schemeClr val="tx1"/>
                </a:solidFill>
                <a:latin typeface="Be Vietnam Pro"/>
                <a:ea typeface="Be Vietnam Pro"/>
                <a:cs typeface="Be Vietnam Pro"/>
                <a:sym typeface="Be Vietnam Pro"/>
              </a:rPr>
              <a:t>Ví dụ:</a:t>
            </a:r>
          </a:p>
          <a:p>
            <a:pPr lvl="0"/>
            <a:r>
              <a:rPr lang="vi-VN" sz="2000" dirty="0">
                <a:solidFill>
                  <a:schemeClr val="tx1"/>
                </a:solidFill>
                <a:latin typeface="Be Vietnam Pro"/>
                <a:ea typeface="Be Vietnam Pro"/>
                <a:cs typeface="Be Vietnam Pro"/>
                <a:sym typeface="Be Vietnam Pro"/>
              </a:rPr>
              <a:t>Do stand up. (Hãy đứng lên)</a:t>
            </a:r>
          </a:p>
          <a:p>
            <a:pPr lvl="0"/>
            <a:r>
              <a:rPr lang="vi-VN" sz="2000" dirty="0">
                <a:solidFill>
                  <a:schemeClr val="tx1"/>
                </a:solidFill>
                <a:latin typeface="Be Vietnam Pro"/>
                <a:ea typeface="Be Vietnam Pro"/>
                <a:cs typeface="Be Vietnam Pro"/>
                <a:sym typeface="Be Vietnam Pro"/>
              </a:rPr>
              <a:t>Do enjoy the meal. (Ngon miệng nhé)</a:t>
            </a:r>
          </a:p>
          <a:p>
            <a:pPr lvl="0"/>
            <a:r>
              <a:rPr lang="vi-VN" sz="2000" dirty="0">
                <a:solidFill>
                  <a:schemeClr val="tx1"/>
                </a:solidFill>
                <a:latin typeface="Be Vietnam Pro"/>
                <a:ea typeface="Be Vietnam Pro"/>
                <a:cs typeface="Be Vietnam Pro"/>
                <a:sym typeface="Be Vietnam Pro"/>
              </a:rPr>
              <a:t>Don’t you go! (Anh đừng đi)</a:t>
            </a:r>
          </a:p>
        </p:txBody>
      </p:sp>
    </p:spTree>
    <p:extLst>
      <p:ext uri="{BB962C8B-B14F-4D97-AF65-F5344CB8AC3E}">
        <p14:creationId xmlns:p14="http://schemas.microsoft.com/office/powerpoint/2010/main" val="566849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261;p46"/>
          <p:cNvSpPr txBox="1">
            <a:spLocks noGrp="1"/>
          </p:cNvSpPr>
          <p:nvPr>
            <p:ph type="title"/>
          </p:nvPr>
        </p:nvSpPr>
        <p:spPr>
          <a:xfrm>
            <a:off x="720000" y="175772"/>
            <a:ext cx="7704000" cy="572700"/>
          </a:xfrm>
          <a:prstGeom prst="rect">
            <a:avLst/>
          </a:prstGeom>
        </p:spPr>
        <p:txBody>
          <a:bodyPr spcFirstLastPara="1" wrap="square" lIns="91425" tIns="91425" rIns="91425" bIns="91425" anchor="t" anchorCtr="0">
            <a:noAutofit/>
          </a:bodyPr>
          <a:lstStyle/>
          <a:p>
            <a:pPr lvl="0"/>
            <a:r>
              <a:rPr lang="en-US" sz="4000" dirty="0"/>
              <a:t>GRAMMAR: imperatives</a:t>
            </a:r>
            <a:endParaRPr sz="4000" dirty="0"/>
          </a:p>
        </p:txBody>
      </p:sp>
      <p:sp>
        <p:nvSpPr>
          <p:cNvPr id="5" name="Google Shape;2249;p46"/>
          <p:cNvSpPr txBox="1"/>
          <p:nvPr/>
        </p:nvSpPr>
        <p:spPr>
          <a:xfrm>
            <a:off x="775696" y="877437"/>
            <a:ext cx="7627467" cy="3651020"/>
          </a:xfrm>
          <a:prstGeom prst="rect">
            <a:avLst/>
          </a:prstGeom>
          <a:noFill/>
          <a:ln>
            <a:noFill/>
          </a:ln>
        </p:spPr>
        <p:txBody>
          <a:bodyPr spcFirstLastPara="1" wrap="square" lIns="91425" tIns="91425" rIns="0" bIns="91425" anchor="ctr" anchorCtr="0">
            <a:noAutofit/>
          </a:bodyPr>
          <a:lstStyle/>
          <a:p>
            <a:pPr lvl="0"/>
            <a:r>
              <a:rPr lang="vi-VN" dirty="0">
                <a:solidFill>
                  <a:schemeClr val="tx1"/>
                </a:solidFill>
                <a:latin typeface="Be Vietnam Pro"/>
                <a:ea typeface="Be Vietnam Pro"/>
                <a:cs typeface="Be Vietnam Pro"/>
                <a:sym typeface="Be Vietnam Pro"/>
              </a:rPr>
              <a:t>c. Với Let và Let’s</a:t>
            </a:r>
          </a:p>
          <a:p>
            <a:pPr lvl="0"/>
            <a:r>
              <a:rPr lang="vi-VN" dirty="0">
                <a:solidFill>
                  <a:schemeClr val="tx1"/>
                </a:solidFill>
                <a:latin typeface="Be Vietnam Pro"/>
                <a:ea typeface="Be Vietnam Pro"/>
                <a:cs typeface="Be Vietnam Pro"/>
                <a:sym typeface="Be Vietnam Pro"/>
              </a:rPr>
              <a:t>Cấu trúc này được dùng trong câu mệnh lệnh cho ngôi thứ 1 và thứ 3</a:t>
            </a:r>
          </a:p>
          <a:p>
            <a:pPr lvl="0"/>
            <a:r>
              <a:rPr lang="vi-VN" dirty="0">
                <a:solidFill>
                  <a:schemeClr val="tx1"/>
                </a:solidFill>
                <a:latin typeface="Be Vietnam Pro"/>
                <a:ea typeface="Be Vietnam Pro"/>
                <a:cs typeface="Be Vietnam Pro"/>
                <a:sym typeface="Be Vietnam Pro"/>
              </a:rPr>
              <a:t>- Thể khẳng định:</a:t>
            </a:r>
          </a:p>
          <a:p>
            <a:pPr lvl="0"/>
            <a:r>
              <a:rPr lang="vi-VN" dirty="0">
                <a:solidFill>
                  <a:schemeClr val="tx1"/>
                </a:solidFill>
                <a:latin typeface="Be Vietnam Pro"/>
                <a:ea typeface="Be Vietnam Pro"/>
                <a:cs typeface="Be Vietnam Pro"/>
                <a:sym typeface="Be Vietnam Pro"/>
              </a:rPr>
              <a:t>Let + Đại từ nhân xưng tân ngữ + V(bare) + O + …</a:t>
            </a:r>
          </a:p>
          <a:p>
            <a:pPr lvl="0"/>
            <a:r>
              <a:rPr lang="vi-VN" dirty="0">
                <a:solidFill>
                  <a:schemeClr val="tx1"/>
                </a:solidFill>
                <a:latin typeface="Be Vietnam Pro"/>
                <a:ea typeface="Be Vietnam Pro"/>
                <a:cs typeface="Be Vietnam Pro"/>
                <a:sym typeface="Be Vietnam Pro"/>
              </a:rPr>
              <a:t>Let’s (Let us) + V(bare) + O + …</a:t>
            </a:r>
          </a:p>
          <a:p>
            <a:pPr lvl="0"/>
            <a:r>
              <a:rPr lang="vi-VN" dirty="0">
                <a:solidFill>
                  <a:schemeClr val="tx1"/>
                </a:solidFill>
                <a:latin typeface="Be Vietnam Pro"/>
                <a:ea typeface="Be Vietnam Pro"/>
                <a:cs typeface="Be Vietnam Pro"/>
                <a:sym typeface="Be Vietnam Pro"/>
              </a:rPr>
              <a:t>Ví dụ: Let them go! (Để họ đi đi), Let’s begin at 10. (Hãy bắt đầu lúc 10h đi)</a:t>
            </a:r>
          </a:p>
          <a:p>
            <a:pPr lvl="0"/>
            <a:endParaRPr lang="vi-VN" dirty="0">
              <a:solidFill>
                <a:schemeClr val="tx1"/>
              </a:solidFill>
              <a:latin typeface="Be Vietnam Pro"/>
              <a:ea typeface="Be Vietnam Pro"/>
              <a:cs typeface="Be Vietnam Pro"/>
              <a:sym typeface="Be Vietnam Pro"/>
            </a:endParaRPr>
          </a:p>
          <a:p>
            <a:pPr lvl="0"/>
            <a:r>
              <a:rPr lang="vi-VN" dirty="0">
                <a:solidFill>
                  <a:schemeClr val="tx1"/>
                </a:solidFill>
                <a:latin typeface="Be Vietnam Pro"/>
                <a:ea typeface="Be Vietnam Pro"/>
                <a:cs typeface="Be Vietnam Pro"/>
                <a:sym typeface="Be Vietnam Pro"/>
              </a:rPr>
              <a:t>- Thể phủ định:</a:t>
            </a:r>
          </a:p>
          <a:p>
            <a:pPr lvl="0"/>
            <a:r>
              <a:rPr lang="vi-VN" dirty="0">
                <a:solidFill>
                  <a:schemeClr val="tx1"/>
                </a:solidFill>
                <a:latin typeface="Be Vietnam Pro"/>
                <a:ea typeface="Be Vietnam Pro"/>
                <a:cs typeface="Be Vietnam Pro"/>
                <a:sym typeface="Be Vietnam Pro"/>
              </a:rPr>
              <a:t>Let + him/her/them + not + V(bare) + O + …(cách này ít được sử dụng)</a:t>
            </a:r>
          </a:p>
          <a:p>
            <a:pPr lvl="0"/>
            <a:r>
              <a:rPr lang="vi-VN" dirty="0">
                <a:solidFill>
                  <a:schemeClr val="tx1"/>
                </a:solidFill>
                <a:latin typeface="Be Vietnam Pro"/>
                <a:ea typeface="Be Vietnam Pro"/>
                <a:cs typeface="Be Vietnam Pro"/>
                <a:sym typeface="Be Vietnam Pro"/>
              </a:rPr>
              <a:t>Let’s not + V(bare) + O + …</a:t>
            </a:r>
          </a:p>
          <a:p>
            <a:pPr lvl="0"/>
            <a:r>
              <a:rPr lang="vi-VN" dirty="0">
                <a:solidFill>
                  <a:schemeClr val="tx1"/>
                </a:solidFill>
                <a:latin typeface="Be Vietnam Pro"/>
                <a:ea typeface="Be Vietnam Pro"/>
                <a:cs typeface="Be Vietnam Pro"/>
                <a:sym typeface="Be Vietnam Pro"/>
              </a:rPr>
              <a:t>Don’t let’s V(bare) + O + …</a:t>
            </a:r>
            <a:br>
              <a:rPr lang="vi-VN" dirty="0">
                <a:solidFill>
                  <a:schemeClr val="tx1"/>
                </a:solidFill>
                <a:latin typeface="Be Vietnam Pro"/>
                <a:ea typeface="Be Vietnam Pro"/>
                <a:cs typeface="Be Vietnam Pro"/>
                <a:sym typeface="Be Vietnam Pro"/>
              </a:rPr>
            </a:br>
            <a:r>
              <a:rPr lang="vi-VN" dirty="0">
                <a:solidFill>
                  <a:schemeClr val="tx1"/>
                </a:solidFill>
                <a:latin typeface="Be Vietnam Pro"/>
                <a:ea typeface="Be Vietnam Pro"/>
                <a:cs typeface="Be Vietnam Pro"/>
                <a:sym typeface="Be Vietnam Pro"/>
              </a:rPr>
              <a:t>(trang trọng hơn)</a:t>
            </a:r>
          </a:p>
          <a:p>
            <a:pPr lvl="0"/>
            <a:r>
              <a:rPr lang="vi-VN" dirty="0">
                <a:solidFill>
                  <a:schemeClr val="tx1"/>
                </a:solidFill>
                <a:latin typeface="Be Vietnam Pro"/>
                <a:ea typeface="Be Vietnam Pro"/>
                <a:cs typeface="Be Vietnam Pro"/>
                <a:sym typeface="Be Vietnam Pro"/>
              </a:rPr>
              <a:t>Ví dụ:</a:t>
            </a:r>
          </a:p>
          <a:p>
            <a:pPr lvl="0"/>
            <a:r>
              <a:rPr lang="vi-VN" dirty="0">
                <a:solidFill>
                  <a:schemeClr val="tx1"/>
                </a:solidFill>
                <a:latin typeface="Be Vietnam Pro"/>
                <a:ea typeface="Be Vietnam Pro"/>
                <a:cs typeface="Be Vietnam Pro"/>
                <a:sym typeface="Be Vietnam Pro"/>
              </a:rPr>
              <a:t>Let’s not forget to turn the light off.(Đừng quên tắt điện)</a:t>
            </a:r>
          </a:p>
          <a:p>
            <a:pPr lvl="0"/>
            <a:r>
              <a:rPr lang="vi-VN" dirty="0">
                <a:solidFill>
                  <a:schemeClr val="tx1"/>
                </a:solidFill>
                <a:latin typeface="Be Vietnam Pro"/>
                <a:ea typeface="Be Vietnam Pro"/>
                <a:cs typeface="Be Vietnam Pro"/>
                <a:sym typeface="Be Vietnam Pro"/>
              </a:rPr>
              <a:t>Don’t let’s say a word about this.(Đừng nói bất cứ điều gì về chuyện này)</a:t>
            </a:r>
          </a:p>
          <a:p>
            <a:pPr lvl="0"/>
            <a:r>
              <a:rPr lang="vi-VN" dirty="0">
                <a:solidFill>
                  <a:schemeClr val="tx1"/>
                </a:solidFill>
                <a:latin typeface="Be Vietnam Pro"/>
                <a:ea typeface="Be Vietnam Pro"/>
                <a:cs typeface="Be Vietnam Pro"/>
                <a:sym typeface="Be Vietnam Pro"/>
              </a:rPr>
              <a:t>Let him not eat . (Cứ để anh ta chết đói đi)</a:t>
            </a:r>
          </a:p>
        </p:txBody>
      </p:sp>
    </p:spTree>
    <p:extLst>
      <p:ext uri="{BB962C8B-B14F-4D97-AF65-F5344CB8AC3E}">
        <p14:creationId xmlns:p14="http://schemas.microsoft.com/office/powerpoint/2010/main" val="317314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72419"/>
            <a:ext cx="7704000" cy="572700"/>
          </a:xfrm>
        </p:spPr>
        <p:txBody>
          <a:bodyPr/>
          <a:lstStyle/>
          <a:p>
            <a:r>
              <a:rPr lang="en-US" sz="2400" dirty="0">
                <a:latin typeface="Be Vietnam Pro" panose="020B0604020202020204" charset="0"/>
              </a:rPr>
              <a:t>Put the verbs in brackets in the correct form.</a:t>
            </a:r>
          </a:p>
        </p:txBody>
      </p:sp>
      <p:sp>
        <p:nvSpPr>
          <p:cNvPr id="4" name="TextBox 3">
            <a:extLst>
              <a:ext uri="{FF2B5EF4-FFF2-40B4-BE49-F238E27FC236}">
                <a16:creationId xmlns:a16="http://schemas.microsoft.com/office/drawing/2014/main" xmlns="" id="{B9EA06DC-C64F-0EDD-0AA0-F11AB9217493}"/>
              </a:ext>
            </a:extLst>
          </p:cNvPr>
          <p:cNvSpPr txBox="1"/>
          <p:nvPr/>
        </p:nvSpPr>
        <p:spPr>
          <a:xfrm>
            <a:off x="720000" y="675794"/>
            <a:ext cx="8342977" cy="3983783"/>
          </a:xfrm>
          <a:prstGeom prst="rect">
            <a:avLst/>
          </a:prstGeom>
          <a:noFill/>
        </p:spPr>
        <p:txBody>
          <a:bodyPr wrap="square">
            <a:spAutoFit/>
          </a:bodyPr>
          <a:lstStyle/>
          <a:p>
            <a:pPr algn="l">
              <a:lnSpc>
                <a:spcPct val="150000"/>
              </a:lnSpc>
            </a:pPr>
            <a:r>
              <a:rPr lang="en-US" sz="1700" b="0" i="0" dirty="0">
                <a:solidFill>
                  <a:srgbClr val="000000"/>
                </a:solidFill>
                <a:effectLst/>
                <a:latin typeface="Be Vietnam Pro" panose="020B0604020202020204" charset="0"/>
              </a:rPr>
              <a:t>1. The first Olympic Games (take) _______ place in Greece in 776 BC.</a:t>
            </a:r>
          </a:p>
          <a:p>
            <a:pPr>
              <a:lnSpc>
                <a:spcPct val="150000"/>
              </a:lnSpc>
            </a:pP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dùng</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thì</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quá</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khứ</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đơn</a:t>
            </a:r>
            <a:endParaRPr lang="en-US" sz="1700" b="0" i="1" dirty="0">
              <a:solidFill>
                <a:srgbClr val="FF0000"/>
              </a:solidFill>
              <a:effectLst/>
              <a:latin typeface="Be Vietnam Pro" panose="020B0604020202020204" charset="0"/>
            </a:endParaRPr>
          </a:p>
          <a:p>
            <a:pPr algn="l">
              <a:lnSpc>
                <a:spcPct val="150000"/>
              </a:lnSpc>
            </a:pPr>
            <a:r>
              <a:rPr lang="en-US" sz="1700" b="0" i="0" dirty="0">
                <a:solidFill>
                  <a:srgbClr val="000000"/>
                </a:solidFill>
                <a:effectLst/>
                <a:latin typeface="Be Vietnam Pro" panose="020B0604020202020204" charset="0"/>
              </a:rPr>
              <a:t>2. People (start) _______ to use computers about 50 years ago.</a:t>
            </a:r>
          </a:p>
          <a:p>
            <a:pPr>
              <a:lnSpc>
                <a:spcPct val="150000"/>
              </a:lnSpc>
            </a:pP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dùng</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thì</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quá</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khứ</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đơn</a:t>
            </a:r>
            <a:endParaRPr lang="en-US" sz="1700" b="0" i="1" dirty="0">
              <a:solidFill>
                <a:srgbClr val="FF0000"/>
              </a:solidFill>
              <a:effectLst/>
              <a:latin typeface="Be Vietnam Pro" panose="020B0604020202020204" charset="0"/>
            </a:endParaRPr>
          </a:p>
          <a:p>
            <a:pPr algn="l">
              <a:lnSpc>
                <a:spcPct val="150000"/>
              </a:lnSpc>
            </a:pPr>
            <a:r>
              <a:rPr lang="en-US" sz="1700" b="0" i="1" dirty="0">
                <a:solidFill>
                  <a:srgbClr val="000000"/>
                </a:solidFill>
                <a:effectLst/>
                <a:latin typeface="Be Vietnam Pro" panose="020B0604020202020204" charset="0"/>
              </a:rPr>
              <a:t>3. My brother (not like) _____________to play games when he was small.</a:t>
            </a:r>
          </a:p>
          <a:p>
            <a:pPr>
              <a:lnSpc>
                <a:spcPct val="150000"/>
              </a:lnSpc>
            </a:pP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dùng</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thì</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quá</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khứ</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đơn</a:t>
            </a:r>
            <a:endParaRPr lang="en-US" sz="1700" b="0" i="1" dirty="0">
              <a:solidFill>
                <a:srgbClr val="FF0000"/>
              </a:solidFill>
              <a:effectLst/>
              <a:latin typeface="Be Vietnam Pro" panose="020B0604020202020204" charset="0"/>
            </a:endParaRPr>
          </a:p>
          <a:p>
            <a:pPr algn="l">
              <a:lnSpc>
                <a:spcPct val="150000"/>
              </a:lnSpc>
            </a:pPr>
            <a:r>
              <a:rPr lang="en-US" sz="1700" b="0" i="1" dirty="0">
                <a:solidFill>
                  <a:srgbClr val="000000"/>
                </a:solidFill>
                <a:effectLst/>
                <a:latin typeface="Be Vietnam Pro" panose="020B0604020202020204" charset="0"/>
              </a:rPr>
              <a:t>4. - What _______ you (do) _______ last weekend?</a:t>
            </a:r>
          </a:p>
          <a:p>
            <a:pPr algn="l">
              <a:lnSpc>
                <a:spcPct val="150000"/>
              </a:lnSpc>
            </a:pPr>
            <a:r>
              <a:rPr lang="en-US" sz="1700" b="0" i="1" dirty="0">
                <a:solidFill>
                  <a:srgbClr val="000000"/>
                </a:solidFill>
                <a:effectLst/>
                <a:latin typeface="Be Vietnam Pro" panose="020B0604020202020204" charset="0"/>
              </a:rPr>
              <a:t>- I (cycle) __________ round the lake with my friends. Then I (watch) _________   TV in the afternoon.</a:t>
            </a:r>
          </a:p>
          <a:p>
            <a:pPr>
              <a:lnSpc>
                <a:spcPct val="150000"/>
              </a:lnSpc>
            </a:pP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dùng</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thì</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quá</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khứ</a:t>
            </a:r>
            <a:r>
              <a:rPr lang="en-US" sz="1700" i="1" dirty="0">
                <a:solidFill>
                  <a:srgbClr val="FF0000"/>
                </a:solidFill>
                <a:latin typeface="Be Vietnam Pro" panose="020B0604020202020204" charset="0"/>
                <a:sym typeface="Wingdings" panose="05000000000000000000" pitchFamily="2" charset="2"/>
              </a:rPr>
              <a:t> </a:t>
            </a:r>
            <a:r>
              <a:rPr lang="en-US" sz="1700" i="1" dirty="0" err="1">
                <a:solidFill>
                  <a:srgbClr val="FF0000"/>
                </a:solidFill>
                <a:latin typeface="Be Vietnam Pro" panose="020B0604020202020204" charset="0"/>
                <a:sym typeface="Wingdings" panose="05000000000000000000" pitchFamily="2" charset="2"/>
              </a:rPr>
              <a:t>đơn</a:t>
            </a:r>
            <a:endParaRPr lang="en-US" sz="1700" i="1" dirty="0">
              <a:solidFill>
                <a:srgbClr val="FF0000"/>
              </a:solidFill>
              <a:latin typeface="Be Vietnam Pro" panose="020B0604020202020204" charset="0"/>
            </a:endParaRPr>
          </a:p>
        </p:txBody>
      </p:sp>
      <p:sp>
        <p:nvSpPr>
          <p:cNvPr id="5" name="TextBox 4">
            <a:extLst>
              <a:ext uri="{FF2B5EF4-FFF2-40B4-BE49-F238E27FC236}">
                <a16:creationId xmlns:a16="http://schemas.microsoft.com/office/drawing/2014/main" xmlns="" id="{93CE5FFB-0FC1-F8A0-CE6A-54D362599EFF}"/>
              </a:ext>
            </a:extLst>
          </p:cNvPr>
          <p:cNvSpPr txBox="1"/>
          <p:nvPr/>
        </p:nvSpPr>
        <p:spPr>
          <a:xfrm>
            <a:off x="4498082" y="723103"/>
            <a:ext cx="871907" cy="353943"/>
          </a:xfrm>
          <a:prstGeom prst="rect">
            <a:avLst/>
          </a:prstGeom>
          <a:noFill/>
        </p:spPr>
        <p:txBody>
          <a:bodyPr wrap="square" rtlCol="0">
            <a:spAutoFit/>
          </a:bodyPr>
          <a:lstStyle/>
          <a:p>
            <a:r>
              <a:rPr lang="en-US" sz="1700" b="1" dirty="0">
                <a:solidFill>
                  <a:srgbClr val="FF0000"/>
                </a:solidFill>
                <a:latin typeface="Be Vietnam Pro" panose="020B0604020202020204" charset="0"/>
              </a:rPr>
              <a:t>took</a:t>
            </a:r>
          </a:p>
        </p:txBody>
      </p:sp>
      <p:sp>
        <p:nvSpPr>
          <p:cNvPr id="6" name="TextBox 5">
            <a:extLst>
              <a:ext uri="{FF2B5EF4-FFF2-40B4-BE49-F238E27FC236}">
                <a16:creationId xmlns:a16="http://schemas.microsoft.com/office/drawing/2014/main" xmlns="" id="{81525BFF-8B05-BAA4-D458-D36691423CC9}"/>
              </a:ext>
            </a:extLst>
          </p:cNvPr>
          <p:cNvSpPr txBox="1"/>
          <p:nvPr/>
        </p:nvSpPr>
        <p:spPr>
          <a:xfrm>
            <a:off x="2659376" y="1484162"/>
            <a:ext cx="917239" cy="353943"/>
          </a:xfrm>
          <a:prstGeom prst="rect">
            <a:avLst/>
          </a:prstGeom>
          <a:noFill/>
        </p:spPr>
        <p:txBody>
          <a:bodyPr wrap="none" rtlCol="0">
            <a:spAutoFit/>
          </a:bodyPr>
          <a:lstStyle/>
          <a:p>
            <a:r>
              <a:rPr lang="en-US" sz="1700" b="1" dirty="0">
                <a:solidFill>
                  <a:srgbClr val="FF0000"/>
                </a:solidFill>
                <a:latin typeface="Be Vietnam Pro" panose="020B0604020202020204" charset="0"/>
              </a:rPr>
              <a:t>stated</a:t>
            </a:r>
          </a:p>
        </p:txBody>
      </p:sp>
      <p:sp>
        <p:nvSpPr>
          <p:cNvPr id="7" name="TextBox 6">
            <a:extLst>
              <a:ext uri="{FF2B5EF4-FFF2-40B4-BE49-F238E27FC236}">
                <a16:creationId xmlns:a16="http://schemas.microsoft.com/office/drawing/2014/main" xmlns="" id="{8A1CA393-C178-8A3E-BCBA-17268D01F5F3}"/>
              </a:ext>
            </a:extLst>
          </p:cNvPr>
          <p:cNvSpPr txBox="1"/>
          <p:nvPr/>
        </p:nvSpPr>
        <p:spPr>
          <a:xfrm>
            <a:off x="3495630" y="2267989"/>
            <a:ext cx="1596298" cy="353943"/>
          </a:xfrm>
          <a:prstGeom prst="rect">
            <a:avLst/>
          </a:prstGeom>
          <a:noFill/>
        </p:spPr>
        <p:txBody>
          <a:bodyPr wrap="square" rtlCol="0">
            <a:spAutoFit/>
          </a:bodyPr>
          <a:lstStyle/>
          <a:p>
            <a:r>
              <a:rPr lang="en-US" sz="1700" b="1" dirty="0">
                <a:solidFill>
                  <a:srgbClr val="FF0000"/>
                </a:solidFill>
                <a:latin typeface="Be Vietnam Pro" panose="020B0604020202020204" charset="0"/>
              </a:rPr>
              <a:t>didn’t like </a:t>
            </a:r>
          </a:p>
        </p:txBody>
      </p:sp>
      <p:sp>
        <p:nvSpPr>
          <p:cNvPr id="8" name="TextBox 7">
            <a:extLst>
              <a:ext uri="{FF2B5EF4-FFF2-40B4-BE49-F238E27FC236}">
                <a16:creationId xmlns:a16="http://schemas.microsoft.com/office/drawing/2014/main" xmlns="" id="{E5EE0175-8DE8-642C-F5DF-32DFA90195BC}"/>
              </a:ext>
            </a:extLst>
          </p:cNvPr>
          <p:cNvSpPr txBox="1"/>
          <p:nvPr/>
        </p:nvSpPr>
        <p:spPr>
          <a:xfrm>
            <a:off x="1903759" y="3082812"/>
            <a:ext cx="540533" cy="353943"/>
          </a:xfrm>
          <a:prstGeom prst="rect">
            <a:avLst/>
          </a:prstGeom>
          <a:noFill/>
        </p:spPr>
        <p:txBody>
          <a:bodyPr wrap="none" rtlCol="0">
            <a:spAutoFit/>
          </a:bodyPr>
          <a:lstStyle/>
          <a:p>
            <a:r>
              <a:rPr lang="en-US" sz="1700" b="1" dirty="0">
                <a:solidFill>
                  <a:srgbClr val="FF0000"/>
                </a:solidFill>
                <a:latin typeface="Be Vietnam Pro" panose="020B0604020202020204" charset="0"/>
              </a:rPr>
              <a:t>did</a:t>
            </a:r>
          </a:p>
        </p:txBody>
      </p:sp>
      <p:sp>
        <p:nvSpPr>
          <p:cNvPr id="9" name="TextBox 8">
            <a:extLst>
              <a:ext uri="{FF2B5EF4-FFF2-40B4-BE49-F238E27FC236}">
                <a16:creationId xmlns:a16="http://schemas.microsoft.com/office/drawing/2014/main" xmlns="" id="{1208FB22-F6AC-46AF-7EFB-C4DDE5549B5E}"/>
              </a:ext>
            </a:extLst>
          </p:cNvPr>
          <p:cNvSpPr txBox="1"/>
          <p:nvPr/>
        </p:nvSpPr>
        <p:spPr>
          <a:xfrm>
            <a:off x="4093434" y="3051816"/>
            <a:ext cx="473206" cy="353943"/>
          </a:xfrm>
          <a:prstGeom prst="rect">
            <a:avLst/>
          </a:prstGeom>
          <a:noFill/>
        </p:spPr>
        <p:txBody>
          <a:bodyPr wrap="none" rtlCol="0">
            <a:spAutoFit/>
          </a:bodyPr>
          <a:lstStyle/>
          <a:p>
            <a:r>
              <a:rPr lang="en-US" sz="1700" b="1" dirty="0">
                <a:solidFill>
                  <a:srgbClr val="FF0000"/>
                </a:solidFill>
                <a:latin typeface="Be Vietnam Pro" panose="020B0604020202020204" charset="0"/>
              </a:rPr>
              <a:t>do</a:t>
            </a:r>
          </a:p>
        </p:txBody>
      </p:sp>
      <p:sp>
        <p:nvSpPr>
          <p:cNvPr id="10" name="TextBox 9">
            <a:extLst>
              <a:ext uri="{FF2B5EF4-FFF2-40B4-BE49-F238E27FC236}">
                <a16:creationId xmlns:a16="http://schemas.microsoft.com/office/drawing/2014/main" xmlns="" id="{76D3E636-CA28-A00C-B610-C3D36A46C4D8}"/>
              </a:ext>
            </a:extLst>
          </p:cNvPr>
          <p:cNvSpPr txBox="1"/>
          <p:nvPr/>
        </p:nvSpPr>
        <p:spPr>
          <a:xfrm>
            <a:off x="2127725" y="3435021"/>
            <a:ext cx="933269" cy="353943"/>
          </a:xfrm>
          <a:prstGeom prst="rect">
            <a:avLst/>
          </a:prstGeom>
          <a:noFill/>
        </p:spPr>
        <p:txBody>
          <a:bodyPr wrap="none" rtlCol="0">
            <a:spAutoFit/>
          </a:bodyPr>
          <a:lstStyle/>
          <a:p>
            <a:r>
              <a:rPr lang="en-US" sz="1700" b="1" dirty="0">
                <a:solidFill>
                  <a:srgbClr val="FF0000"/>
                </a:solidFill>
                <a:latin typeface="Be Vietnam Pro" panose="020B0604020202020204" charset="0"/>
              </a:rPr>
              <a:t>cycled</a:t>
            </a:r>
          </a:p>
        </p:txBody>
      </p:sp>
      <p:sp>
        <p:nvSpPr>
          <p:cNvPr id="11" name="TextBox 10">
            <a:extLst>
              <a:ext uri="{FF2B5EF4-FFF2-40B4-BE49-F238E27FC236}">
                <a16:creationId xmlns:a16="http://schemas.microsoft.com/office/drawing/2014/main" xmlns="" id="{7D4149E4-EAD0-7E0E-7193-0D3F78B3EF12}"/>
              </a:ext>
            </a:extLst>
          </p:cNvPr>
          <p:cNvSpPr txBox="1"/>
          <p:nvPr/>
        </p:nvSpPr>
        <p:spPr>
          <a:xfrm>
            <a:off x="850265" y="3833530"/>
            <a:ext cx="1167307" cy="353943"/>
          </a:xfrm>
          <a:prstGeom prst="rect">
            <a:avLst/>
          </a:prstGeom>
          <a:noFill/>
        </p:spPr>
        <p:txBody>
          <a:bodyPr wrap="none" rtlCol="0">
            <a:spAutoFit/>
          </a:bodyPr>
          <a:lstStyle/>
          <a:p>
            <a:r>
              <a:rPr lang="en-US" sz="1700" b="1" dirty="0">
                <a:solidFill>
                  <a:srgbClr val="FF0000"/>
                </a:solidFill>
                <a:latin typeface="Be Vietnam Pro" panose="020B0604020202020204" charset="0"/>
              </a:rPr>
              <a:t>watched</a:t>
            </a:r>
          </a:p>
        </p:txBody>
      </p:sp>
      <p:cxnSp>
        <p:nvCxnSpPr>
          <p:cNvPr id="12" name="Straight Connector 11">
            <a:extLst>
              <a:ext uri="{FF2B5EF4-FFF2-40B4-BE49-F238E27FC236}">
                <a16:creationId xmlns:a16="http://schemas.microsoft.com/office/drawing/2014/main" xmlns="" id="{DCB5D09C-F9DF-0A64-5B5F-9FB63AA15ECA}"/>
              </a:ext>
            </a:extLst>
          </p:cNvPr>
          <p:cNvCxnSpPr>
            <a:cxnSpLocks/>
          </p:cNvCxnSpPr>
          <p:nvPr/>
        </p:nvCxnSpPr>
        <p:spPr>
          <a:xfrm>
            <a:off x="7171944" y="1069242"/>
            <a:ext cx="71592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87051C4C-BD92-0176-F8E8-A133BBC7B744}"/>
              </a:ext>
            </a:extLst>
          </p:cNvPr>
          <p:cNvCxnSpPr>
            <a:cxnSpLocks/>
          </p:cNvCxnSpPr>
          <p:nvPr/>
        </p:nvCxnSpPr>
        <p:spPr>
          <a:xfrm>
            <a:off x="5571990" y="1838329"/>
            <a:ext cx="12510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389CFD71-90E6-1FB3-85ED-42C4667CDF18}"/>
              </a:ext>
            </a:extLst>
          </p:cNvPr>
          <p:cNvCxnSpPr>
            <a:cxnSpLocks/>
          </p:cNvCxnSpPr>
          <p:nvPr/>
        </p:nvCxnSpPr>
        <p:spPr>
          <a:xfrm>
            <a:off x="5922865" y="2610962"/>
            <a:ext cx="182171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318A63FC-CB34-4795-24D4-7CC0C60FE057}"/>
              </a:ext>
            </a:extLst>
          </p:cNvPr>
          <p:cNvCxnSpPr>
            <a:cxnSpLocks/>
          </p:cNvCxnSpPr>
          <p:nvPr/>
        </p:nvCxnSpPr>
        <p:spPr>
          <a:xfrm>
            <a:off x="5091928" y="3405759"/>
            <a:ext cx="127590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87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
                                            <p:txEl>
                                              <p:pRg st="8" end="8"/>
                                            </p:txEl>
                                          </p:spTgt>
                                        </p:tgtEl>
                                        <p:attrNameLst>
                                          <p:attrName>style.visibility</p:attrName>
                                        </p:attrNameLst>
                                      </p:cBhvr>
                                      <p:to>
                                        <p:strVal val="visible"/>
                                      </p:to>
                                    </p:set>
                                    <p:animEffect transition="in" filter="fade">
                                      <p:cBhvr>
                                        <p:cTn id="57" dur="500"/>
                                        <p:tgtEl>
                                          <p:spTgt spid="4">
                                            <p:txEl>
                                              <p:pRg st="8" end="8"/>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fade">
                                      <p:cBhvr>
                                        <p:cTn id="62" dur="500"/>
                                        <p:tgtEl>
                                          <p:spTgt spid="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500"/>
                                        <p:tgtEl>
                                          <p:spTgt spid="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72419"/>
            <a:ext cx="7704000" cy="572700"/>
          </a:xfrm>
        </p:spPr>
        <p:txBody>
          <a:bodyPr/>
          <a:lstStyle/>
          <a:p>
            <a:r>
              <a:rPr lang="en-US" sz="2800" dirty="0">
                <a:latin typeface="Be Vietnam Pro" panose="020B0604020202020204" charset="0"/>
              </a:rPr>
              <a:t>What do you say in these situations?</a:t>
            </a:r>
          </a:p>
        </p:txBody>
      </p:sp>
      <p:sp>
        <p:nvSpPr>
          <p:cNvPr id="16" name="TextBox 15">
            <a:extLst>
              <a:ext uri="{FF2B5EF4-FFF2-40B4-BE49-F238E27FC236}">
                <a16:creationId xmlns:a16="http://schemas.microsoft.com/office/drawing/2014/main" xmlns="" id="{92A23541-0F1B-1986-D415-C934B29E567F}"/>
              </a:ext>
            </a:extLst>
          </p:cNvPr>
          <p:cNvSpPr txBox="1"/>
          <p:nvPr/>
        </p:nvSpPr>
        <p:spPr>
          <a:xfrm>
            <a:off x="843516" y="745119"/>
            <a:ext cx="8300484" cy="3267882"/>
          </a:xfrm>
          <a:prstGeom prst="rect">
            <a:avLst/>
          </a:prstGeom>
          <a:noFill/>
        </p:spPr>
        <p:txBody>
          <a:bodyPr wrap="square">
            <a:spAutoFit/>
          </a:bodyPr>
          <a:lstStyle/>
          <a:p>
            <a:pPr algn="l">
              <a:lnSpc>
                <a:spcPts val="2500"/>
              </a:lnSpc>
            </a:pPr>
            <a:r>
              <a:rPr lang="vi-VN" sz="1800" b="0" i="0" dirty="0">
                <a:solidFill>
                  <a:srgbClr val="000000"/>
                </a:solidFill>
                <a:effectLst/>
                <a:latin typeface="Be Vietnam Pro" panose="020B0604020202020204" charset="0"/>
              </a:rPr>
              <a:t>1. Your friends are making a lot of noise.</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 Please, stop ___</a:t>
            </a:r>
            <a:r>
              <a:rPr lang="en-US" sz="1800" b="0" i="0" dirty="0">
                <a:solidFill>
                  <a:srgbClr val="000000"/>
                </a:solidFill>
                <a:effectLst/>
                <a:latin typeface="Be Vietnam Pro" panose="020B0604020202020204" charset="0"/>
              </a:rPr>
              <a:t>__________</a:t>
            </a:r>
            <a:r>
              <a:rPr lang="vi-VN" sz="1800" b="0" i="0" dirty="0">
                <a:solidFill>
                  <a:srgbClr val="000000"/>
                </a:solidFill>
                <a:effectLst/>
                <a:latin typeface="Be Vietnam Pro" panose="020B0604020202020204" charset="0"/>
              </a:rPr>
              <a:t>______.</a:t>
            </a:r>
          </a:p>
          <a:p>
            <a:pPr algn="l">
              <a:lnSpc>
                <a:spcPts val="2500"/>
              </a:lnSpc>
            </a:pPr>
            <a:r>
              <a:rPr lang="vi-VN" sz="1800" b="0" i="0" dirty="0">
                <a:solidFill>
                  <a:srgbClr val="000000"/>
                </a:solidFill>
                <a:effectLst/>
                <a:latin typeface="Be Vietnam Pro" panose="020B0604020202020204" charset="0"/>
              </a:rPr>
              <a:t>2. The boy is watching TV for too long.</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______</a:t>
            </a:r>
            <a:r>
              <a:rPr lang="en-US" sz="1800" b="0" i="0" dirty="0">
                <a:solidFill>
                  <a:srgbClr val="000000"/>
                </a:solidFill>
                <a:effectLst/>
                <a:latin typeface="Be Vietnam Pro" panose="020B0604020202020204" charset="0"/>
              </a:rPr>
              <a:t>_</a:t>
            </a:r>
            <a:r>
              <a:rPr lang="vi-VN" sz="1800" b="0" i="0" dirty="0">
                <a:solidFill>
                  <a:srgbClr val="000000"/>
                </a:solidFill>
                <a:effectLst/>
                <a:latin typeface="Be Vietnam Pro" panose="020B0604020202020204" charset="0"/>
              </a:rPr>
              <a:t>___</a:t>
            </a:r>
            <a:r>
              <a:rPr lang="en-US" sz="1800" b="0" i="0" dirty="0">
                <a:solidFill>
                  <a:srgbClr val="000000"/>
                </a:solidFill>
                <a:effectLst/>
                <a:latin typeface="Be Vietnam Pro" panose="020B0604020202020204" charset="0"/>
              </a:rPr>
              <a:t>___</a:t>
            </a:r>
            <a:r>
              <a:rPr lang="vi-VN" sz="1800" b="0" i="0" dirty="0">
                <a:solidFill>
                  <a:srgbClr val="000000"/>
                </a:solidFill>
                <a:effectLst/>
                <a:latin typeface="Be Vietnam Pro" panose="020B0604020202020204" charset="0"/>
              </a:rPr>
              <a:t>_____ to play with your friends.</a:t>
            </a:r>
          </a:p>
          <a:p>
            <a:pPr algn="l">
              <a:lnSpc>
                <a:spcPts val="2500"/>
              </a:lnSpc>
            </a:pPr>
            <a:r>
              <a:rPr lang="vi-VN" sz="1800" b="0" i="0" dirty="0">
                <a:solidFill>
                  <a:srgbClr val="000000"/>
                </a:solidFill>
                <a:effectLst/>
                <a:latin typeface="Be Vietnam Pro" panose="020B0604020202020204" charset="0"/>
              </a:rPr>
              <a:t>3. Some children are feeding the animals at the zoo, but it is not allowed.</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_______</a:t>
            </a:r>
            <a:r>
              <a:rPr lang="en-US" sz="1800" b="0" i="0" dirty="0">
                <a:solidFill>
                  <a:srgbClr val="000000"/>
                </a:solidFill>
                <a:effectLst/>
                <a:latin typeface="Be Vietnam Pro" panose="020B0604020202020204" charset="0"/>
              </a:rPr>
              <a:t>__</a:t>
            </a:r>
            <a:r>
              <a:rPr lang="vi-VN" sz="1800" b="0" i="0" dirty="0">
                <a:solidFill>
                  <a:srgbClr val="000000"/>
                </a:solidFill>
                <a:effectLst/>
                <a:latin typeface="Be Vietnam Pro" panose="020B0604020202020204" charset="0"/>
              </a:rPr>
              <a:t>_______the animals.</a:t>
            </a:r>
          </a:p>
          <a:p>
            <a:pPr algn="l">
              <a:lnSpc>
                <a:spcPts val="2500"/>
              </a:lnSpc>
            </a:pPr>
            <a:r>
              <a:rPr lang="vi-VN" sz="1800" b="0" i="0" dirty="0">
                <a:solidFill>
                  <a:srgbClr val="000000"/>
                </a:solidFill>
                <a:effectLst/>
                <a:latin typeface="Be Vietnam Pro" panose="020B0604020202020204" charset="0"/>
              </a:rPr>
              <a:t>4. The teacher wants the boys to stand in line.</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_______</a:t>
            </a:r>
            <a:r>
              <a:rPr lang="en-US" sz="1800" b="0" i="0" dirty="0">
                <a:solidFill>
                  <a:srgbClr val="000000"/>
                </a:solidFill>
                <a:effectLst/>
                <a:latin typeface="Be Vietnam Pro" panose="020B0604020202020204" charset="0"/>
              </a:rPr>
              <a:t>_________</a:t>
            </a:r>
            <a:r>
              <a:rPr lang="vi-VN" sz="1800" b="0" i="0" dirty="0">
                <a:solidFill>
                  <a:srgbClr val="000000"/>
                </a:solidFill>
                <a:effectLst/>
                <a:latin typeface="Be Vietnam Pro" panose="020B0604020202020204" charset="0"/>
              </a:rPr>
              <a:t>_______.</a:t>
            </a:r>
          </a:p>
          <a:p>
            <a:pPr algn="l">
              <a:lnSpc>
                <a:spcPts val="2500"/>
              </a:lnSpc>
            </a:pPr>
            <a:r>
              <a:rPr lang="vi-VN" sz="1800" b="0" i="0" dirty="0">
                <a:solidFill>
                  <a:srgbClr val="000000"/>
                </a:solidFill>
                <a:effectLst/>
                <a:latin typeface="Be Vietnam Pro" panose="020B0604020202020204" charset="0"/>
              </a:rPr>
              <a:t>5. Your mother tells you not to touch the dog.</a:t>
            </a:r>
          </a:p>
          <a:p>
            <a:pPr algn="l">
              <a:lnSpc>
                <a:spcPts val="2500"/>
              </a:lnSpc>
            </a:pPr>
            <a:r>
              <a:rPr lang="en-US" sz="1800" dirty="0">
                <a:latin typeface="Be Vietnam Pro" panose="020B0604020202020204" charset="0"/>
                <a:sym typeface="Wingdings" panose="05000000000000000000" pitchFamily="2" charset="2"/>
              </a:rPr>
              <a:t></a:t>
            </a:r>
            <a:r>
              <a:rPr lang="vi-VN" sz="1800" b="0" i="0" dirty="0">
                <a:solidFill>
                  <a:srgbClr val="000000"/>
                </a:solidFill>
                <a:effectLst/>
                <a:latin typeface="Be Vietnam Pro" panose="020B0604020202020204" charset="0"/>
              </a:rPr>
              <a:t>_________</a:t>
            </a:r>
            <a:r>
              <a:rPr lang="en-US" sz="1800" dirty="0">
                <a:latin typeface="Be Vietnam Pro" panose="020B0604020202020204" charset="0"/>
              </a:rPr>
              <a:t>_________</a:t>
            </a:r>
            <a:r>
              <a:rPr lang="vi-VN" sz="1800" b="0" i="0" dirty="0">
                <a:solidFill>
                  <a:srgbClr val="000000"/>
                </a:solidFill>
                <a:effectLst/>
                <a:latin typeface="Be Vietnam Pro" panose="020B0604020202020204" charset="0"/>
              </a:rPr>
              <a:t>_____.</a:t>
            </a:r>
          </a:p>
        </p:txBody>
      </p:sp>
      <p:sp>
        <p:nvSpPr>
          <p:cNvPr id="17" name="TextBox 16">
            <a:extLst>
              <a:ext uri="{FF2B5EF4-FFF2-40B4-BE49-F238E27FC236}">
                <a16:creationId xmlns:a16="http://schemas.microsoft.com/office/drawing/2014/main" xmlns="" id="{C9BBBDD1-01BE-97BA-906A-61B934FB3B5E}"/>
              </a:ext>
            </a:extLst>
          </p:cNvPr>
          <p:cNvSpPr txBox="1"/>
          <p:nvPr/>
        </p:nvSpPr>
        <p:spPr>
          <a:xfrm>
            <a:off x="2761976" y="1068873"/>
            <a:ext cx="2128284"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making noise.</a:t>
            </a:r>
            <a:endParaRPr lang="en-US" sz="1800" b="1" dirty="0">
              <a:solidFill>
                <a:srgbClr val="FF0000"/>
              </a:solidFill>
              <a:latin typeface="Be Vietnam Pro" panose="020B0604020202020204" charset="0"/>
            </a:endParaRPr>
          </a:p>
        </p:txBody>
      </p:sp>
      <p:sp>
        <p:nvSpPr>
          <p:cNvPr id="18" name="TextBox 17">
            <a:extLst>
              <a:ext uri="{FF2B5EF4-FFF2-40B4-BE49-F238E27FC236}">
                <a16:creationId xmlns:a16="http://schemas.microsoft.com/office/drawing/2014/main" xmlns="" id="{2D028969-D1B6-7FC3-F009-9BB50E2F3FBD}"/>
              </a:ext>
            </a:extLst>
          </p:cNvPr>
          <p:cNvSpPr txBox="1"/>
          <p:nvPr/>
        </p:nvSpPr>
        <p:spPr>
          <a:xfrm>
            <a:off x="1194731" y="1702289"/>
            <a:ext cx="1851837"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Go out</a:t>
            </a:r>
            <a:endParaRPr lang="en-US" sz="1800" b="1" dirty="0">
              <a:solidFill>
                <a:srgbClr val="FF0000"/>
              </a:solidFill>
              <a:latin typeface="Be Vietnam Pro" panose="020B0604020202020204" charset="0"/>
            </a:endParaRPr>
          </a:p>
        </p:txBody>
      </p:sp>
      <p:sp>
        <p:nvSpPr>
          <p:cNvPr id="19" name="TextBox 18">
            <a:extLst>
              <a:ext uri="{FF2B5EF4-FFF2-40B4-BE49-F238E27FC236}">
                <a16:creationId xmlns:a16="http://schemas.microsoft.com/office/drawing/2014/main" xmlns="" id="{0E2687D5-22D7-0226-4D68-768C0A0DD97B}"/>
              </a:ext>
            </a:extLst>
          </p:cNvPr>
          <p:cNvSpPr txBox="1"/>
          <p:nvPr/>
        </p:nvSpPr>
        <p:spPr>
          <a:xfrm>
            <a:off x="1183156" y="2327843"/>
            <a:ext cx="2128284"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Don't feed</a:t>
            </a:r>
            <a:endParaRPr lang="en-US" sz="1800" b="1" dirty="0">
              <a:solidFill>
                <a:srgbClr val="FF0000"/>
              </a:solidFill>
              <a:latin typeface="Be Vietnam Pro" panose="020B0604020202020204" charset="0"/>
            </a:endParaRPr>
          </a:p>
        </p:txBody>
      </p:sp>
      <p:sp>
        <p:nvSpPr>
          <p:cNvPr id="20" name="TextBox 19">
            <a:extLst>
              <a:ext uri="{FF2B5EF4-FFF2-40B4-BE49-F238E27FC236}">
                <a16:creationId xmlns:a16="http://schemas.microsoft.com/office/drawing/2014/main" xmlns="" id="{E78BDF50-8A4E-DC1A-8D26-F8E80C769DC1}"/>
              </a:ext>
            </a:extLst>
          </p:cNvPr>
          <p:cNvSpPr txBox="1"/>
          <p:nvPr/>
        </p:nvSpPr>
        <p:spPr>
          <a:xfrm>
            <a:off x="1125281" y="2945381"/>
            <a:ext cx="4717310"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Stand in line, boys!</a:t>
            </a:r>
            <a:endParaRPr lang="en-US" sz="1800" b="1" dirty="0">
              <a:solidFill>
                <a:srgbClr val="FF0000"/>
              </a:solidFill>
              <a:latin typeface="Be Vietnam Pro" panose="020B0604020202020204" charset="0"/>
            </a:endParaRPr>
          </a:p>
        </p:txBody>
      </p:sp>
      <p:sp>
        <p:nvSpPr>
          <p:cNvPr id="21" name="TextBox 20">
            <a:extLst>
              <a:ext uri="{FF2B5EF4-FFF2-40B4-BE49-F238E27FC236}">
                <a16:creationId xmlns:a16="http://schemas.microsoft.com/office/drawing/2014/main" xmlns="" id="{FCF61D05-146A-709B-5F8D-76DF357B5B56}"/>
              </a:ext>
            </a:extLst>
          </p:cNvPr>
          <p:cNvSpPr txBox="1"/>
          <p:nvPr/>
        </p:nvSpPr>
        <p:spPr>
          <a:xfrm>
            <a:off x="1125281" y="3578797"/>
            <a:ext cx="4717310" cy="369332"/>
          </a:xfrm>
          <a:prstGeom prst="rect">
            <a:avLst/>
          </a:prstGeom>
          <a:noFill/>
        </p:spPr>
        <p:txBody>
          <a:bodyPr wrap="square">
            <a:spAutoFit/>
          </a:bodyPr>
          <a:lstStyle/>
          <a:p>
            <a:r>
              <a:rPr lang="en-US" sz="1800" b="1" i="0" dirty="0">
                <a:solidFill>
                  <a:srgbClr val="FF0000"/>
                </a:solidFill>
                <a:effectLst/>
                <a:latin typeface="Be Vietnam Pro" panose="020B0604020202020204" charset="0"/>
              </a:rPr>
              <a:t>Don’t touch the dog.</a:t>
            </a:r>
            <a:endParaRPr lang="en-US" sz="1800" b="1" dirty="0">
              <a:solidFill>
                <a:srgbClr val="FF0000"/>
              </a:solidFill>
              <a:latin typeface="Be Vietnam Pro" panose="020B0604020202020204" charset="0"/>
            </a:endParaRPr>
          </a:p>
        </p:txBody>
      </p:sp>
    </p:spTree>
    <p:extLst>
      <p:ext uri="{BB962C8B-B14F-4D97-AF65-F5344CB8AC3E}">
        <p14:creationId xmlns:p14="http://schemas.microsoft.com/office/powerpoint/2010/main" val="47264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000" y="10542"/>
            <a:ext cx="7704000" cy="572700"/>
          </a:xfrm>
        </p:spPr>
        <p:txBody>
          <a:bodyPr/>
          <a:lstStyle/>
          <a:p>
            <a:r>
              <a:rPr lang="en-US" sz="2800" dirty="0">
                <a:latin typeface="Be Vietnam Pro" panose="020B0604020202020204" charset="0"/>
              </a:rPr>
              <a:t>Fill each blank with ONE word to complete the passage.</a:t>
            </a:r>
          </a:p>
        </p:txBody>
      </p:sp>
      <p:sp>
        <p:nvSpPr>
          <p:cNvPr id="9" name="TextBox 8">
            <a:extLst>
              <a:ext uri="{FF2B5EF4-FFF2-40B4-BE49-F238E27FC236}">
                <a16:creationId xmlns:a16="http://schemas.microsoft.com/office/drawing/2014/main" xmlns="" id="{8BD882A8-DFBF-95D6-030E-49326AE8C1A7}"/>
              </a:ext>
            </a:extLst>
          </p:cNvPr>
          <p:cNvSpPr txBox="1"/>
          <p:nvPr/>
        </p:nvSpPr>
        <p:spPr>
          <a:xfrm>
            <a:off x="884073" y="902127"/>
            <a:ext cx="7960241" cy="3416320"/>
          </a:xfrm>
          <a:prstGeom prst="rect">
            <a:avLst/>
          </a:prstGeom>
          <a:noFill/>
        </p:spPr>
        <p:txBody>
          <a:bodyPr wrap="square">
            <a:spAutoFit/>
          </a:bodyPr>
          <a:lstStyle/>
          <a:p>
            <a:pPr algn="just">
              <a:lnSpc>
                <a:spcPct val="150000"/>
              </a:lnSpc>
            </a:pPr>
            <a:r>
              <a:rPr lang="en-US" sz="1800" b="0" i="0" dirty="0">
                <a:solidFill>
                  <a:srgbClr val="000000"/>
                </a:solidFill>
                <a:effectLst/>
                <a:latin typeface="Be Vietnam Pro" panose="020B0604020202020204" charset="0"/>
              </a:rPr>
              <a:t>Sports and games are very important in our lives. We all can (1) __________ a sport, or a game, or watch sports events on TV or at the stadium. When you listen to the radio every day, you can always (2)__________ sports news. When you open a newspaper, you will always find an article about your (3)__________kind of game. Television </a:t>
            </a:r>
            <a:r>
              <a:rPr lang="en-US" sz="1800" dirty="0" err="1">
                <a:latin typeface="Be Vietnam Pro" panose="020B0604020202020204" charset="0"/>
              </a:rPr>
              <a:t>p</a:t>
            </a:r>
            <a:r>
              <a:rPr lang="en-US" sz="1800" b="0" i="0" dirty="0" err="1">
                <a:solidFill>
                  <a:srgbClr val="000000"/>
                </a:solidFill>
                <a:effectLst/>
                <a:latin typeface="Be Vietnam Pro" panose="020B0604020202020204" charset="0"/>
              </a:rPr>
              <a:t>rogrammes</a:t>
            </a:r>
            <a:r>
              <a:rPr lang="en-US" sz="1800" b="0" i="0" dirty="0">
                <a:solidFill>
                  <a:srgbClr val="000000"/>
                </a:solidFill>
                <a:effectLst/>
                <a:latin typeface="Be Vietnam Pro" panose="020B0604020202020204" charset="0"/>
              </a:rPr>
              <a:t> about (4)__________ are also very popular, and you can watch something interesting every day. Stories about (5)_________sports stars are often very interesting.</a:t>
            </a:r>
            <a:endParaRPr lang="en-US" sz="1800" dirty="0">
              <a:latin typeface="Be Vietnam Pro" panose="020B0604020202020204" charset="0"/>
            </a:endParaRPr>
          </a:p>
        </p:txBody>
      </p:sp>
      <p:sp>
        <p:nvSpPr>
          <p:cNvPr id="10" name="TextBox 9">
            <a:extLst>
              <a:ext uri="{FF2B5EF4-FFF2-40B4-BE49-F238E27FC236}">
                <a16:creationId xmlns:a16="http://schemas.microsoft.com/office/drawing/2014/main" xmlns="" id="{D85A590E-4B20-E7E2-616D-0D18630AFA12}"/>
              </a:ext>
            </a:extLst>
          </p:cNvPr>
          <p:cNvSpPr txBox="1"/>
          <p:nvPr/>
        </p:nvSpPr>
        <p:spPr>
          <a:xfrm>
            <a:off x="1355248" y="1391875"/>
            <a:ext cx="665567" cy="353943"/>
          </a:xfrm>
          <a:prstGeom prst="rect">
            <a:avLst/>
          </a:prstGeom>
          <a:noFill/>
        </p:spPr>
        <p:txBody>
          <a:bodyPr wrap="none" rtlCol="0">
            <a:spAutoFit/>
          </a:bodyPr>
          <a:lstStyle/>
          <a:p>
            <a:r>
              <a:rPr lang="en-US" sz="1700" b="1" dirty="0">
                <a:solidFill>
                  <a:srgbClr val="FF0000"/>
                </a:solidFill>
                <a:latin typeface="Be Vietnam Pro" panose="020B0604020202020204" charset="0"/>
              </a:rPr>
              <a:t>play</a:t>
            </a:r>
          </a:p>
        </p:txBody>
      </p:sp>
      <p:sp>
        <p:nvSpPr>
          <p:cNvPr id="11" name="TextBox 10">
            <a:extLst>
              <a:ext uri="{FF2B5EF4-FFF2-40B4-BE49-F238E27FC236}">
                <a16:creationId xmlns:a16="http://schemas.microsoft.com/office/drawing/2014/main" xmlns="" id="{59545200-51E7-FA93-C553-CAF9B403E0AC}"/>
              </a:ext>
            </a:extLst>
          </p:cNvPr>
          <p:cNvSpPr txBox="1"/>
          <p:nvPr/>
        </p:nvSpPr>
        <p:spPr>
          <a:xfrm>
            <a:off x="1676810" y="2202494"/>
            <a:ext cx="688009" cy="353943"/>
          </a:xfrm>
          <a:prstGeom prst="rect">
            <a:avLst/>
          </a:prstGeom>
          <a:noFill/>
        </p:spPr>
        <p:txBody>
          <a:bodyPr wrap="none" rtlCol="0">
            <a:spAutoFit/>
          </a:bodyPr>
          <a:lstStyle/>
          <a:p>
            <a:r>
              <a:rPr lang="en-US" sz="1700" b="1" dirty="0">
                <a:solidFill>
                  <a:srgbClr val="FF0000"/>
                </a:solidFill>
                <a:latin typeface="Be Vietnam Pro" panose="020B0604020202020204" charset="0"/>
              </a:rPr>
              <a:t>hear</a:t>
            </a:r>
          </a:p>
        </p:txBody>
      </p:sp>
      <p:sp>
        <p:nvSpPr>
          <p:cNvPr id="12" name="TextBox 11">
            <a:extLst>
              <a:ext uri="{FF2B5EF4-FFF2-40B4-BE49-F238E27FC236}">
                <a16:creationId xmlns:a16="http://schemas.microsoft.com/office/drawing/2014/main" xmlns="" id="{4074C464-BC64-09A9-7135-968006C8BE24}"/>
              </a:ext>
            </a:extLst>
          </p:cNvPr>
          <p:cNvSpPr txBox="1"/>
          <p:nvPr/>
        </p:nvSpPr>
        <p:spPr>
          <a:xfrm>
            <a:off x="5592638" y="2610287"/>
            <a:ext cx="1205779" cy="353943"/>
          </a:xfrm>
          <a:prstGeom prst="rect">
            <a:avLst/>
          </a:prstGeom>
          <a:noFill/>
        </p:spPr>
        <p:txBody>
          <a:bodyPr wrap="none" rtlCol="0">
            <a:spAutoFit/>
          </a:bodyPr>
          <a:lstStyle/>
          <a:p>
            <a:r>
              <a:rPr lang="en-US" sz="1700" b="1" dirty="0" err="1">
                <a:solidFill>
                  <a:srgbClr val="FF0000"/>
                </a:solidFill>
                <a:latin typeface="Be Vietnam Pro" panose="020B0604020202020204" charset="0"/>
              </a:rPr>
              <a:t>favourite</a:t>
            </a:r>
            <a:endParaRPr lang="en-US" sz="1700" b="1" dirty="0">
              <a:solidFill>
                <a:srgbClr val="FF0000"/>
              </a:solidFill>
              <a:latin typeface="Be Vietnam Pro" panose="020B0604020202020204" charset="0"/>
            </a:endParaRPr>
          </a:p>
        </p:txBody>
      </p:sp>
      <p:sp>
        <p:nvSpPr>
          <p:cNvPr id="13" name="TextBox 12">
            <a:extLst>
              <a:ext uri="{FF2B5EF4-FFF2-40B4-BE49-F238E27FC236}">
                <a16:creationId xmlns:a16="http://schemas.microsoft.com/office/drawing/2014/main" xmlns="" id="{15350EB6-C8D7-770E-77EE-CC2EBA2A42EE}"/>
              </a:ext>
            </a:extLst>
          </p:cNvPr>
          <p:cNvSpPr txBox="1"/>
          <p:nvPr/>
        </p:nvSpPr>
        <p:spPr>
          <a:xfrm>
            <a:off x="5503087" y="2998955"/>
            <a:ext cx="896399" cy="353943"/>
          </a:xfrm>
          <a:prstGeom prst="rect">
            <a:avLst/>
          </a:prstGeom>
          <a:noFill/>
        </p:spPr>
        <p:txBody>
          <a:bodyPr wrap="none" rtlCol="0">
            <a:spAutoFit/>
          </a:bodyPr>
          <a:lstStyle/>
          <a:p>
            <a:r>
              <a:rPr lang="en-US" sz="1700" b="1" dirty="0">
                <a:solidFill>
                  <a:srgbClr val="FF0000"/>
                </a:solidFill>
                <a:latin typeface="Be Vietnam Pro" panose="020B0604020202020204" charset="0"/>
              </a:rPr>
              <a:t>sports</a:t>
            </a:r>
          </a:p>
        </p:txBody>
      </p:sp>
      <p:sp>
        <p:nvSpPr>
          <p:cNvPr id="14" name="TextBox 13">
            <a:extLst>
              <a:ext uri="{FF2B5EF4-FFF2-40B4-BE49-F238E27FC236}">
                <a16:creationId xmlns:a16="http://schemas.microsoft.com/office/drawing/2014/main" xmlns="" id="{36925C33-20A2-355C-E1BE-C33E2B111236}"/>
              </a:ext>
            </a:extLst>
          </p:cNvPr>
          <p:cNvSpPr txBox="1"/>
          <p:nvPr/>
        </p:nvSpPr>
        <p:spPr>
          <a:xfrm>
            <a:off x="2364819" y="3856804"/>
            <a:ext cx="1000595" cy="353943"/>
          </a:xfrm>
          <a:prstGeom prst="rect">
            <a:avLst/>
          </a:prstGeom>
          <a:noFill/>
        </p:spPr>
        <p:txBody>
          <a:bodyPr wrap="none" rtlCol="0">
            <a:spAutoFit/>
          </a:bodyPr>
          <a:lstStyle/>
          <a:p>
            <a:r>
              <a:rPr lang="en-US" sz="1700" b="1" dirty="0">
                <a:solidFill>
                  <a:srgbClr val="FF0000"/>
                </a:solidFill>
                <a:latin typeface="Be Vietnam Pro" panose="020B0604020202020204" charset="0"/>
              </a:rPr>
              <a:t>famous</a:t>
            </a:r>
          </a:p>
        </p:txBody>
      </p:sp>
    </p:spTree>
    <p:extLst>
      <p:ext uri="{BB962C8B-B14F-4D97-AF65-F5344CB8AC3E}">
        <p14:creationId xmlns:p14="http://schemas.microsoft.com/office/powerpoint/2010/main" val="198041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94"/>
        <p:cNvGrpSpPr/>
        <p:nvPr/>
      </p:nvGrpSpPr>
      <p:grpSpPr>
        <a:xfrm>
          <a:off x="0" y="0"/>
          <a:ext cx="0" cy="0"/>
          <a:chOff x="0" y="0"/>
          <a:chExt cx="0" cy="0"/>
        </a:xfrm>
      </p:grpSpPr>
      <p:sp>
        <p:nvSpPr>
          <p:cNvPr id="2295" name="Google Shape;2295;p48"/>
          <p:cNvSpPr txBox="1">
            <a:spLocks noGrp="1"/>
          </p:cNvSpPr>
          <p:nvPr>
            <p:ph type="subTitle" idx="1"/>
          </p:nvPr>
        </p:nvSpPr>
        <p:spPr>
          <a:xfrm>
            <a:off x="827314" y="2404500"/>
            <a:ext cx="6988629" cy="697929"/>
          </a:xfrm>
          <a:prstGeom prst="rect">
            <a:avLst/>
          </a:prstGeom>
        </p:spPr>
        <p:txBody>
          <a:bodyPr spcFirstLastPara="1" wrap="square" lIns="91425" tIns="91425" rIns="91425" bIns="91425" anchor="ctr" anchorCtr="0">
            <a:noAutofit/>
          </a:bodyPr>
          <a:lstStyle/>
          <a:p>
            <a:pPr marL="0" lvl="0" indent="0"/>
            <a:r>
              <a:rPr lang="en-US" sz="2400" dirty="0"/>
              <a:t>Review the vocabulary and grammar of unit 8</a:t>
            </a:r>
            <a:endParaRPr sz="2400" dirty="0"/>
          </a:p>
        </p:txBody>
      </p:sp>
      <p:sp>
        <p:nvSpPr>
          <p:cNvPr id="2296" name="Google Shape;2296;p48"/>
          <p:cNvSpPr txBox="1">
            <a:spLocks noGrp="1"/>
          </p:cNvSpPr>
          <p:nvPr>
            <p:ph type="title"/>
          </p:nvPr>
        </p:nvSpPr>
        <p:spPr>
          <a:xfrm>
            <a:off x="2100875" y="1562700"/>
            <a:ext cx="4942200" cy="841800"/>
          </a:xfrm>
          <a:prstGeom prst="rect">
            <a:avLst/>
          </a:prstGeom>
        </p:spPr>
        <p:txBody>
          <a:bodyPr spcFirstLastPara="1" wrap="square" lIns="91425" tIns="91425" rIns="91425" bIns="91425" anchor="t" anchorCtr="0">
            <a:noAutofit/>
          </a:bodyPr>
          <a:lstStyle/>
          <a:p>
            <a:pPr lvl="0"/>
            <a:r>
              <a:rPr lang="en-US" dirty="0"/>
              <a:t>OBJECTIVES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3"/>
        <p:cNvGrpSpPr/>
        <p:nvPr/>
      </p:nvGrpSpPr>
      <p:grpSpPr>
        <a:xfrm>
          <a:off x="0" y="0"/>
          <a:ext cx="0" cy="0"/>
          <a:chOff x="0" y="0"/>
          <a:chExt cx="0" cy="0"/>
        </a:xfrm>
      </p:grpSpPr>
      <p:sp>
        <p:nvSpPr>
          <p:cNvPr id="3064" name="Google Shape;3064;p80"/>
          <p:cNvSpPr txBox="1">
            <a:spLocks noGrp="1"/>
          </p:cNvSpPr>
          <p:nvPr>
            <p:ph type="ctrTitle"/>
          </p:nvPr>
        </p:nvSpPr>
        <p:spPr>
          <a:xfrm>
            <a:off x="1170950" y="2080772"/>
            <a:ext cx="4284000" cy="66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pic>
        <p:nvPicPr>
          <p:cNvPr id="3076" name="Google Shape;3076;p80"/>
          <p:cNvPicPr preferRelativeResize="0">
            <a:picLocks noGrp="1"/>
          </p:cNvPicPr>
          <p:nvPr>
            <p:ph type="pic" idx="2"/>
          </p:nvPr>
        </p:nvPicPr>
        <p:blipFill rotWithShape="1">
          <a:blip r:embed="rId3">
            <a:alphaModFix/>
          </a:blip>
          <a:srcRect t="16724" b="16724"/>
          <a:stretch/>
        </p:blipFill>
        <p:spPr>
          <a:xfrm>
            <a:off x="5431536" y="861762"/>
            <a:ext cx="3420000" cy="3420000"/>
          </a:xfrm>
          <a:prstGeom prst="ellipse">
            <a:avLst/>
          </a:prstGeom>
        </p:spPr>
      </p:pic>
      <p:grpSp>
        <p:nvGrpSpPr>
          <p:cNvPr id="3077" name="Google Shape;3077;p80"/>
          <p:cNvGrpSpPr/>
          <p:nvPr/>
        </p:nvGrpSpPr>
        <p:grpSpPr>
          <a:xfrm>
            <a:off x="7588739" y="3818631"/>
            <a:ext cx="1199238" cy="228418"/>
            <a:chOff x="9945056" y="4082390"/>
            <a:chExt cx="933695" cy="177868"/>
          </a:xfrm>
        </p:grpSpPr>
        <p:sp>
          <p:nvSpPr>
            <p:cNvPr id="3078" name="Google Shape;3078;p80"/>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80"/>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80"/>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80"/>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80"/>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80"/>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80"/>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80"/>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grpSp>
        <p:nvGrpSpPr>
          <p:cNvPr id="2322" name="Google Shape;2322;p52"/>
          <p:cNvGrpSpPr/>
          <p:nvPr/>
        </p:nvGrpSpPr>
        <p:grpSpPr>
          <a:xfrm>
            <a:off x="4104125" y="640650"/>
            <a:ext cx="815400" cy="815400"/>
            <a:chOff x="4248425" y="640650"/>
            <a:chExt cx="815400" cy="815400"/>
          </a:xfrm>
        </p:grpSpPr>
        <p:sp>
          <p:nvSpPr>
            <p:cNvPr id="2323" name="Google Shape;2323;p52"/>
            <p:cNvSpPr/>
            <p:nvPr/>
          </p:nvSpPr>
          <p:spPr>
            <a:xfrm>
              <a:off x="4248425" y="640650"/>
              <a:ext cx="815400" cy="815400"/>
            </a:xfrm>
            <a:prstGeom prst="ellipse">
              <a:avLst/>
            </a:pr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2"/>
            <p:cNvSpPr/>
            <p:nvPr/>
          </p:nvSpPr>
          <p:spPr>
            <a:xfrm>
              <a:off x="4369925" y="762064"/>
              <a:ext cx="572400" cy="572700"/>
            </a:xfrm>
            <a:prstGeom prst="ellipse">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52"/>
          <p:cNvSpPr txBox="1">
            <a:spLocks noGrp="1"/>
          </p:cNvSpPr>
          <p:nvPr>
            <p:ph type="title"/>
          </p:nvPr>
        </p:nvSpPr>
        <p:spPr>
          <a:xfrm>
            <a:off x="4102675" y="1625313"/>
            <a:ext cx="4320900" cy="1361100"/>
          </a:xfrm>
          <a:prstGeom prst="rect">
            <a:avLst/>
          </a:prstGeom>
        </p:spPr>
        <p:txBody>
          <a:bodyPr spcFirstLastPara="1" wrap="square" lIns="91425" tIns="91425" rIns="91425" bIns="91425" anchor="ctr" anchorCtr="0">
            <a:noAutofit/>
          </a:bodyPr>
          <a:lstStyle/>
          <a:p>
            <a:pPr lvl="0"/>
            <a:r>
              <a:rPr lang="en-US" dirty="0"/>
              <a:t>VOCABULARY</a:t>
            </a:r>
            <a:endParaRPr dirty="0"/>
          </a:p>
        </p:txBody>
      </p:sp>
      <p:sp>
        <p:nvSpPr>
          <p:cNvPr id="2326" name="Google Shape;2326;p52"/>
          <p:cNvSpPr txBox="1">
            <a:spLocks noGrp="1"/>
          </p:cNvSpPr>
          <p:nvPr>
            <p:ph type="title" idx="2"/>
          </p:nvPr>
        </p:nvSpPr>
        <p:spPr>
          <a:xfrm>
            <a:off x="4104125" y="824450"/>
            <a:ext cx="815400" cy="43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pic>
        <p:nvPicPr>
          <p:cNvPr id="2328" name="Google Shape;2328;p52"/>
          <p:cNvPicPr preferRelativeResize="0">
            <a:picLocks noGrp="1"/>
          </p:cNvPicPr>
          <p:nvPr>
            <p:ph type="pic" idx="3"/>
          </p:nvPr>
        </p:nvPicPr>
        <p:blipFill rotWithShape="1">
          <a:blip r:embed="rId3">
            <a:alphaModFix/>
          </a:blip>
          <a:srcRect t="17553" b="17553"/>
          <a:stretch/>
        </p:blipFill>
        <p:spPr>
          <a:xfrm>
            <a:off x="850392" y="603504"/>
            <a:ext cx="2889600" cy="2889600"/>
          </a:xfrm>
          <a:prstGeom prst="ellipse">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47"/>
        <p:cNvGrpSpPr/>
        <p:nvPr/>
      </p:nvGrpSpPr>
      <p:grpSpPr>
        <a:xfrm>
          <a:off x="0" y="0"/>
          <a:ext cx="0" cy="0"/>
          <a:chOff x="0" y="0"/>
          <a:chExt cx="0" cy="0"/>
        </a:xfrm>
      </p:grpSpPr>
      <p:sp>
        <p:nvSpPr>
          <p:cNvPr id="2249" name="Google Shape;2249;p46"/>
          <p:cNvSpPr txBox="1"/>
          <p:nvPr/>
        </p:nvSpPr>
        <p:spPr>
          <a:xfrm>
            <a:off x="775696" y="1497922"/>
            <a:ext cx="7627467" cy="2089958"/>
          </a:xfrm>
          <a:prstGeom prst="rect">
            <a:avLst/>
          </a:prstGeom>
          <a:noFill/>
          <a:ln>
            <a:noFill/>
          </a:ln>
        </p:spPr>
        <p:txBody>
          <a:bodyPr spcFirstLastPara="1" wrap="square" lIns="91425" tIns="91425" rIns="0" bIns="91425" anchor="ctr" anchorCtr="0">
            <a:noAutofit/>
          </a:bodyPr>
          <a:lstStyle/>
          <a:p>
            <a:pPr lvl="0"/>
            <a:r>
              <a:rPr lang="en-US" sz="2000" dirty="0">
                <a:solidFill>
                  <a:schemeClr val="tx1"/>
                </a:solidFill>
                <a:latin typeface="Be Vietnam Pro"/>
                <a:ea typeface="Be Vietnam Pro"/>
                <a:cs typeface="Be Vietnam Pro"/>
                <a:sym typeface="Be Vietnam Pro"/>
              </a:rPr>
              <a:t> aerobics, badminton, basketball, volleyball, cycling, golf, football, gym, jogging, hockey, judo, karate, skiing, boxing, swimming, tennis, archery, bowling, yoga, baseball, table tennis, playground, ball, racket, goggles, etc. </a:t>
            </a:r>
            <a:endParaRPr sz="2000" b="1" dirty="0">
              <a:solidFill>
                <a:schemeClr val="tx1"/>
              </a:solidFill>
              <a:latin typeface="Be Vietnam Pro"/>
              <a:ea typeface="Be Vietnam Pro"/>
              <a:cs typeface="Be Vietnam Pro"/>
              <a:sym typeface="Be Vietnam Pro"/>
            </a:endParaRPr>
          </a:p>
        </p:txBody>
      </p:sp>
      <p:grpSp>
        <p:nvGrpSpPr>
          <p:cNvPr id="2252" name="Google Shape;2252;p46"/>
          <p:cNvGrpSpPr/>
          <p:nvPr/>
        </p:nvGrpSpPr>
        <p:grpSpPr>
          <a:xfrm>
            <a:off x="7894840" y="1270386"/>
            <a:ext cx="1195130" cy="227618"/>
            <a:chOff x="9945056" y="4082390"/>
            <a:chExt cx="933695" cy="177868"/>
          </a:xfrm>
        </p:grpSpPr>
        <p:sp>
          <p:nvSpPr>
            <p:cNvPr id="2253" name="Google Shape;2253;p46"/>
            <p:cNvSpPr/>
            <p:nvPr/>
          </p:nvSpPr>
          <p:spPr>
            <a:xfrm>
              <a:off x="9945056" y="4119148"/>
              <a:ext cx="139565" cy="141110"/>
            </a:xfrm>
            <a:custGeom>
              <a:avLst/>
              <a:gdLst/>
              <a:ahLst/>
              <a:cxnLst/>
              <a:rect l="l" t="t" r="r" b="b"/>
              <a:pathLst>
                <a:path w="2168" h="2192" extrusionOk="0">
                  <a:moveTo>
                    <a:pt x="1096" y="501"/>
                  </a:moveTo>
                  <a:cubicBezTo>
                    <a:pt x="1406" y="501"/>
                    <a:pt x="1691" y="763"/>
                    <a:pt x="1691" y="1096"/>
                  </a:cubicBezTo>
                  <a:cubicBezTo>
                    <a:pt x="1691" y="1429"/>
                    <a:pt x="1406" y="1691"/>
                    <a:pt x="1096" y="1691"/>
                  </a:cubicBezTo>
                  <a:cubicBezTo>
                    <a:pt x="763" y="1691"/>
                    <a:pt x="477" y="1429"/>
                    <a:pt x="477" y="1096"/>
                  </a:cubicBezTo>
                  <a:cubicBezTo>
                    <a:pt x="477" y="763"/>
                    <a:pt x="763" y="501"/>
                    <a:pt x="1096" y="501"/>
                  </a:cubicBezTo>
                  <a:close/>
                  <a:moveTo>
                    <a:pt x="1096" y="1"/>
                  </a:moveTo>
                  <a:cubicBezTo>
                    <a:pt x="477" y="1"/>
                    <a:pt x="1" y="501"/>
                    <a:pt x="1" y="1096"/>
                  </a:cubicBezTo>
                  <a:cubicBezTo>
                    <a:pt x="1" y="1691"/>
                    <a:pt x="477" y="2192"/>
                    <a:pt x="1096" y="2192"/>
                  </a:cubicBezTo>
                  <a:cubicBezTo>
                    <a:pt x="1691" y="2192"/>
                    <a:pt x="2168" y="1691"/>
                    <a:pt x="2168" y="1096"/>
                  </a:cubicBezTo>
                  <a:cubicBezTo>
                    <a:pt x="2168"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46"/>
            <p:cNvSpPr/>
            <p:nvPr/>
          </p:nvSpPr>
          <p:spPr>
            <a:xfrm>
              <a:off x="10201075"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1" y="501"/>
                    <a:pt x="1" y="1096"/>
                  </a:cubicBezTo>
                  <a:cubicBezTo>
                    <a:pt x="1" y="1691"/>
                    <a:pt x="501" y="2192"/>
                    <a:pt x="1096" y="2192"/>
                  </a:cubicBezTo>
                  <a:cubicBezTo>
                    <a:pt x="1691" y="2192"/>
                    <a:pt x="2192" y="1691"/>
                    <a:pt x="2192" y="1096"/>
                  </a:cubicBezTo>
                  <a:cubicBezTo>
                    <a:pt x="2192"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46"/>
            <p:cNvSpPr/>
            <p:nvPr/>
          </p:nvSpPr>
          <p:spPr>
            <a:xfrm>
              <a:off x="10458639" y="4119148"/>
              <a:ext cx="139565" cy="141110"/>
            </a:xfrm>
            <a:custGeom>
              <a:avLst/>
              <a:gdLst/>
              <a:ahLst/>
              <a:cxnLst/>
              <a:rect l="l" t="t" r="r" b="b"/>
              <a:pathLst>
                <a:path w="2168" h="2192" extrusionOk="0">
                  <a:moveTo>
                    <a:pt x="1072" y="501"/>
                  </a:moveTo>
                  <a:cubicBezTo>
                    <a:pt x="1405" y="501"/>
                    <a:pt x="1691" y="763"/>
                    <a:pt x="1691" y="1096"/>
                  </a:cubicBezTo>
                  <a:cubicBezTo>
                    <a:pt x="1691" y="1429"/>
                    <a:pt x="1405" y="1691"/>
                    <a:pt x="1072" y="1691"/>
                  </a:cubicBezTo>
                  <a:cubicBezTo>
                    <a:pt x="762" y="1691"/>
                    <a:pt x="477" y="1429"/>
                    <a:pt x="477" y="1096"/>
                  </a:cubicBezTo>
                  <a:cubicBezTo>
                    <a:pt x="477" y="763"/>
                    <a:pt x="762" y="501"/>
                    <a:pt x="1072" y="501"/>
                  </a:cubicBezTo>
                  <a:close/>
                  <a:moveTo>
                    <a:pt x="1072" y="1"/>
                  </a:moveTo>
                  <a:cubicBezTo>
                    <a:pt x="477" y="1"/>
                    <a:pt x="0" y="501"/>
                    <a:pt x="0" y="1096"/>
                  </a:cubicBezTo>
                  <a:cubicBezTo>
                    <a:pt x="0" y="1691"/>
                    <a:pt x="477" y="2192"/>
                    <a:pt x="1072" y="2192"/>
                  </a:cubicBezTo>
                  <a:cubicBezTo>
                    <a:pt x="1691" y="2192"/>
                    <a:pt x="2168" y="1691"/>
                    <a:pt x="2168" y="1096"/>
                  </a:cubicBezTo>
                  <a:cubicBezTo>
                    <a:pt x="2168" y="501"/>
                    <a:pt x="1691" y="1"/>
                    <a:pt x="10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46"/>
            <p:cNvSpPr/>
            <p:nvPr/>
          </p:nvSpPr>
          <p:spPr>
            <a:xfrm>
              <a:off x="10714659" y="4119148"/>
              <a:ext cx="141110" cy="141110"/>
            </a:xfrm>
            <a:custGeom>
              <a:avLst/>
              <a:gdLst/>
              <a:ahLst/>
              <a:cxnLst/>
              <a:rect l="l" t="t" r="r" b="b"/>
              <a:pathLst>
                <a:path w="2192" h="2192" extrusionOk="0">
                  <a:moveTo>
                    <a:pt x="1096" y="501"/>
                  </a:moveTo>
                  <a:cubicBezTo>
                    <a:pt x="1429" y="501"/>
                    <a:pt x="1691" y="763"/>
                    <a:pt x="1691" y="1096"/>
                  </a:cubicBezTo>
                  <a:cubicBezTo>
                    <a:pt x="1691" y="1429"/>
                    <a:pt x="1429" y="1691"/>
                    <a:pt x="1096" y="1691"/>
                  </a:cubicBezTo>
                  <a:cubicBezTo>
                    <a:pt x="763" y="1691"/>
                    <a:pt x="501" y="1429"/>
                    <a:pt x="501" y="1096"/>
                  </a:cubicBezTo>
                  <a:cubicBezTo>
                    <a:pt x="501" y="763"/>
                    <a:pt x="763" y="501"/>
                    <a:pt x="1096" y="501"/>
                  </a:cubicBezTo>
                  <a:close/>
                  <a:moveTo>
                    <a:pt x="1096" y="1"/>
                  </a:moveTo>
                  <a:cubicBezTo>
                    <a:pt x="501" y="1"/>
                    <a:pt x="0" y="501"/>
                    <a:pt x="0" y="1096"/>
                  </a:cubicBezTo>
                  <a:cubicBezTo>
                    <a:pt x="0" y="1691"/>
                    <a:pt x="501" y="2192"/>
                    <a:pt x="1096" y="2192"/>
                  </a:cubicBezTo>
                  <a:cubicBezTo>
                    <a:pt x="1691" y="2192"/>
                    <a:pt x="2191" y="1691"/>
                    <a:pt x="2191" y="1096"/>
                  </a:cubicBezTo>
                  <a:cubicBezTo>
                    <a:pt x="2191" y="501"/>
                    <a:pt x="1691" y="1"/>
                    <a:pt x="1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46"/>
            <p:cNvSpPr/>
            <p:nvPr/>
          </p:nvSpPr>
          <p:spPr>
            <a:xfrm>
              <a:off x="9968038" y="4082390"/>
              <a:ext cx="139565" cy="141046"/>
            </a:xfrm>
            <a:custGeom>
              <a:avLst/>
              <a:gdLst/>
              <a:ahLst/>
              <a:cxnLst/>
              <a:rect l="l" t="t" r="r" b="b"/>
              <a:pathLst>
                <a:path w="2168" h="2191" fill="none" extrusionOk="0">
                  <a:moveTo>
                    <a:pt x="1072" y="500"/>
                  </a:moveTo>
                  <a:cubicBezTo>
                    <a:pt x="739" y="500"/>
                    <a:pt x="477" y="762"/>
                    <a:pt x="477" y="1096"/>
                  </a:cubicBezTo>
                  <a:cubicBezTo>
                    <a:pt x="477" y="1429"/>
                    <a:pt x="739" y="1691"/>
                    <a:pt x="1072" y="1691"/>
                  </a:cubicBezTo>
                  <a:cubicBezTo>
                    <a:pt x="1406" y="1691"/>
                    <a:pt x="1692" y="1429"/>
                    <a:pt x="1692" y="1096"/>
                  </a:cubicBezTo>
                  <a:cubicBezTo>
                    <a:pt x="1692" y="762"/>
                    <a:pt x="1406" y="500"/>
                    <a:pt x="1072" y="500"/>
                  </a:cubicBezTo>
                  <a:close/>
                  <a:moveTo>
                    <a:pt x="1072" y="2191"/>
                  </a:moveTo>
                  <a:cubicBezTo>
                    <a:pt x="477" y="2191"/>
                    <a:pt x="1" y="1691"/>
                    <a:pt x="1" y="1096"/>
                  </a:cubicBezTo>
                  <a:cubicBezTo>
                    <a:pt x="1" y="500"/>
                    <a:pt x="477" y="0"/>
                    <a:pt x="1072" y="0"/>
                  </a:cubicBezTo>
                  <a:cubicBezTo>
                    <a:pt x="1692" y="0"/>
                    <a:pt x="2168" y="500"/>
                    <a:pt x="2168" y="1096"/>
                  </a:cubicBezTo>
                  <a:cubicBezTo>
                    <a:pt x="2168" y="1691"/>
                    <a:pt x="1692" y="2191"/>
                    <a:pt x="1072"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46"/>
            <p:cNvSpPr/>
            <p:nvPr/>
          </p:nvSpPr>
          <p:spPr>
            <a:xfrm>
              <a:off x="10224057"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2" y="1429"/>
                    <a:pt x="1692" y="1096"/>
                  </a:cubicBezTo>
                  <a:cubicBezTo>
                    <a:pt x="1692" y="762"/>
                    <a:pt x="1430" y="500"/>
                    <a:pt x="1096" y="500"/>
                  </a:cubicBezTo>
                  <a:close/>
                  <a:moveTo>
                    <a:pt x="1096" y="2191"/>
                  </a:moveTo>
                  <a:cubicBezTo>
                    <a:pt x="501" y="2191"/>
                    <a:pt x="1" y="1691"/>
                    <a:pt x="1" y="1096"/>
                  </a:cubicBezTo>
                  <a:cubicBezTo>
                    <a:pt x="1" y="500"/>
                    <a:pt x="501" y="0"/>
                    <a:pt x="1096" y="0"/>
                  </a:cubicBezTo>
                  <a:cubicBezTo>
                    <a:pt x="1692" y="0"/>
                    <a:pt x="2192" y="500"/>
                    <a:pt x="2192" y="1096"/>
                  </a:cubicBezTo>
                  <a:cubicBezTo>
                    <a:pt x="2192" y="1691"/>
                    <a:pt x="1692"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46"/>
            <p:cNvSpPr/>
            <p:nvPr/>
          </p:nvSpPr>
          <p:spPr>
            <a:xfrm>
              <a:off x="10480076"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715" y="1429"/>
                    <a:pt x="1715" y="1096"/>
                  </a:cubicBezTo>
                  <a:cubicBezTo>
                    <a:pt x="1715" y="762"/>
                    <a:pt x="1430" y="500"/>
                    <a:pt x="1096" y="500"/>
                  </a:cubicBezTo>
                  <a:close/>
                  <a:moveTo>
                    <a:pt x="1096" y="2191"/>
                  </a:moveTo>
                  <a:cubicBezTo>
                    <a:pt x="501" y="2191"/>
                    <a:pt x="1" y="1691"/>
                    <a:pt x="1" y="1096"/>
                  </a:cubicBezTo>
                  <a:cubicBezTo>
                    <a:pt x="1" y="500"/>
                    <a:pt x="501" y="0"/>
                    <a:pt x="1096" y="0"/>
                  </a:cubicBezTo>
                  <a:cubicBezTo>
                    <a:pt x="1715" y="0"/>
                    <a:pt x="2192" y="500"/>
                    <a:pt x="2192" y="1096"/>
                  </a:cubicBezTo>
                  <a:cubicBezTo>
                    <a:pt x="2192" y="1691"/>
                    <a:pt x="1715"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46"/>
            <p:cNvSpPr/>
            <p:nvPr/>
          </p:nvSpPr>
          <p:spPr>
            <a:xfrm>
              <a:off x="10737641" y="4082390"/>
              <a:ext cx="141110" cy="141046"/>
            </a:xfrm>
            <a:custGeom>
              <a:avLst/>
              <a:gdLst/>
              <a:ahLst/>
              <a:cxnLst/>
              <a:rect l="l" t="t" r="r" b="b"/>
              <a:pathLst>
                <a:path w="2192" h="2191" fill="none" extrusionOk="0">
                  <a:moveTo>
                    <a:pt x="1096" y="500"/>
                  </a:moveTo>
                  <a:cubicBezTo>
                    <a:pt x="763" y="500"/>
                    <a:pt x="501" y="762"/>
                    <a:pt x="501" y="1096"/>
                  </a:cubicBezTo>
                  <a:cubicBezTo>
                    <a:pt x="501" y="1429"/>
                    <a:pt x="763" y="1691"/>
                    <a:pt x="1096" y="1691"/>
                  </a:cubicBezTo>
                  <a:cubicBezTo>
                    <a:pt x="1430" y="1691"/>
                    <a:pt x="1691" y="1429"/>
                    <a:pt x="1691" y="1096"/>
                  </a:cubicBezTo>
                  <a:cubicBezTo>
                    <a:pt x="1691" y="762"/>
                    <a:pt x="1430" y="500"/>
                    <a:pt x="1096" y="500"/>
                  </a:cubicBezTo>
                  <a:close/>
                  <a:moveTo>
                    <a:pt x="1096" y="2191"/>
                  </a:moveTo>
                  <a:cubicBezTo>
                    <a:pt x="477" y="2191"/>
                    <a:pt x="1" y="1691"/>
                    <a:pt x="1" y="1096"/>
                  </a:cubicBezTo>
                  <a:cubicBezTo>
                    <a:pt x="1" y="500"/>
                    <a:pt x="477" y="0"/>
                    <a:pt x="1096" y="0"/>
                  </a:cubicBezTo>
                  <a:cubicBezTo>
                    <a:pt x="1691" y="0"/>
                    <a:pt x="2192" y="500"/>
                    <a:pt x="2192" y="1096"/>
                  </a:cubicBezTo>
                  <a:cubicBezTo>
                    <a:pt x="2192" y="1691"/>
                    <a:pt x="1691" y="2191"/>
                    <a:pt x="1096" y="2191"/>
                  </a:cubicBezTo>
                  <a:close/>
                </a:path>
              </a:pathLst>
            </a:custGeom>
            <a:noFill/>
            <a:ln w="9525" cap="flat" cmpd="sng">
              <a:solidFill>
                <a:schemeClr val="dk1"/>
              </a:solidFill>
              <a:prstDash val="solid"/>
              <a:miter lim="23814"/>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61" name="Google Shape;2261;p46"/>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dirty="0" smtClean="0"/>
              <a:t>Vocabulary</a:t>
            </a:r>
            <a:endParaRPr sz="4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096" y="175450"/>
            <a:ext cx="7704276" cy="572700"/>
          </a:xfrm>
        </p:spPr>
        <p:txBody>
          <a:bodyPr/>
          <a:lstStyle/>
          <a:p>
            <a:r>
              <a:rPr lang="en-US" sz="2400" dirty="0"/>
              <a:t>Find one odd word / phrase in each question.</a:t>
            </a:r>
          </a:p>
        </p:txBody>
      </p:sp>
      <p:sp>
        <p:nvSpPr>
          <p:cNvPr id="4" name="Rectangle 3">
            <a:extLst>
              <a:ext uri="{FF2B5EF4-FFF2-40B4-BE49-F238E27FC236}">
                <a16:creationId xmlns:a16="http://schemas.microsoft.com/office/drawing/2014/main" xmlns="" id="{29198F9E-9B29-D74D-72CE-664391C4F16F}"/>
              </a:ext>
            </a:extLst>
          </p:cNvPr>
          <p:cNvSpPr/>
          <p:nvPr/>
        </p:nvSpPr>
        <p:spPr>
          <a:xfrm>
            <a:off x="6363653" y="805562"/>
            <a:ext cx="1112874"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F29196F0-ADAE-074B-2E0D-B001BEB00D88}"/>
              </a:ext>
            </a:extLst>
          </p:cNvPr>
          <p:cNvSpPr/>
          <p:nvPr/>
        </p:nvSpPr>
        <p:spPr>
          <a:xfrm>
            <a:off x="1384071" y="1553883"/>
            <a:ext cx="1598427"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0D39B6B5-7428-8889-64C2-F3D28C908FED}"/>
              </a:ext>
            </a:extLst>
          </p:cNvPr>
          <p:cNvSpPr/>
          <p:nvPr/>
        </p:nvSpPr>
        <p:spPr>
          <a:xfrm>
            <a:off x="6348685" y="2296327"/>
            <a:ext cx="1127842"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0ED876DF-4FAC-7C4F-1068-209082E55DF4}"/>
              </a:ext>
            </a:extLst>
          </p:cNvPr>
          <p:cNvSpPr/>
          <p:nvPr/>
        </p:nvSpPr>
        <p:spPr>
          <a:xfrm>
            <a:off x="3834488" y="3071165"/>
            <a:ext cx="1820327"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1A9EE9C3-A1CC-FABC-4960-2CE766485679}"/>
              </a:ext>
            </a:extLst>
          </p:cNvPr>
          <p:cNvSpPr/>
          <p:nvPr/>
        </p:nvSpPr>
        <p:spPr>
          <a:xfrm>
            <a:off x="3794117" y="3833535"/>
            <a:ext cx="1456660" cy="34952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Table 8">
            <a:extLst>
              <a:ext uri="{FF2B5EF4-FFF2-40B4-BE49-F238E27FC236}">
                <a16:creationId xmlns:a16="http://schemas.microsoft.com/office/drawing/2014/main" xmlns="" id="{5FA155ED-83D6-3E4A-487B-503C54C5E357}"/>
              </a:ext>
            </a:extLst>
          </p:cNvPr>
          <p:cNvGraphicFramePr>
            <a:graphicFrameLocks noGrp="1"/>
          </p:cNvGraphicFramePr>
          <p:nvPr>
            <p:extLst>
              <p:ext uri="{D42A27DB-BD31-4B8C-83A1-F6EECF244321}">
                <p14:modId xmlns:p14="http://schemas.microsoft.com/office/powerpoint/2010/main" val="767590959"/>
              </p:ext>
            </p:extLst>
          </p:nvPr>
        </p:nvGraphicFramePr>
        <p:xfrm>
          <a:off x="820546" y="707197"/>
          <a:ext cx="7953152" cy="3810000"/>
        </p:xfrm>
        <a:graphic>
          <a:graphicData uri="http://schemas.openxmlformats.org/drawingml/2006/table">
            <a:tbl>
              <a:tblPr/>
              <a:tblGrid>
                <a:gridCol w="544855">
                  <a:extLst>
                    <a:ext uri="{9D8B030D-6E8A-4147-A177-3AD203B41FA5}">
                      <a16:colId xmlns:a16="http://schemas.microsoft.com/office/drawing/2014/main" xmlns="" val="2367361773"/>
                    </a:ext>
                  </a:extLst>
                </a:gridCol>
                <a:gridCol w="2445375">
                  <a:extLst>
                    <a:ext uri="{9D8B030D-6E8A-4147-A177-3AD203B41FA5}">
                      <a16:colId xmlns:a16="http://schemas.microsoft.com/office/drawing/2014/main" xmlns="" val="3101284029"/>
                    </a:ext>
                  </a:extLst>
                </a:gridCol>
                <a:gridCol w="2521793">
                  <a:extLst>
                    <a:ext uri="{9D8B030D-6E8A-4147-A177-3AD203B41FA5}">
                      <a16:colId xmlns:a16="http://schemas.microsoft.com/office/drawing/2014/main" xmlns="" val="1933574268"/>
                    </a:ext>
                  </a:extLst>
                </a:gridCol>
                <a:gridCol w="2441129">
                  <a:extLst>
                    <a:ext uri="{9D8B030D-6E8A-4147-A177-3AD203B41FA5}">
                      <a16:colId xmlns:a16="http://schemas.microsoft.com/office/drawing/2014/main" xmlns="" val="3331621669"/>
                    </a:ext>
                  </a:extLst>
                </a:gridCol>
              </a:tblGrid>
              <a:tr h="0">
                <a:tc>
                  <a:txBody>
                    <a:bodyPr/>
                    <a:lstStyle/>
                    <a:p>
                      <a:pPr algn="l" fontAlgn="t">
                        <a:lnSpc>
                          <a:spcPts val="3000"/>
                        </a:lnSpc>
                      </a:pPr>
                      <a:r>
                        <a:rPr lang="en-US" sz="1800" dirty="0">
                          <a:solidFill>
                            <a:srgbClr val="000000"/>
                          </a:solidFill>
                          <a:effectLst/>
                          <a:latin typeface="Nunito" pitchFamily="2" charset="0"/>
                        </a:rPr>
                        <a:t> 1.</a:t>
                      </a:r>
                    </a:p>
                    <a:p>
                      <a:pPr algn="l" fontAlgn="t">
                        <a:lnSpc>
                          <a:spcPts val="3000"/>
                        </a:lnSpc>
                      </a:pPr>
                      <a:endParaRPr lang="en-US" sz="1800" dirty="0">
                        <a:solidFill>
                          <a:srgbClr val="000000"/>
                        </a:solidFill>
                        <a:effectLst/>
                        <a:latin typeface="Nunito" pitchFamily="2" charset="0"/>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A. volleyball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B. badminton</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C. bicycle</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3094554417"/>
                  </a:ext>
                </a:extLst>
              </a:tr>
              <a:tr h="0">
                <a:tc>
                  <a:txBody>
                    <a:bodyPr/>
                    <a:lstStyle/>
                    <a:p>
                      <a:pPr algn="l" fontAlgn="t">
                        <a:lnSpc>
                          <a:spcPts val="3000"/>
                        </a:lnSpc>
                      </a:pPr>
                      <a:r>
                        <a:rPr lang="en-US" sz="1800" dirty="0">
                          <a:solidFill>
                            <a:srgbClr val="000000"/>
                          </a:solidFill>
                          <a:effectLst/>
                          <a:latin typeface="Nunito" pitchFamily="2" charset="0"/>
                        </a:rPr>
                        <a:t>2. </a:t>
                      </a:r>
                    </a:p>
                    <a:p>
                      <a:pPr algn="l" fontAlgn="t">
                        <a:lnSpc>
                          <a:spcPts val="3000"/>
                        </a:lnSpc>
                      </a:pPr>
                      <a:endParaRPr lang="en-US" sz="1800" dirty="0">
                        <a:solidFill>
                          <a:srgbClr val="000000"/>
                        </a:solidFill>
                        <a:effectLst/>
                        <a:latin typeface="Nunito"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A. playground</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B. ball</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C. racket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2595853909"/>
                  </a:ext>
                </a:extLst>
              </a:tr>
              <a:tr h="0">
                <a:tc>
                  <a:txBody>
                    <a:bodyPr/>
                    <a:lstStyle/>
                    <a:p>
                      <a:pPr algn="l" fontAlgn="t">
                        <a:lnSpc>
                          <a:spcPts val="3000"/>
                        </a:lnSpc>
                      </a:pPr>
                      <a:r>
                        <a:rPr lang="en-US" sz="1800" dirty="0">
                          <a:solidFill>
                            <a:srgbClr val="000000"/>
                          </a:solidFill>
                          <a:effectLst/>
                          <a:latin typeface="Nunito" pitchFamily="2" charset="0"/>
                        </a:rPr>
                        <a:t>3.</a:t>
                      </a:r>
                    </a:p>
                    <a:p>
                      <a:pPr algn="l" fontAlgn="t">
                        <a:lnSpc>
                          <a:spcPts val="3000"/>
                        </a:lnSpc>
                      </a:pPr>
                      <a:endParaRPr lang="en-US" sz="1800" dirty="0">
                        <a:solidFill>
                          <a:srgbClr val="000000"/>
                        </a:solidFill>
                        <a:effectLst/>
                        <a:latin typeface="Nunito"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A. running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B. cycling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C. driving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3198564"/>
                  </a:ext>
                </a:extLst>
              </a:tr>
              <a:tr h="0">
                <a:tc>
                  <a:txBody>
                    <a:bodyPr/>
                    <a:lstStyle/>
                    <a:p>
                      <a:pPr algn="l" fontAlgn="t">
                        <a:lnSpc>
                          <a:spcPts val="3000"/>
                        </a:lnSpc>
                      </a:pPr>
                      <a:r>
                        <a:rPr lang="en-US" sz="1800" dirty="0">
                          <a:solidFill>
                            <a:srgbClr val="000000"/>
                          </a:solidFill>
                          <a:effectLst/>
                          <a:latin typeface="Nunito" pitchFamily="2" charset="0"/>
                        </a:rPr>
                        <a:t>4. </a:t>
                      </a:r>
                    </a:p>
                    <a:p>
                      <a:pPr algn="l" fontAlgn="t">
                        <a:lnSpc>
                          <a:spcPts val="3000"/>
                        </a:lnSpc>
                      </a:pPr>
                      <a:endParaRPr lang="en-US" sz="1800" dirty="0">
                        <a:solidFill>
                          <a:srgbClr val="000000"/>
                        </a:solidFill>
                        <a:effectLst/>
                        <a:latin typeface="Nunito"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A. sports shoes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B. winter sports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C. goggles</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47892902"/>
                  </a:ext>
                </a:extLst>
              </a:tr>
              <a:tr h="0">
                <a:tc>
                  <a:txBody>
                    <a:bodyPr/>
                    <a:lstStyle/>
                    <a:p>
                      <a:pPr algn="l" fontAlgn="t">
                        <a:lnSpc>
                          <a:spcPts val="3000"/>
                        </a:lnSpc>
                      </a:pPr>
                      <a:r>
                        <a:rPr lang="en-US" sz="1800" dirty="0">
                          <a:solidFill>
                            <a:srgbClr val="000000"/>
                          </a:solidFill>
                          <a:effectLst/>
                          <a:latin typeface="Nunito" pitchFamily="2" charset="0"/>
                        </a:rPr>
                        <a:t>5.</a:t>
                      </a:r>
                    </a:p>
                    <a:p>
                      <a:pPr algn="l" fontAlgn="t">
                        <a:lnSpc>
                          <a:spcPts val="3000"/>
                        </a:lnSpc>
                      </a:pPr>
                      <a:endParaRPr lang="en-US" sz="1800" dirty="0">
                        <a:solidFill>
                          <a:srgbClr val="000000"/>
                        </a:solidFill>
                        <a:effectLst/>
                        <a:latin typeface="Nunito" pitchFamily="2"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A. sporty </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a:solidFill>
                            <a:srgbClr val="000000"/>
                          </a:solidFill>
                          <a:effectLst/>
                          <a:latin typeface="Nunito" pitchFamily="2" charset="0"/>
                        </a:rPr>
                        <a:t>B. intelligent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t">
                        <a:lnSpc>
                          <a:spcPts val="3000"/>
                        </a:lnSpc>
                      </a:pPr>
                      <a:r>
                        <a:rPr lang="en-US" sz="1800" dirty="0">
                          <a:solidFill>
                            <a:srgbClr val="000000"/>
                          </a:solidFill>
                          <a:effectLst/>
                          <a:latin typeface="Nunito" pitchFamily="2" charset="0"/>
                        </a:rPr>
                        <a:t>C. fit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4006241634"/>
                  </a:ext>
                </a:extLst>
              </a:tr>
            </a:tbl>
          </a:graphicData>
        </a:graphic>
      </p:graphicFrame>
      <p:sp>
        <p:nvSpPr>
          <p:cNvPr id="10" name="TextBox 9">
            <a:extLst>
              <a:ext uri="{FF2B5EF4-FFF2-40B4-BE49-F238E27FC236}">
                <a16:creationId xmlns:a16="http://schemas.microsoft.com/office/drawing/2014/main" xmlns="" id="{30D128F1-5D9E-3469-62C5-4A3311FBCEBD}"/>
              </a:ext>
            </a:extLst>
          </p:cNvPr>
          <p:cNvSpPr txBox="1"/>
          <p:nvPr/>
        </p:nvSpPr>
        <p:spPr>
          <a:xfrm>
            <a:off x="1437232" y="1181245"/>
            <a:ext cx="6613451" cy="353943"/>
          </a:xfrm>
          <a:prstGeom prst="rect">
            <a:avLst/>
          </a:prstGeom>
          <a:noFill/>
        </p:spPr>
        <p:txBody>
          <a:bodyPr wrap="square" rtlCol="0">
            <a:spAutoFit/>
          </a:bodyPr>
          <a:lstStyle/>
          <a:p>
            <a:r>
              <a:rPr lang="en-US" sz="1700" dirty="0" err="1">
                <a:solidFill>
                  <a:srgbClr val="FF0000"/>
                </a:solidFill>
                <a:latin typeface="Nunito" pitchFamily="2" charset="0"/>
              </a:rPr>
              <a:t>bóng</a:t>
            </a:r>
            <a:r>
              <a:rPr lang="en-US" sz="1700" dirty="0">
                <a:solidFill>
                  <a:srgbClr val="FF0000"/>
                </a:solidFill>
                <a:latin typeface="Nunito" pitchFamily="2" charset="0"/>
              </a:rPr>
              <a:t> </a:t>
            </a:r>
            <a:r>
              <a:rPr lang="en-US" sz="1700" dirty="0" err="1">
                <a:solidFill>
                  <a:srgbClr val="FF0000"/>
                </a:solidFill>
                <a:latin typeface="Nunito" pitchFamily="2" charset="0"/>
              </a:rPr>
              <a:t>chuyển</a:t>
            </a:r>
            <a:r>
              <a:rPr lang="en-US" sz="1700" dirty="0">
                <a:solidFill>
                  <a:srgbClr val="FF0000"/>
                </a:solidFill>
                <a:latin typeface="Nunito" pitchFamily="2" charset="0"/>
              </a:rPr>
              <a:t>                          </a:t>
            </a:r>
            <a:r>
              <a:rPr lang="en-US" sz="1700" dirty="0" err="1">
                <a:solidFill>
                  <a:srgbClr val="FF0000"/>
                </a:solidFill>
                <a:latin typeface="Nunito" pitchFamily="2" charset="0"/>
              </a:rPr>
              <a:t>cầu</a:t>
            </a:r>
            <a:r>
              <a:rPr lang="en-US" sz="1700" dirty="0">
                <a:solidFill>
                  <a:srgbClr val="FF0000"/>
                </a:solidFill>
                <a:latin typeface="Nunito" pitchFamily="2" charset="0"/>
              </a:rPr>
              <a:t> </a:t>
            </a:r>
            <a:r>
              <a:rPr lang="en-US" sz="1700" dirty="0" err="1">
                <a:solidFill>
                  <a:srgbClr val="FF0000"/>
                </a:solidFill>
                <a:latin typeface="Nunito" pitchFamily="2" charset="0"/>
              </a:rPr>
              <a:t>lông</a:t>
            </a:r>
            <a:r>
              <a:rPr lang="en-US" sz="1700" dirty="0">
                <a:solidFill>
                  <a:srgbClr val="FF0000"/>
                </a:solidFill>
                <a:latin typeface="Nunito" pitchFamily="2" charset="0"/>
              </a:rPr>
              <a:t>                             </a:t>
            </a:r>
            <a:r>
              <a:rPr lang="en-US" sz="1700" dirty="0" err="1">
                <a:solidFill>
                  <a:srgbClr val="FF0000"/>
                </a:solidFill>
                <a:latin typeface="Nunito" pitchFamily="2" charset="0"/>
              </a:rPr>
              <a:t>xe</a:t>
            </a:r>
            <a:r>
              <a:rPr lang="en-US" sz="1700" dirty="0">
                <a:solidFill>
                  <a:srgbClr val="FF0000"/>
                </a:solidFill>
                <a:latin typeface="Nunito" pitchFamily="2" charset="0"/>
              </a:rPr>
              <a:t> </a:t>
            </a:r>
            <a:r>
              <a:rPr lang="en-US" sz="1700" dirty="0" err="1">
                <a:solidFill>
                  <a:srgbClr val="FF0000"/>
                </a:solidFill>
                <a:latin typeface="Nunito" pitchFamily="2" charset="0"/>
              </a:rPr>
              <a:t>đạp</a:t>
            </a:r>
            <a:r>
              <a:rPr lang="en-US" sz="1700" dirty="0">
                <a:solidFill>
                  <a:srgbClr val="FF0000"/>
                </a:solidFill>
                <a:latin typeface="Nunito" pitchFamily="2" charset="0"/>
              </a:rPr>
              <a:t> </a:t>
            </a:r>
          </a:p>
        </p:txBody>
      </p:sp>
      <p:sp>
        <p:nvSpPr>
          <p:cNvPr id="11" name="TextBox 10">
            <a:extLst>
              <a:ext uri="{FF2B5EF4-FFF2-40B4-BE49-F238E27FC236}">
                <a16:creationId xmlns:a16="http://schemas.microsoft.com/office/drawing/2014/main" xmlns="" id="{71A2528F-CD78-66DB-E293-FA2A84CEDA22}"/>
              </a:ext>
            </a:extLst>
          </p:cNvPr>
          <p:cNvSpPr txBox="1"/>
          <p:nvPr/>
        </p:nvSpPr>
        <p:spPr>
          <a:xfrm>
            <a:off x="1742037" y="1925525"/>
            <a:ext cx="6814696" cy="353943"/>
          </a:xfrm>
          <a:prstGeom prst="rect">
            <a:avLst/>
          </a:prstGeom>
          <a:noFill/>
        </p:spPr>
        <p:txBody>
          <a:bodyPr wrap="square" rtlCol="0">
            <a:spAutoFit/>
          </a:bodyPr>
          <a:lstStyle/>
          <a:p>
            <a:r>
              <a:rPr lang="en-US" sz="1700" dirty="0" err="1">
                <a:solidFill>
                  <a:srgbClr val="FF0000"/>
                </a:solidFill>
                <a:latin typeface="Nunito" pitchFamily="2" charset="0"/>
              </a:rPr>
              <a:t>sân</a:t>
            </a:r>
            <a:r>
              <a:rPr lang="en-US" sz="1700" dirty="0">
                <a:solidFill>
                  <a:srgbClr val="FF0000"/>
                </a:solidFill>
                <a:latin typeface="Nunito" pitchFamily="2" charset="0"/>
              </a:rPr>
              <a:t> </a:t>
            </a:r>
            <a:r>
              <a:rPr lang="en-US" sz="1700" dirty="0" err="1">
                <a:solidFill>
                  <a:srgbClr val="FF0000"/>
                </a:solidFill>
                <a:latin typeface="Nunito" pitchFamily="2" charset="0"/>
              </a:rPr>
              <a:t>chơi</a:t>
            </a:r>
            <a:r>
              <a:rPr lang="en-US" sz="1700" dirty="0">
                <a:solidFill>
                  <a:srgbClr val="FF0000"/>
                </a:solidFill>
                <a:latin typeface="Nunito" pitchFamily="2" charset="0"/>
              </a:rPr>
              <a:t>                         </a:t>
            </a:r>
            <a:r>
              <a:rPr lang="en-US" sz="1700" dirty="0" err="1">
                <a:solidFill>
                  <a:srgbClr val="FF0000"/>
                </a:solidFill>
                <a:latin typeface="Nunito" pitchFamily="2" charset="0"/>
              </a:rPr>
              <a:t>bóng</a:t>
            </a:r>
            <a:r>
              <a:rPr lang="en-US" sz="1700" dirty="0">
                <a:solidFill>
                  <a:srgbClr val="FF0000"/>
                </a:solidFill>
                <a:latin typeface="Nunito" pitchFamily="2" charset="0"/>
              </a:rPr>
              <a:t>                                        </a:t>
            </a:r>
            <a:r>
              <a:rPr lang="en-US" sz="1700" dirty="0" err="1">
                <a:solidFill>
                  <a:srgbClr val="FF0000"/>
                </a:solidFill>
                <a:latin typeface="Nunito" pitchFamily="2" charset="0"/>
              </a:rPr>
              <a:t>vợt</a:t>
            </a:r>
            <a:r>
              <a:rPr lang="en-US" sz="1700" dirty="0">
                <a:solidFill>
                  <a:srgbClr val="FF0000"/>
                </a:solidFill>
                <a:latin typeface="Nunito" pitchFamily="2" charset="0"/>
              </a:rPr>
              <a:t> </a:t>
            </a:r>
          </a:p>
        </p:txBody>
      </p:sp>
      <p:sp>
        <p:nvSpPr>
          <p:cNvPr id="12" name="TextBox 11">
            <a:extLst>
              <a:ext uri="{FF2B5EF4-FFF2-40B4-BE49-F238E27FC236}">
                <a16:creationId xmlns:a16="http://schemas.microsoft.com/office/drawing/2014/main" xmlns="" id="{A02BAC7C-1AD9-081A-5C70-478B7C04DAB7}"/>
              </a:ext>
            </a:extLst>
          </p:cNvPr>
          <p:cNvSpPr txBox="1"/>
          <p:nvPr/>
        </p:nvSpPr>
        <p:spPr>
          <a:xfrm>
            <a:off x="1713676" y="2691071"/>
            <a:ext cx="6814696" cy="353943"/>
          </a:xfrm>
          <a:prstGeom prst="rect">
            <a:avLst/>
          </a:prstGeom>
          <a:noFill/>
        </p:spPr>
        <p:txBody>
          <a:bodyPr wrap="square" rtlCol="0">
            <a:spAutoFit/>
          </a:bodyPr>
          <a:lstStyle/>
          <a:p>
            <a:r>
              <a:rPr lang="en-US" sz="1700" dirty="0" err="1">
                <a:solidFill>
                  <a:srgbClr val="FF0000"/>
                </a:solidFill>
                <a:latin typeface="Nunito" pitchFamily="2" charset="0"/>
              </a:rPr>
              <a:t>chạy</a:t>
            </a:r>
            <a:r>
              <a:rPr lang="en-US" sz="1700" dirty="0">
                <a:solidFill>
                  <a:srgbClr val="FF0000"/>
                </a:solidFill>
                <a:latin typeface="Nunito" pitchFamily="2" charset="0"/>
              </a:rPr>
              <a:t>                              </a:t>
            </a:r>
            <a:r>
              <a:rPr lang="en-US" sz="1700" dirty="0" err="1">
                <a:solidFill>
                  <a:srgbClr val="FF0000"/>
                </a:solidFill>
                <a:latin typeface="Nunito" pitchFamily="2" charset="0"/>
              </a:rPr>
              <a:t>đi</a:t>
            </a:r>
            <a:r>
              <a:rPr lang="en-US" sz="1700" dirty="0">
                <a:solidFill>
                  <a:srgbClr val="FF0000"/>
                </a:solidFill>
                <a:latin typeface="Nunito" pitchFamily="2" charset="0"/>
              </a:rPr>
              <a:t> </a:t>
            </a:r>
            <a:r>
              <a:rPr lang="en-US" sz="1700" dirty="0" err="1">
                <a:solidFill>
                  <a:srgbClr val="FF0000"/>
                </a:solidFill>
                <a:latin typeface="Nunito" pitchFamily="2" charset="0"/>
              </a:rPr>
              <a:t>xe</a:t>
            </a:r>
            <a:r>
              <a:rPr lang="en-US" sz="1700" dirty="0">
                <a:solidFill>
                  <a:srgbClr val="FF0000"/>
                </a:solidFill>
                <a:latin typeface="Nunito" pitchFamily="2" charset="0"/>
              </a:rPr>
              <a:t> </a:t>
            </a:r>
            <a:r>
              <a:rPr lang="en-US" sz="1700" dirty="0" err="1">
                <a:solidFill>
                  <a:srgbClr val="FF0000"/>
                </a:solidFill>
                <a:latin typeface="Nunito" pitchFamily="2" charset="0"/>
              </a:rPr>
              <a:t>đạp</a:t>
            </a:r>
            <a:r>
              <a:rPr lang="en-US" sz="1700" dirty="0">
                <a:solidFill>
                  <a:srgbClr val="FF0000"/>
                </a:solidFill>
                <a:latin typeface="Nunito" pitchFamily="2" charset="0"/>
              </a:rPr>
              <a:t>                                  </a:t>
            </a:r>
            <a:r>
              <a:rPr lang="en-US" sz="1700" dirty="0" err="1">
                <a:solidFill>
                  <a:srgbClr val="FF0000"/>
                </a:solidFill>
                <a:latin typeface="Nunito" pitchFamily="2" charset="0"/>
              </a:rPr>
              <a:t>lái</a:t>
            </a:r>
            <a:r>
              <a:rPr lang="en-US" sz="1700" dirty="0">
                <a:solidFill>
                  <a:srgbClr val="FF0000"/>
                </a:solidFill>
                <a:latin typeface="Nunito" pitchFamily="2" charset="0"/>
              </a:rPr>
              <a:t> </a:t>
            </a:r>
            <a:r>
              <a:rPr lang="en-US" sz="1700" dirty="0" err="1">
                <a:solidFill>
                  <a:srgbClr val="FF0000"/>
                </a:solidFill>
                <a:latin typeface="Nunito" pitchFamily="2" charset="0"/>
              </a:rPr>
              <a:t>xe</a:t>
            </a:r>
            <a:r>
              <a:rPr lang="en-US" sz="1700" dirty="0">
                <a:solidFill>
                  <a:srgbClr val="FF0000"/>
                </a:solidFill>
                <a:latin typeface="Nunito" pitchFamily="2" charset="0"/>
              </a:rPr>
              <a:t> </a:t>
            </a:r>
          </a:p>
        </p:txBody>
      </p:sp>
      <p:sp>
        <p:nvSpPr>
          <p:cNvPr id="13" name="TextBox 12">
            <a:extLst>
              <a:ext uri="{FF2B5EF4-FFF2-40B4-BE49-F238E27FC236}">
                <a16:creationId xmlns:a16="http://schemas.microsoft.com/office/drawing/2014/main" xmlns="" id="{C53A1B80-B141-A56A-5FFE-9E000F8421B6}"/>
              </a:ext>
            </a:extLst>
          </p:cNvPr>
          <p:cNvSpPr txBox="1"/>
          <p:nvPr/>
        </p:nvSpPr>
        <p:spPr>
          <a:xfrm>
            <a:off x="1564825" y="3421171"/>
            <a:ext cx="6765076" cy="353943"/>
          </a:xfrm>
          <a:prstGeom prst="rect">
            <a:avLst/>
          </a:prstGeom>
          <a:noFill/>
        </p:spPr>
        <p:txBody>
          <a:bodyPr wrap="square" rtlCol="0">
            <a:spAutoFit/>
          </a:bodyPr>
          <a:lstStyle/>
          <a:p>
            <a:r>
              <a:rPr lang="en-US" sz="1700" dirty="0" err="1">
                <a:solidFill>
                  <a:srgbClr val="FF0000"/>
                </a:solidFill>
                <a:latin typeface="Nunito" pitchFamily="2" charset="0"/>
              </a:rPr>
              <a:t>giày</a:t>
            </a:r>
            <a:r>
              <a:rPr lang="en-US" sz="1700" dirty="0">
                <a:solidFill>
                  <a:srgbClr val="FF0000"/>
                </a:solidFill>
                <a:latin typeface="Nunito" pitchFamily="2" charset="0"/>
              </a:rPr>
              <a:t> </a:t>
            </a:r>
            <a:r>
              <a:rPr lang="en-US" sz="1700" dirty="0" err="1">
                <a:solidFill>
                  <a:srgbClr val="FF0000"/>
                </a:solidFill>
                <a:latin typeface="Nunito" pitchFamily="2" charset="0"/>
              </a:rPr>
              <a:t>thể</a:t>
            </a:r>
            <a:r>
              <a:rPr lang="en-US" sz="1700" dirty="0">
                <a:solidFill>
                  <a:srgbClr val="FF0000"/>
                </a:solidFill>
                <a:latin typeface="Nunito" pitchFamily="2" charset="0"/>
              </a:rPr>
              <a:t> </a:t>
            </a:r>
            <a:r>
              <a:rPr lang="en-US" sz="1700" dirty="0" err="1">
                <a:solidFill>
                  <a:srgbClr val="FF0000"/>
                </a:solidFill>
                <a:latin typeface="Nunito" pitchFamily="2" charset="0"/>
              </a:rPr>
              <a:t>thao</a:t>
            </a:r>
            <a:r>
              <a:rPr lang="en-US" sz="1700" dirty="0">
                <a:solidFill>
                  <a:srgbClr val="FF0000"/>
                </a:solidFill>
                <a:latin typeface="Nunito" pitchFamily="2" charset="0"/>
              </a:rPr>
              <a:t>                </a:t>
            </a:r>
            <a:r>
              <a:rPr lang="en-US" sz="1700" dirty="0" err="1">
                <a:solidFill>
                  <a:srgbClr val="FF0000"/>
                </a:solidFill>
                <a:latin typeface="Nunito" pitchFamily="2" charset="0"/>
              </a:rPr>
              <a:t>thể</a:t>
            </a:r>
            <a:r>
              <a:rPr lang="en-US" sz="1700" dirty="0">
                <a:solidFill>
                  <a:srgbClr val="FF0000"/>
                </a:solidFill>
                <a:latin typeface="Nunito" pitchFamily="2" charset="0"/>
              </a:rPr>
              <a:t> </a:t>
            </a:r>
            <a:r>
              <a:rPr lang="en-US" sz="1700" dirty="0" err="1">
                <a:solidFill>
                  <a:srgbClr val="FF0000"/>
                </a:solidFill>
                <a:latin typeface="Nunito" pitchFamily="2" charset="0"/>
              </a:rPr>
              <a:t>thao</a:t>
            </a:r>
            <a:r>
              <a:rPr lang="en-US" sz="1700" dirty="0">
                <a:solidFill>
                  <a:srgbClr val="FF0000"/>
                </a:solidFill>
                <a:latin typeface="Nunito" pitchFamily="2" charset="0"/>
              </a:rPr>
              <a:t> </a:t>
            </a:r>
            <a:r>
              <a:rPr lang="en-US" sz="1700" dirty="0" err="1">
                <a:solidFill>
                  <a:srgbClr val="FF0000"/>
                </a:solidFill>
                <a:latin typeface="Nunito" pitchFamily="2" charset="0"/>
              </a:rPr>
              <a:t>mùa</a:t>
            </a:r>
            <a:r>
              <a:rPr lang="en-US" sz="1700" dirty="0">
                <a:solidFill>
                  <a:srgbClr val="FF0000"/>
                </a:solidFill>
                <a:latin typeface="Nunito" pitchFamily="2" charset="0"/>
              </a:rPr>
              <a:t> </a:t>
            </a:r>
            <a:r>
              <a:rPr lang="en-US" sz="1700" dirty="0" err="1">
                <a:solidFill>
                  <a:srgbClr val="FF0000"/>
                </a:solidFill>
                <a:latin typeface="Nunito" pitchFamily="2" charset="0"/>
              </a:rPr>
              <a:t>đông</a:t>
            </a:r>
            <a:r>
              <a:rPr lang="en-US" sz="1700" dirty="0">
                <a:solidFill>
                  <a:srgbClr val="FF0000"/>
                </a:solidFill>
                <a:latin typeface="Nunito" pitchFamily="2" charset="0"/>
              </a:rPr>
              <a:t>                 </a:t>
            </a:r>
            <a:r>
              <a:rPr lang="en-US" sz="1700" dirty="0" err="1">
                <a:solidFill>
                  <a:srgbClr val="FF0000"/>
                </a:solidFill>
                <a:latin typeface="Nunito" pitchFamily="2" charset="0"/>
              </a:rPr>
              <a:t>kính</a:t>
            </a:r>
            <a:r>
              <a:rPr lang="en-US" sz="1700" dirty="0">
                <a:solidFill>
                  <a:srgbClr val="FF0000"/>
                </a:solidFill>
                <a:latin typeface="Nunito" pitchFamily="2" charset="0"/>
              </a:rPr>
              <a:t> </a:t>
            </a:r>
            <a:r>
              <a:rPr lang="en-US" sz="1700" dirty="0" err="1">
                <a:solidFill>
                  <a:srgbClr val="FF0000"/>
                </a:solidFill>
                <a:latin typeface="Nunito" pitchFamily="2" charset="0"/>
              </a:rPr>
              <a:t>bơi</a:t>
            </a:r>
            <a:r>
              <a:rPr lang="en-US" sz="1700" dirty="0">
                <a:solidFill>
                  <a:srgbClr val="FF0000"/>
                </a:solidFill>
                <a:latin typeface="Nunito" pitchFamily="2" charset="0"/>
              </a:rPr>
              <a:t> </a:t>
            </a:r>
          </a:p>
        </p:txBody>
      </p:sp>
      <p:sp>
        <p:nvSpPr>
          <p:cNvPr id="14" name="TextBox 13">
            <a:extLst>
              <a:ext uri="{FF2B5EF4-FFF2-40B4-BE49-F238E27FC236}">
                <a16:creationId xmlns:a16="http://schemas.microsoft.com/office/drawing/2014/main" xmlns="" id="{EF6A596C-9617-25BE-D242-B4388560FB7B}"/>
              </a:ext>
            </a:extLst>
          </p:cNvPr>
          <p:cNvSpPr txBox="1"/>
          <p:nvPr/>
        </p:nvSpPr>
        <p:spPr>
          <a:xfrm>
            <a:off x="1082816" y="4137097"/>
            <a:ext cx="7477136" cy="353943"/>
          </a:xfrm>
          <a:prstGeom prst="rect">
            <a:avLst/>
          </a:prstGeom>
          <a:noFill/>
        </p:spPr>
        <p:txBody>
          <a:bodyPr wrap="square" rtlCol="0">
            <a:spAutoFit/>
          </a:bodyPr>
          <a:lstStyle/>
          <a:p>
            <a:r>
              <a:rPr lang="en-US" sz="1700" dirty="0" err="1">
                <a:solidFill>
                  <a:srgbClr val="FF0000"/>
                </a:solidFill>
                <a:latin typeface="Nunito" pitchFamily="2" charset="0"/>
              </a:rPr>
              <a:t>dáng</a:t>
            </a:r>
            <a:r>
              <a:rPr lang="en-US" sz="1700" dirty="0">
                <a:solidFill>
                  <a:srgbClr val="FF0000"/>
                </a:solidFill>
                <a:latin typeface="Nunito" pitchFamily="2" charset="0"/>
              </a:rPr>
              <a:t> </a:t>
            </a:r>
            <a:r>
              <a:rPr lang="en-US" sz="1700" dirty="0" err="1">
                <a:solidFill>
                  <a:srgbClr val="FF0000"/>
                </a:solidFill>
                <a:latin typeface="Nunito" pitchFamily="2" charset="0"/>
              </a:rPr>
              <a:t>vẻ</a:t>
            </a:r>
            <a:r>
              <a:rPr lang="en-US" sz="1700" dirty="0">
                <a:solidFill>
                  <a:srgbClr val="FF0000"/>
                </a:solidFill>
                <a:latin typeface="Nunito" pitchFamily="2" charset="0"/>
              </a:rPr>
              <a:t> </a:t>
            </a:r>
            <a:r>
              <a:rPr lang="en-US" sz="1700" dirty="0" err="1">
                <a:solidFill>
                  <a:srgbClr val="FF0000"/>
                </a:solidFill>
                <a:latin typeface="Nunito" pitchFamily="2" charset="0"/>
              </a:rPr>
              <a:t>thể</a:t>
            </a:r>
            <a:r>
              <a:rPr lang="en-US" sz="1700" dirty="0">
                <a:solidFill>
                  <a:srgbClr val="FF0000"/>
                </a:solidFill>
                <a:latin typeface="Nunito" pitchFamily="2" charset="0"/>
              </a:rPr>
              <a:t> </a:t>
            </a:r>
            <a:r>
              <a:rPr lang="en-US" sz="1700" dirty="0" err="1">
                <a:solidFill>
                  <a:srgbClr val="FF0000"/>
                </a:solidFill>
                <a:latin typeface="Nunito" pitchFamily="2" charset="0"/>
              </a:rPr>
              <a:t>thao</a:t>
            </a:r>
            <a:r>
              <a:rPr lang="en-US" sz="1700" dirty="0">
                <a:solidFill>
                  <a:srgbClr val="FF0000"/>
                </a:solidFill>
                <a:latin typeface="Nunito" pitchFamily="2" charset="0"/>
              </a:rPr>
              <a:t>                     </a:t>
            </a:r>
            <a:r>
              <a:rPr lang="en-US" sz="1700" dirty="0" err="1">
                <a:solidFill>
                  <a:srgbClr val="FF0000"/>
                </a:solidFill>
                <a:latin typeface="Nunito" pitchFamily="2" charset="0"/>
              </a:rPr>
              <a:t>thông</a:t>
            </a:r>
            <a:r>
              <a:rPr lang="en-US" sz="1700" dirty="0">
                <a:solidFill>
                  <a:srgbClr val="FF0000"/>
                </a:solidFill>
                <a:latin typeface="Nunito" pitchFamily="2" charset="0"/>
              </a:rPr>
              <a:t> </a:t>
            </a:r>
            <a:r>
              <a:rPr lang="en-US" sz="1700" dirty="0" err="1">
                <a:solidFill>
                  <a:srgbClr val="FF0000"/>
                </a:solidFill>
                <a:latin typeface="Nunito" pitchFamily="2" charset="0"/>
              </a:rPr>
              <a:t>minh</a:t>
            </a:r>
            <a:r>
              <a:rPr lang="en-US" sz="1700" dirty="0">
                <a:solidFill>
                  <a:srgbClr val="FF0000"/>
                </a:solidFill>
                <a:latin typeface="Nunito" pitchFamily="2" charset="0"/>
              </a:rPr>
              <a:t>                       </a:t>
            </a:r>
            <a:r>
              <a:rPr lang="en-US" sz="1700" dirty="0" err="1">
                <a:solidFill>
                  <a:srgbClr val="FF0000"/>
                </a:solidFill>
                <a:latin typeface="Nunito" pitchFamily="2" charset="0"/>
              </a:rPr>
              <a:t>vừa</a:t>
            </a:r>
            <a:r>
              <a:rPr lang="en-US" sz="1700" dirty="0">
                <a:solidFill>
                  <a:srgbClr val="FF0000"/>
                </a:solidFill>
                <a:latin typeface="Nunito" pitchFamily="2" charset="0"/>
              </a:rPr>
              <a:t> </a:t>
            </a:r>
            <a:r>
              <a:rPr lang="en-US" sz="1700" dirty="0" err="1">
                <a:solidFill>
                  <a:srgbClr val="FF0000"/>
                </a:solidFill>
                <a:latin typeface="Nunito" pitchFamily="2" charset="0"/>
              </a:rPr>
              <a:t>vặn</a:t>
            </a:r>
            <a:r>
              <a:rPr lang="en-US" sz="1700" dirty="0">
                <a:solidFill>
                  <a:srgbClr val="FF0000"/>
                </a:solidFill>
                <a:latin typeface="Nunito" pitchFamily="2" charset="0"/>
              </a:rPr>
              <a:t>/ </a:t>
            </a:r>
            <a:r>
              <a:rPr lang="en-US" sz="1700" dirty="0" err="1">
                <a:solidFill>
                  <a:srgbClr val="FF0000"/>
                </a:solidFill>
                <a:latin typeface="Nunito" pitchFamily="2" charset="0"/>
              </a:rPr>
              <a:t>cân</a:t>
            </a:r>
            <a:r>
              <a:rPr lang="en-US" sz="1700" dirty="0">
                <a:solidFill>
                  <a:srgbClr val="FF0000"/>
                </a:solidFill>
                <a:latin typeface="Nunito" pitchFamily="2" charset="0"/>
              </a:rPr>
              <a:t> </a:t>
            </a:r>
            <a:r>
              <a:rPr lang="en-US" sz="1700" dirty="0" err="1">
                <a:solidFill>
                  <a:srgbClr val="FF0000"/>
                </a:solidFill>
                <a:latin typeface="Nunito" pitchFamily="2" charset="0"/>
              </a:rPr>
              <a:t>đối</a:t>
            </a:r>
            <a:r>
              <a:rPr lang="en-US" sz="1700" dirty="0">
                <a:solidFill>
                  <a:srgbClr val="FF0000"/>
                </a:solidFill>
                <a:latin typeface="Nunito" pitchFamily="2" charset="0"/>
              </a:rPr>
              <a:t> </a:t>
            </a:r>
          </a:p>
        </p:txBody>
      </p:sp>
    </p:spTree>
    <p:extLst>
      <p:ext uri="{BB962C8B-B14F-4D97-AF65-F5344CB8AC3E}">
        <p14:creationId xmlns:p14="http://schemas.microsoft.com/office/powerpoint/2010/main" val="52213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78535" y="-20810"/>
            <a:ext cx="7704276" cy="572700"/>
          </a:xfrm>
        </p:spPr>
        <p:txBody>
          <a:bodyPr/>
          <a:lstStyle/>
          <a:p>
            <a:r>
              <a:rPr lang="en-US" sz="2400" dirty="0"/>
              <a:t>Put the correct form of the verbs play, do or go in the blanks.</a:t>
            </a:r>
          </a:p>
        </p:txBody>
      </p:sp>
      <p:sp>
        <p:nvSpPr>
          <p:cNvPr id="6" name="TextBox 5">
            <a:extLst>
              <a:ext uri="{FF2B5EF4-FFF2-40B4-BE49-F238E27FC236}">
                <a16:creationId xmlns:a16="http://schemas.microsoft.com/office/drawing/2014/main" xmlns="" id="{98371E1E-614C-AC4C-A656-DBA612D444FC}"/>
              </a:ext>
            </a:extLst>
          </p:cNvPr>
          <p:cNvSpPr txBox="1"/>
          <p:nvPr/>
        </p:nvSpPr>
        <p:spPr>
          <a:xfrm>
            <a:off x="732975" y="665130"/>
            <a:ext cx="7795397" cy="3922741"/>
          </a:xfrm>
          <a:prstGeom prst="rect">
            <a:avLst/>
          </a:prstGeom>
          <a:noFill/>
        </p:spPr>
        <p:txBody>
          <a:bodyPr wrap="square">
            <a:spAutoFit/>
          </a:bodyPr>
          <a:lstStyle/>
          <a:p>
            <a:pPr algn="l">
              <a:lnSpc>
                <a:spcPts val="2500"/>
              </a:lnSpc>
            </a:pPr>
            <a:r>
              <a:rPr lang="en-US" sz="1700" b="0" i="0" dirty="0">
                <a:solidFill>
                  <a:srgbClr val="000000"/>
                </a:solidFill>
                <a:effectLst/>
                <a:latin typeface="Nunito" pitchFamily="2" charset="0"/>
              </a:rPr>
              <a:t>1. Duong can </a:t>
            </a:r>
            <a:r>
              <a:rPr lang="en-US" sz="1700" b="0" i="0" dirty="0">
                <a:solidFill>
                  <a:srgbClr val="000000"/>
                </a:solidFill>
                <a:effectLst/>
                <a:latin typeface="+mj-lt"/>
              </a:rPr>
              <a:t>__________</a:t>
            </a:r>
            <a:r>
              <a:rPr lang="en-US" sz="1700" b="0" i="0" dirty="0">
                <a:solidFill>
                  <a:srgbClr val="000000"/>
                </a:solidFill>
                <a:effectLst/>
                <a:latin typeface="Nunito" pitchFamily="2" charset="0"/>
              </a:rPr>
              <a:t> karate.</a:t>
            </a:r>
          </a:p>
          <a:p>
            <a:pPr algn="l">
              <a:lnSpc>
                <a:spcPts val="2500"/>
              </a:lnSpc>
            </a:pPr>
            <a:r>
              <a:rPr lang="en-US" sz="1700" b="0" i="0" dirty="0">
                <a:solidFill>
                  <a:srgbClr val="FF0000"/>
                </a:solidFill>
                <a:effectLst/>
                <a:latin typeface="Nunito" pitchFamily="2" charset="0"/>
              </a:rPr>
              <a:t>Can + V </a:t>
            </a:r>
            <a:r>
              <a:rPr lang="en-US" sz="1700" b="0" i="0" dirty="0" err="1">
                <a:solidFill>
                  <a:srgbClr val="FF0000"/>
                </a:solidFill>
                <a:effectLst/>
                <a:latin typeface="Nunito" pitchFamily="2" charset="0"/>
              </a:rPr>
              <a:t>nguyên</a:t>
            </a:r>
            <a:r>
              <a:rPr lang="en-US" sz="1700" b="0" i="0" dirty="0">
                <a:solidFill>
                  <a:srgbClr val="FF0000"/>
                </a:solidFill>
                <a:effectLst/>
                <a:latin typeface="Nunito" pitchFamily="2" charset="0"/>
              </a:rPr>
              <a:t> </a:t>
            </a:r>
            <a:r>
              <a:rPr lang="en-US" sz="1700" b="0" i="0" dirty="0" err="1">
                <a:solidFill>
                  <a:srgbClr val="FF0000"/>
                </a:solidFill>
                <a:effectLst/>
                <a:latin typeface="Nunito" pitchFamily="2" charset="0"/>
              </a:rPr>
              <a:t>thể</a:t>
            </a:r>
            <a:r>
              <a:rPr lang="en-US" sz="1700" b="0" i="0" dirty="0">
                <a:solidFill>
                  <a:srgbClr val="FF0000"/>
                </a:solidFill>
                <a:effectLst/>
                <a:latin typeface="Nunito" pitchFamily="2" charset="0"/>
              </a:rPr>
              <a:t>: </a:t>
            </a:r>
            <a:r>
              <a:rPr lang="en-US" sz="1700" b="0" i="0" dirty="0" err="1">
                <a:solidFill>
                  <a:srgbClr val="FF0000"/>
                </a:solidFill>
                <a:effectLst/>
                <a:latin typeface="Nunito" pitchFamily="2" charset="0"/>
              </a:rPr>
              <a:t>có</a:t>
            </a:r>
            <a:r>
              <a:rPr lang="en-US" sz="1700" b="0" i="0" dirty="0">
                <a:solidFill>
                  <a:srgbClr val="FF0000"/>
                </a:solidFill>
                <a:effectLst/>
                <a:latin typeface="Nunito" pitchFamily="2" charset="0"/>
              </a:rPr>
              <a:t> </a:t>
            </a:r>
            <a:r>
              <a:rPr lang="en-US" sz="1700" b="0" i="0" dirty="0" err="1">
                <a:solidFill>
                  <a:srgbClr val="FF0000"/>
                </a:solidFill>
                <a:effectLst/>
                <a:latin typeface="Nunito" pitchFamily="2" charset="0"/>
              </a:rPr>
              <a:t>thể</a:t>
            </a:r>
            <a:r>
              <a:rPr lang="en-US" sz="1700" b="0" i="0" dirty="0">
                <a:solidFill>
                  <a:srgbClr val="FF0000"/>
                </a:solidFill>
                <a:effectLst/>
                <a:latin typeface="Nunito" pitchFamily="2" charset="0"/>
              </a:rPr>
              <a:t> </a:t>
            </a:r>
          </a:p>
          <a:p>
            <a:pPr algn="l">
              <a:lnSpc>
                <a:spcPts val="2500"/>
              </a:lnSpc>
            </a:pPr>
            <a:r>
              <a:rPr lang="en-US" sz="1700" b="0" i="0" dirty="0">
                <a:solidFill>
                  <a:srgbClr val="000000"/>
                </a:solidFill>
                <a:effectLst/>
                <a:latin typeface="Nunito" pitchFamily="2" charset="0"/>
              </a:rPr>
              <a:t>2. </a:t>
            </a:r>
            <a:r>
              <a:rPr lang="en-US" sz="1700" b="0" i="0" dirty="0" err="1">
                <a:solidFill>
                  <a:srgbClr val="000000"/>
                </a:solidFill>
                <a:effectLst/>
                <a:latin typeface="Nunito" pitchFamily="2" charset="0"/>
              </a:rPr>
              <a:t>Duy</a:t>
            </a:r>
            <a:r>
              <a:rPr lang="en-US" sz="1700" b="0" i="0" dirty="0">
                <a:solidFill>
                  <a:srgbClr val="000000"/>
                </a:solidFill>
                <a:effectLst/>
                <a:latin typeface="Nunito" pitchFamily="2" charset="0"/>
              </a:rPr>
              <a:t> isn't reading now. He </a:t>
            </a:r>
            <a:r>
              <a:rPr lang="en-US" sz="1700" b="0" i="0" dirty="0">
                <a:solidFill>
                  <a:srgbClr val="000000"/>
                </a:solidFill>
                <a:effectLst/>
                <a:latin typeface="+mj-lt"/>
              </a:rPr>
              <a:t>______________ </a:t>
            </a:r>
            <a:r>
              <a:rPr lang="en-US" sz="1700" b="0" i="0" dirty="0">
                <a:solidFill>
                  <a:srgbClr val="000000"/>
                </a:solidFill>
                <a:effectLst/>
                <a:latin typeface="Nunito" pitchFamily="2" charset="0"/>
              </a:rPr>
              <a:t>table tennis with his friend.</a:t>
            </a:r>
          </a:p>
          <a:p>
            <a:pPr algn="l">
              <a:lnSpc>
                <a:spcPts val="2500"/>
              </a:lnSpc>
            </a:pPr>
            <a:r>
              <a:rPr lang="en-US" sz="1700" b="0" i="0" dirty="0">
                <a:solidFill>
                  <a:srgbClr val="FF0000"/>
                </a:solidFill>
                <a:effectLst/>
                <a:latin typeface="Nunito" pitchFamily="2" charset="0"/>
              </a:rPr>
              <a:t>“now”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hiện</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tại</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tiếp</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diễn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a:p>
            <a:pPr algn="l">
              <a:lnSpc>
                <a:spcPts val="2500"/>
              </a:lnSpc>
            </a:pPr>
            <a:r>
              <a:rPr lang="en-US" sz="1700" b="0" i="0" dirty="0">
                <a:solidFill>
                  <a:srgbClr val="000000"/>
                </a:solidFill>
                <a:effectLst/>
                <a:latin typeface="Nunito" pitchFamily="2" charset="0"/>
              </a:rPr>
              <a:t>3. Michael </a:t>
            </a:r>
            <a:r>
              <a:rPr lang="en-US" sz="1700" b="0" i="0" dirty="0">
                <a:solidFill>
                  <a:srgbClr val="000000"/>
                </a:solidFill>
                <a:effectLst/>
                <a:latin typeface="+mj-lt"/>
              </a:rPr>
              <a:t>__________</a:t>
            </a:r>
            <a:r>
              <a:rPr lang="en-US" sz="1700" b="0" i="0" dirty="0">
                <a:solidFill>
                  <a:srgbClr val="000000"/>
                </a:solidFill>
                <a:effectLst/>
                <a:latin typeface="Nunito" pitchFamily="2" charset="0"/>
              </a:rPr>
              <a:t>swimming nearly every day.</a:t>
            </a:r>
          </a:p>
          <a:p>
            <a:pPr algn="l">
              <a:lnSpc>
                <a:spcPts val="2500"/>
              </a:lnSpc>
            </a:pPr>
            <a:r>
              <a:rPr lang="en-US" sz="1700" b="0" i="0" dirty="0">
                <a:solidFill>
                  <a:srgbClr val="FF0000"/>
                </a:solidFill>
                <a:effectLst/>
                <a:latin typeface="Nunito" pitchFamily="2" charset="0"/>
              </a:rPr>
              <a:t>“every day”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hiện</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tại</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đơn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a:p>
            <a:pPr algn="l">
              <a:lnSpc>
                <a:spcPts val="2500"/>
              </a:lnSpc>
            </a:pPr>
            <a:r>
              <a:rPr lang="en-US" sz="1700" b="0" i="0" dirty="0">
                <a:solidFill>
                  <a:srgbClr val="000000"/>
                </a:solidFill>
                <a:effectLst/>
                <a:latin typeface="Nunito" pitchFamily="2" charset="0"/>
              </a:rPr>
              <a:t>4. </a:t>
            </a:r>
            <a:r>
              <a:rPr lang="en-US" sz="1700" b="0" i="0" dirty="0" err="1">
                <a:solidFill>
                  <a:srgbClr val="000000"/>
                </a:solidFill>
                <a:effectLst/>
                <a:latin typeface="Nunito" pitchFamily="2" charset="0"/>
              </a:rPr>
              <a:t>Phong</a:t>
            </a:r>
            <a:r>
              <a:rPr lang="en-US" sz="1700" b="0" i="0" dirty="0">
                <a:solidFill>
                  <a:srgbClr val="000000"/>
                </a:solidFill>
                <a:effectLst/>
                <a:latin typeface="Nunito" pitchFamily="2" charset="0"/>
              </a:rPr>
              <a:t> didn't play football yesterday. He </a:t>
            </a:r>
            <a:r>
              <a:rPr lang="en-US" sz="1700" b="0" i="0" dirty="0">
                <a:solidFill>
                  <a:srgbClr val="000000"/>
                </a:solidFill>
                <a:effectLst/>
                <a:latin typeface="+mj-lt"/>
              </a:rPr>
              <a:t>__________</a:t>
            </a:r>
            <a:r>
              <a:rPr lang="en-US" sz="1700" b="0" i="0" dirty="0">
                <a:solidFill>
                  <a:srgbClr val="000000"/>
                </a:solidFill>
                <a:effectLst/>
                <a:latin typeface="Nunito" pitchFamily="2" charset="0"/>
              </a:rPr>
              <a:t>fishing.</a:t>
            </a:r>
          </a:p>
          <a:p>
            <a:pPr algn="l">
              <a:lnSpc>
                <a:spcPts val="2500"/>
              </a:lnSpc>
            </a:pPr>
            <a:r>
              <a:rPr lang="en-US" sz="1700" b="0" i="0" dirty="0">
                <a:solidFill>
                  <a:srgbClr val="FF0000"/>
                </a:solidFill>
                <a:effectLst/>
                <a:latin typeface="Nunito" pitchFamily="2" charset="0"/>
              </a:rPr>
              <a:t>“yesterday”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quá</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khứ</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đơn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a:p>
            <a:pPr algn="l">
              <a:lnSpc>
                <a:spcPts val="2500"/>
              </a:lnSpc>
            </a:pPr>
            <a:r>
              <a:rPr lang="en-US" sz="1700" b="0" i="0" dirty="0">
                <a:solidFill>
                  <a:srgbClr val="000000"/>
                </a:solidFill>
                <a:effectLst/>
                <a:latin typeface="Nunito" pitchFamily="2" charset="0"/>
              </a:rPr>
              <a:t>5. </a:t>
            </a:r>
            <a:r>
              <a:rPr lang="en-US" sz="1700" b="0" i="0" dirty="0" err="1">
                <a:solidFill>
                  <a:srgbClr val="000000"/>
                </a:solidFill>
                <a:effectLst/>
                <a:latin typeface="Nunito" pitchFamily="2" charset="0"/>
              </a:rPr>
              <a:t>Khang</a:t>
            </a:r>
            <a:r>
              <a:rPr lang="en-US" sz="1700" b="0" i="0" dirty="0">
                <a:solidFill>
                  <a:srgbClr val="000000"/>
                </a:solidFill>
                <a:effectLst/>
                <a:latin typeface="+mj-lt"/>
              </a:rPr>
              <a:t> __________</a:t>
            </a:r>
            <a:r>
              <a:rPr lang="en-US" sz="1700" b="0" i="0" dirty="0">
                <a:solidFill>
                  <a:srgbClr val="000000"/>
                </a:solidFill>
                <a:effectLst/>
                <a:latin typeface="Nunito" pitchFamily="2" charset="0"/>
              </a:rPr>
              <a:t>volleyball last Saturday.</a:t>
            </a:r>
          </a:p>
          <a:p>
            <a:pPr algn="l">
              <a:lnSpc>
                <a:spcPts val="2500"/>
              </a:lnSpc>
            </a:pPr>
            <a:r>
              <a:rPr lang="en-US" sz="1700" b="0" i="0" dirty="0">
                <a:solidFill>
                  <a:srgbClr val="FF0000"/>
                </a:solidFill>
                <a:effectLst/>
                <a:latin typeface="Nunito" pitchFamily="2" charset="0"/>
              </a:rPr>
              <a:t>“last Saturday”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quá</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khứ</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đơn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a:p>
            <a:pPr algn="l">
              <a:lnSpc>
                <a:spcPts val="2500"/>
              </a:lnSpc>
            </a:pPr>
            <a:r>
              <a:rPr lang="en-US" sz="1700" b="0" i="0" dirty="0">
                <a:solidFill>
                  <a:srgbClr val="000000"/>
                </a:solidFill>
                <a:effectLst/>
                <a:latin typeface="Nunito" pitchFamily="2" charset="0"/>
              </a:rPr>
              <a:t>6. The girls </a:t>
            </a:r>
            <a:r>
              <a:rPr lang="en-US" sz="1700" b="0" i="0" dirty="0">
                <a:solidFill>
                  <a:srgbClr val="000000"/>
                </a:solidFill>
                <a:effectLst/>
                <a:latin typeface="+mj-lt"/>
              </a:rPr>
              <a:t>__________</a:t>
            </a:r>
            <a:r>
              <a:rPr lang="en-US" sz="1700" b="0" i="0" dirty="0">
                <a:solidFill>
                  <a:srgbClr val="000000"/>
                </a:solidFill>
                <a:effectLst/>
                <a:latin typeface="Nunito" pitchFamily="2" charset="0"/>
              </a:rPr>
              <a:t> aerobics in the playground now.</a:t>
            </a:r>
          </a:p>
          <a:p>
            <a:pPr>
              <a:lnSpc>
                <a:spcPts val="2500"/>
              </a:lnSpc>
            </a:pPr>
            <a:r>
              <a:rPr lang="en-US" sz="1700" b="0" i="0" dirty="0">
                <a:solidFill>
                  <a:srgbClr val="FF0000"/>
                </a:solidFill>
                <a:effectLst/>
                <a:latin typeface="Nunito" pitchFamily="2" charset="0"/>
              </a:rPr>
              <a:t>“now” </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dùng</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thì</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hiện</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tại</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tiếp</a:t>
            </a:r>
            <a:r>
              <a:rPr lang="en-US" sz="1700" b="0" i="0" dirty="0">
                <a:solidFill>
                  <a:srgbClr val="FF0000"/>
                </a:solidFill>
                <a:effectLst/>
                <a:latin typeface="Nunito" pitchFamily="2" charset="0"/>
                <a:sym typeface="Wingdings" panose="05000000000000000000" pitchFamily="2" charset="2"/>
              </a:rPr>
              <a:t> </a:t>
            </a:r>
            <a:r>
              <a:rPr lang="en-US" sz="1700" b="0" i="0" dirty="0" err="1">
                <a:solidFill>
                  <a:srgbClr val="FF0000"/>
                </a:solidFill>
                <a:effectLst/>
                <a:latin typeface="Nunito" pitchFamily="2" charset="0"/>
                <a:sym typeface="Wingdings" panose="05000000000000000000" pitchFamily="2" charset="2"/>
              </a:rPr>
              <a:t>diễn</a:t>
            </a:r>
            <a:r>
              <a:rPr lang="en-US" sz="1700" b="0" i="0" dirty="0">
                <a:solidFill>
                  <a:srgbClr val="FF0000"/>
                </a:solidFill>
                <a:effectLst/>
                <a:latin typeface="Nunito" pitchFamily="2" charset="0"/>
                <a:sym typeface="Wingdings" panose="05000000000000000000" pitchFamily="2" charset="2"/>
              </a:rPr>
              <a:t> </a:t>
            </a:r>
            <a:endParaRPr lang="en-US" sz="1700" b="0" i="0" dirty="0">
              <a:solidFill>
                <a:srgbClr val="FF0000"/>
              </a:solidFill>
              <a:effectLst/>
              <a:latin typeface="Nunito" pitchFamily="2" charset="0"/>
            </a:endParaRPr>
          </a:p>
        </p:txBody>
      </p:sp>
      <p:sp>
        <p:nvSpPr>
          <p:cNvPr id="7" name="TextBox 6">
            <a:extLst>
              <a:ext uri="{FF2B5EF4-FFF2-40B4-BE49-F238E27FC236}">
                <a16:creationId xmlns:a16="http://schemas.microsoft.com/office/drawing/2014/main" xmlns="" id="{33480D64-58BC-1155-AFEE-203E82061D3D}"/>
              </a:ext>
            </a:extLst>
          </p:cNvPr>
          <p:cNvSpPr txBox="1"/>
          <p:nvPr/>
        </p:nvSpPr>
        <p:spPr>
          <a:xfrm>
            <a:off x="2455449" y="730194"/>
            <a:ext cx="441146" cy="353943"/>
          </a:xfrm>
          <a:prstGeom prst="rect">
            <a:avLst/>
          </a:prstGeom>
          <a:noFill/>
        </p:spPr>
        <p:txBody>
          <a:bodyPr wrap="none" rtlCol="0">
            <a:spAutoFit/>
          </a:bodyPr>
          <a:lstStyle/>
          <a:p>
            <a:r>
              <a:rPr lang="en-US" sz="1700" b="1" dirty="0">
                <a:solidFill>
                  <a:srgbClr val="FF0000"/>
                </a:solidFill>
                <a:latin typeface="Nunito" pitchFamily="2" charset="0"/>
              </a:rPr>
              <a:t>do</a:t>
            </a:r>
          </a:p>
        </p:txBody>
      </p:sp>
      <p:sp>
        <p:nvSpPr>
          <p:cNvPr id="8" name="TextBox 7">
            <a:extLst>
              <a:ext uri="{FF2B5EF4-FFF2-40B4-BE49-F238E27FC236}">
                <a16:creationId xmlns:a16="http://schemas.microsoft.com/office/drawing/2014/main" xmlns="" id="{2B71425D-23ED-B11F-B03F-F7819382B75A}"/>
              </a:ext>
            </a:extLst>
          </p:cNvPr>
          <p:cNvSpPr txBox="1"/>
          <p:nvPr/>
        </p:nvSpPr>
        <p:spPr>
          <a:xfrm>
            <a:off x="3915655" y="1339794"/>
            <a:ext cx="1156086" cy="353943"/>
          </a:xfrm>
          <a:prstGeom prst="rect">
            <a:avLst/>
          </a:prstGeom>
          <a:noFill/>
        </p:spPr>
        <p:txBody>
          <a:bodyPr wrap="none" rtlCol="0">
            <a:spAutoFit/>
          </a:bodyPr>
          <a:lstStyle/>
          <a:p>
            <a:r>
              <a:rPr lang="en-US" sz="1700" b="1" dirty="0">
                <a:solidFill>
                  <a:srgbClr val="FF0000"/>
                </a:solidFill>
                <a:latin typeface="Nunito" pitchFamily="2" charset="0"/>
              </a:rPr>
              <a:t>is playing</a:t>
            </a:r>
          </a:p>
        </p:txBody>
      </p:sp>
      <p:sp>
        <p:nvSpPr>
          <p:cNvPr id="9" name="TextBox 8">
            <a:extLst>
              <a:ext uri="{FF2B5EF4-FFF2-40B4-BE49-F238E27FC236}">
                <a16:creationId xmlns:a16="http://schemas.microsoft.com/office/drawing/2014/main" xmlns="" id="{3356C68E-C9B0-9932-224C-4A414F291DD5}"/>
              </a:ext>
            </a:extLst>
          </p:cNvPr>
          <p:cNvSpPr txBox="1"/>
          <p:nvPr/>
        </p:nvSpPr>
        <p:spPr>
          <a:xfrm>
            <a:off x="2082319" y="1989016"/>
            <a:ext cx="665567" cy="353943"/>
          </a:xfrm>
          <a:prstGeom prst="rect">
            <a:avLst/>
          </a:prstGeom>
          <a:noFill/>
        </p:spPr>
        <p:txBody>
          <a:bodyPr wrap="none" rtlCol="0">
            <a:spAutoFit/>
          </a:bodyPr>
          <a:lstStyle/>
          <a:p>
            <a:r>
              <a:rPr lang="en-US" sz="1700" b="1" dirty="0">
                <a:solidFill>
                  <a:srgbClr val="FF0000"/>
                </a:solidFill>
                <a:latin typeface="Nunito" pitchFamily="2" charset="0"/>
              </a:rPr>
              <a:t>goes</a:t>
            </a:r>
          </a:p>
        </p:txBody>
      </p:sp>
      <p:sp>
        <p:nvSpPr>
          <p:cNvPr id="10" name="TextBox 9">
            <a:extLst>
              <a:ext uri="{FF2B5EF4-FFF2-40B4-BE49-F238E27FC236}">
                <a16:creationId xmlns:a16="http://schemas.microsoft.com/office/drawing/2014/main" xmlns="" id="{45E60765-889D-1ED6-2B6A-39C123C672FF}"/>
              </a:ext>
            </a:extLst>
          </p:cNvPr>
          <p:cNvSpPr txBox="1"/>
          <p:nvPr/>
        </p:nvSpPr>
        <p:spPr>
          <a:xfrm>
            <a:off x="5255353" y="2608613"/>
            <a:ext cx="815163" cy="353943"/>
          </a:xfrm>
          <a:prstGeom prst="rect">
            <a:avLst/>
          </a:prstGeom>
          <a:noFill/>
        </p:spPr>
        <p:txBody>
          <a:bodyPr wrap="square" rtlCol="0">
            <a:spAutoFit/>
          </a:bodyPr>
          <a:lstStyle/>
          <a:p>
            <a:r>
              <a:rPr lang="en-US" sz="1700" b="1" dirty="0">
                <a:solidFill>
                  <a:srgbClr val="FF0000"/>
                </a:solidFill>
                <a:latin typeface="Nunito" pitchFamily="2" charset="0"/>
              </a:rPr>
              <a:t>went</a:t>
            </a:r>
          </a:p>
        </p:txBody>
      </p:sp>
      <p:sp>
        <p:nvSpPr>
          <p:cNvPr id="11" name="TextBox 10">
            <a:extLst>
              <a:ext uri="{FF2B5EF4-FFF2-40B4-BE49-F238E27FC236}">
                <a16:creationId xmlns:a16="http://schemas.microsoft.com/office/drawing/2014/main" xmlns="" id="{77A4B2BA-4363-4CCF-4AD5-A9484BDB1D86}"/>
              </a:ext>
            </a:extLst>
          </p:cNvPr>
          <p:cNvSpPr txBox="1"/>
          <p:nvPr/>
        </p:nvSpPr>
        <p:spPr>
          <a:xfrm>
            <a:off x="1916736" y="3247838"/>
            <a:ext cx="869149" cy="353943"/>
          </a:xfrm>
          <a:prstGeom prst="rect">
            <a:avLst/>
          </a:prstGeom>
          <a:noFill/>
        </p:spPr>
        <p:txBody>
          <a:bodyPr wrap="none" rtlCol="0">
            <a:spAutoFit/>
          </a:bodyPr>
          <a:lstStyle/>
          <a:p>
            <a:r>
              <a:rPr lang="en-US" sz="1700" b="1" dirty="0">
                <a:solidFill>
                  <a:srgbClr val="FF0000"/>
                </a:solidFill>
                <a:latin typeface="Nunito" pitchFamily="2" charset="0"/>
              </a:rPr>
              <a:t>played</a:t>
            </a:r>
          </a:p>
        </p:txBody>
      </p:sp>
      <p:sp>
        <p:nvSpPr>
          <p:cNvPr id="12" name="TextBox 11">
            <a:extLst>
              <a:ext uri="{FF2B5EF4-FFF2-40B4-BE49-F238E27FC236}">
                <a16:creationId xmlns:a16="http://schemas.microsoft.com/office/drawing/2014/main" xmlns="" id="{94407275-B2BC-96DE-8797-37A70B1022DE}"/>
              </a:ext>
            </a:extLst>
          </p:cNvPr>
          <p:cNvSpPr txBox="1"/>
          <p:nvPr/>
        </p:nvSpPr>
        <p:spPr>
          <a:xfrm>
            <a:off x="1980529" y="3889502"/>
            <a:ext cx="1138453" cy="353943"/>
          </a:xfrm>
          <a:prstGeom prst="rect">
            <a:avLst/>
          </a:prstGeom>
          <a:noFill/>
        </p:spPr>
        <p:txBody>
          <a:bodyPr wrap="none" rtlCol="0">
            <a:spAutoFit/>
          </a:bodyPr>
          <a:lstStyle/>
          <a:p>
            <a:r>
              <a:rPr lang="en-US" sz="1700" b="1" dirty="0">
                <a:solidFill>
                  <a:srgbClr val="FF0000"/>
                </a:solidFill>
                <a:latin typeface="Nunito" pitchFamily="2" charset="0"/>
              </a:rPr>
              <a:t>are doing</a:t>
            </a:r>
          </a:p>
        </p:txBody>
      </p:sp>
    </p:spTree>
    <p:extLst>
      <p:ext uri="{BB962C8B-B14F-4D97-AF65-F5344CB8AC3E}">
        <p14:creationId xmlns:p14="http://schemas.microsoft.com/office/powerpoint/2010/main" val="269731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fade">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fad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9" end="9"/>
                                            </p:txEl>
                                          </p:spTgt>
                                        </p:tgtEl>
                                        <p:attrNameLst>
                                          <p:attrName>style.visibility</p:attrName>
                                        </p:attrNameLst>
                                      </p:cBhvr>
                                      <p:to>
                                        <p:strVal val="visible"/>
                                      </p:to>
                                    </p:set>
                                    <p:animEffect transition="in" filter="fade">
                                      <p:cBhvr>
                                        <p:cTn id="47" dur="500"/>
                                        <p:tgtEl>
                                          <p:spTgt spid="6">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fad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
                                            <p:txEl>
                                              <p:pRg st="11" end="11"/>
                                            </p:txEl>
                                          </p:spTgt>
                                        </p:tgtEl>
                                        <p:attrNameLst>
                                          <p:attrName>style.visibility</p:attrName>
                                        </p:attrNameLst>
                                      </p:cBhvr>
                                      <p:to>
                                        <p:strVal val="visible"/>
                                      </p:to>
                                    </p:set>
                                    <p:animEffect transition="in" filter="fade">
                                      <p:cBhvr>
                                        <p:cTn id="57" dur="500"/>
                                        <p:tgtEl>
                                          <p:spTgt spid="6">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07"/>
        <p:cNvGrpSpPr/>
        <p:nvPr/>
      </p:nvGrpSpPr>
      <p:grpSpPr>
        <a:xfrm>
          <a:off x="0" y="0"/>
          <a:ext cx="0" cy="0"/>
          <a:chOff x="0" y="0"/>
          <a:chExt cx="0" cy="0"/>
        </a:xfrm>
      </p:grpSpPr>
      <p:pic>
        <p:nvPicPr>
          <p:cNvPr id="2310" name="Google Shape;2310;p50"/>
          <p:cNvPicPr preferRelativeResize="0">
            <a:picLocks noGrp="1"/>
          </p:cNvPicPr>
          <p:nvPr>
            <p:ph type="pic" idx="2"/>
          </p:nvPr>
        </p:nvPicPr>
        <p:blipFill rotWithShape="1">
          <a:blip r:embed="rId3">
            <a:alphaModFix/>
          </a:blip>
          <a:srcRect t="16745" b="16752"/>
          <a:stretch/>
        </p:blipFill>
        <p:spPr>
          <a:xfrm>
            <a:off x="5404104" y="1399032"/>
            <a:ext cx="2889600" cy="2889600"/>
          </a:xfrm>
          <a:prstGeom prst="ellipse">
            <a:avLst/>
          </a:prstGeom>
        </p:spPr>
      </p:pic>
      <p:grpSp>
        <p:nvGrpSpPr>
          <p:cNvPr id="7" name="Google Shape;2322;p52"/>
          <p:cNvGrpSpPr/>
          <p:nvPr/>
        </p:nvGrpSpPr>
        <p:grpSpPr>
          <a:xfrm>
            <a:off x="838411" y="1315564"/>
            <a:ext cx="815400" cy="815400"/>
            <a:chOff x="4248425" y="640650"/>
            <a:chExt cx="815400" cy="815400"/>
          </a:xfrm>
        </p:grpSpPr>
        <p:sp>
          <p:nvSpPr>
            <p:cNvPr id="8" name="Google Shape;2323;p52"/>
            <p:cNvSpPr/>
            <p:nvPr/>
          </p:nvSpPr>
          <p:spPr>
            <a:xfrm>
              <a:off x="4248425" y="640650"/>
              <a:ext cx="815400" cy="815400"/>
            </a:xfrm>
            <a:prstGeom prst="ellipse">
              <a:avLst/>
            </a:pr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324;p52"/>
            <p:cNvSpPr/>
            <p:nvPr/>
          </p:nvSpPr>
          <p:spPr>
            <a:xfrm>
              <a:off x="4369925" y="762064"/>
              <a:ext cx="572400" cy="572700"/>
            </a:xfrm>
            <a:prstGeom prst="ellipse">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2325;p52"/>
          <p:cNvSpPr txBox="1">
            <a:spLocks noGrp="1"/>
          </p:cNvSpPr>
          <p:nvPr>
            <p:ph type="title"/>
          </p:nvPr>
        </p:nvSpPr>
        <p:spPr>
          <a:xfrm>
            <a:off x="836961" y="2300227"/>
            <a:ext cx="4320900" cy="1361100"/>
          </a:xfrm>
          <a:prstGeom prst="rect">
            <a:avLst/>
          </a:prstGeom>
        </p:spPr>
        <p:txBody>
          <a:bodyPr spcFirstLastPara="1" wrap="square" lIns="91425" tIns="91425" rIns="91425" bIns="91425" anchor="ctr" anchorCtr="0">
            <a:noAutofit/>
          </a:bodyPr>
          <a:lstStyle/>
          <a:p>
            <a:pPr lvl="0"/>
            <a:r>
              <a:rPr lang="en-US" dirty="0" smtClean="0"/>
              <a:t>PRONUNCIATION</a:t>
            </a:r>
            <a:endParaRPr dirty="0"/>
          </a:p>
        </p:txBody>
      </p:sp>
      <p:sp>
        <p:nvSpPr>
          <p:cNvPr id="11" name="Google Shape;2326;p52"/>
          <p:cNvSpPr txBox="1">
            <a:spLocks/>
          </p:cNvSpPr>
          <p:nvPr/>
        </p:nvSpPr>
        <p:spPr>
          <a:xfrm>
            <a:off x="838411" y="1521136"/>
            <a:ext cx="815400" cy="435000"/>
          </a:xfrm>
          <a:prstGeom prst="rect">
            <a:avLst/>
          </a:prstGeom>
          <a:noFill/>
          <a:ln>
            <a:noFill/>
          </a:ln>
        </p:spPr>
        <p:txBody>
          <a:bodyPr spcFirstLastPara="1" wrap="square" lIns="91425" tIns="91425" rIns="91425" bIns="91425" anchor="ctr" anchorCtr="0">
            <a:noAutofit/>
          </a:bodyPr>
          <a:lstStyle/>
          <a:p>
            <a:pPr algn="ctr" rtl="0">
              <a:buClrTx/>
              <a:buFontTx/>
            </a:pPr>
            <a:r>
              <a:rPr lang="en" sz="3000" b="1" dirty="0" smtClean="0">
                <a:solidFill>
                  <a:sysClr val="windowText" lastClr="000000"/>
                </a:solidFill>
                <a:latin typeface="Poppins" panose="020B0604020202020204" charset="0"/>
                <a:cs typeface="Poppins" panose="020B0604020202020204" charset="0"/>
              </a:rPr>
              <a:t>02</a:t>
            </a:r>
            <a:endParaRPr lang="en" sz="3000" b="1" dirty="0">
              <a:solidFill>
                <a:sysClr val="windowText" lastClr="000000"/>
              </a:solidFill>
              <a:latin typeface="Poppins" panose="020B0604020202020204" charset="0"/>
              <a:cs typeface="Poppins" panose="020B060402020202020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Pronunciation</a:t>
            </a:r>
            <a:endParaRPr lang="en-US" dirty="0"/>
          </a:p>
        </p:txBody>
      </p:sp>
      <p:sp>
        <p:nvSpPr>
          <p:cNvPr id="9" name="Subtitle 2">
            <a:extLst>
              <a:ext uri="{FF2B5EF4-FFF2-40B4-BE49-F238E27FC236}">
                <a16:creationId xmlns:a16="http://schemas.microsoft.com/office/drawing/2014/main" xmlns="" id="{77AB5C46-F8F7-1E42-32AE-8AFC963295FD}"/>
              </a:ext>
            </a:extLst>
          </p:cNvPr>
          <p:cNvSpPr txBox="1">
            <a:spLocks/>
          </p:cNvSpPr>
          <p:nvPr/>
        </p:nvSpPr>
        <p:spPr>
          <a:xfrm>
            <a:off x="1107210" y="1245822"/>
            <a:ext cx="3551875" cy="456967"/>
          </a:xfrm>
          <a:prstGeom prst="rect">
            <a:avLst/>
          </a:prstGeom>
          <a:solidFill>
            <a:srgbClr val="E15C7A">
              <a:lumMod val="20000"/>
              <a:lumOff val="80000"/>
            </a:srgbClr>
          </a:solidFill>
          <a:ln w="19050" cap="flat" cmpd="sng">
            <a:solidFill>
              <a:srgbClr val="24182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Bebas Neue"/>
              <a:buNone/>
              <a:defRPr sz="2500" b="1"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marR="0" lvl="0" indent="-317500" algn="ctr" defTabSz="914400" rtl="0" eaLnBrk="1" fontAlgn="auto" latinLnBrk="0" hangingPunct="1">
              <a:lnSpc>
                <a:spcPct val="100000"/>
              </a:lnSpc>
              <a:spcBef>
                <a:spcPts val="0"/>
              </a:spcBef>
              <a:spcAft>
                <a:spcPts val="0"/>
              </a:spcAft>
              <a:buClr>
                <a:srgbClr val="241826"/>
              </a:buClr>
              <a:buSzPts val="2500"/>
              <a:buFont typeface="Bebas Neue"/>
              <a:buNone/>
              <a:tabLst/>
              <a:defRPr/>
            </a:pPr>
            <a:r>
              <a:rPr kumimoji="0" lang="en-US" sz="2200" b="1" i="0" u="none" strike="noStrike" kern="0" cap="none" spc="0" normalizeH="0" baseline="0" noProof="0" dirty="0" smtClean="0">
                <a:ln>
                  <a:noFill/>
                </a:ln>
                <a:solidFill>
                  <a:srgbClr val="241826"/>
                </a:solidFill>
                <a:effectLst/>
                <a:uLnTx/>
                <a:uFillTx/>
                <a:latin typeface="Poppins" panose="020B0604020202020204" charset="0"/>
                <a:cs typeface="Poppins" panose="020B0604020202020204" charset="0"/>
                <a:sym typeface="Nunito"/>
              </a:rPr>
              <a:t>/e/</a:t>
            </a:r>
            <a:endParaRPr kumimoji="0" lang="en-US" sz="2200" b="1" i="0" u="none" strike="noStrike" kern="0" cap="none" spc="0" normalizeH="0" baseline="0" noProof="0" dirty="0">
              <a:ln>
                <a:noFill/>
              </a:ln>
              <a:solidFill>
                <a:srgbClr val="241826"/>
              </a:solidFill>
              <a:effectLst/>
              <a:uLnTx/>
              <a:uFillTx/>
              <a:latin typeface="Poppins" panose="020B0604020202020204" charset="0"/>
              <a:cs typeface="Poppins" panose="020B0604020202020204" charset="0"/>
              <a:sym typeface="Nunito"/>
            </a:endParaRPr>
          </a:p>
        </p:txBody>
      </p:sp>
      <p:sp>
        <p:nvSpPr>
          <p:cNvPr id="10" name="Subtitle 4">
            <a:extLst>
              <a:ext uri="{FF2B5EF4-FFF2-40B4-BE49-F238E27FC236}">
                <a16:creationId xmlns:a16="http://schemas.microsoft.com/office/drawing/2014/main" xmlns="" id="{86D3F1D7-0952-6829-C1AF-153730E9A828}"/>
              </a:ext>
            </a:extLst>
          </p:cNvPr>
          <p:cNvSpPr txBox="1">
            <a:spLocks/>
          </p:cNvSpPr>
          <p:nvPr/>
        </p:nvSpPr>
        <p:spPr>
          <a:xfrm>
            <a:off x="4936275" y="1245822"/>
            <a:ext cx="3479271" cy="456967"/>
          </a:xfrm>
          <a:prstGeom prst="rect">
            <a:avLst/>
          </a:prstGeom>
          <a:solidFill>
            <a:srgbClr val="C9E0E6"/>
          </a:solidFill>
          <a:ln w="19050" cap="flat" cmpd="sng">
            <a:solidFill>
              <a:srgbClr val="241826"/>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500"/>
              <a:buFont typeface="Bebas Neue"/>
              <a:buNone/>
              <a:defRPr sz="2500" b="1" i="0" u="none" strike="noStrike" cap="none">
                <a:solidFill>
                  <a:schemeClr val="dk1"/>
                </a:solidFill>
                <a:latin typeface="Nunito"/>
                <a:ea typeface="Nunito"/>
                <a:cs typeface="Nunito"/>
                <a:sym typeface="Nunito"/>
              </a:defRPr>
            </a:lvl1pPr>
            <a:lvl2pPr marL="914400" marR="0" lvl="1"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500"/>
              <a:buFont typeface="Bebas Neue"/>
              <a:buNone/>
              <a:defRPr sz="2500" b="0" i="0" u="none" strike="noStrike" cap="none">
                <a:solidFill>
                  <a:schemeClr val="dk1"/>
                </a:solidFill>
                <a:latin typeface="Bebas Neue"/>
                <a:ea typeface="Bebas Neue"/>
                <a:cs typeface="Bebas Neue"/>
                <a:sym typeface="Bebas Neue"/>
              </a:defRPr>
            </a:lvl9pPr>
          </a:lstStyle>
          <a:p>
            <a:pPr marL="457200" marR="0" lvl="0" indent="-317500" algn="ctr" defTabSz="914400" rtl="0" eaLnBrk="1" fontAlgn="auto" latinLnBrk="0" hangingPunct="1">
              <a:lnSpc>
                <a:spcPct val="100000"/>
              </a:lnSpc>
              <a:spcBef>
                <a:spcPts val="0"/>
              </a:spcBef>
              <a:spcAft>
                <a:spcPts val="0"/>
              </a:spcAft>
              <a:buClr>
                <a:srgbClr val="241826"/>
              </a:buClr>
              <a:buSzPts val="2500"/>
              <a:buFont typeface="Bebas Neue"/>
              <a:buNone/>
              <a:tabLst/>
              <a:defRPr/>
            </a:pPr>
            <a:r>
              <a:rPr kumimoji="0" lang="en-US" sz="2200" b="1" i="0" u="none" strike="noStrike" kern="0" cap="none" spc="0" normalizeH="0" baseline="0" noProof="0" smtClean="0">
                <a:ln>
                  <a:noFill/>
                </a:ln>
                <a:solidFill>
                  <a:srgbClr val="241826"/>
                </a:solidFill>
                <a:effectLst/>
                <a:uLnTx/>
                <a:uFillTx/>
                <a:latin typeface="Poppins" panose="020B0604020202020204" charset="0"/>
                <a:cs typeface="Poppins" panose="020B0604020202020204" charset="0"/>
                <a:sym typeface="Nunito"/>
              </a:rPr>
              <a:t>/æ/</a:t>
            </a:r>
            <a:endParaRPr kumimoji="0" lang="en-US" sz="2200" b="1" i="0" u="none" strike="noStrike" kern="0" cap="none" spc="0" normalizeH="0" baseline="0" noProof="0" dirty="0">
              <a:ln>
                <a:noFill/>
              </a:ln>
              <a:solidFill>
                <a:srgbClr val="241826"/>
              </a:solidFill>
              <a:effectLst/>
              <a:uLnTx/>
              <a:uFillTx/>
              <a:latin typeface="Poppins" panose="020B0604020202020204" charset="0"/>
              <a:cs typeface="Poppins" panose="020B0604020202020204" charset="0"/>
              <a:sym typeface="Nunito"/>
            </a:endParaRPr>
          </a:p>
        </p:txBody>
      </p:sp>
      <p:sp>
        <p:nvSpPr>
          <p:cNvPr id="11" name="TextBox 10">
            <a:extLst>
              <a:ext uri="{FF2B5EF4-FFF2-40B4-BE49-F238E27FC236}">
                <a16:creationId xmlns:a16="http://schemas.microsoft.com/office/drawing/2014/main" xmlns="" id="{FACEAA7A-3030-CDA0-288D-E7B7112405B5}"/>
              </a:ext>
            </a:extLst>
          </p:cNvPr>
          <p:cNvSpPr txBox="1"/>
          <p:nvPr/>
        </p:nvSpPr>
        <p:spPr>
          <a:xfrm>
            <a:off x="4935788" y="1714370"/>
            <a:ext cx="3488212" cy="2123658"/>
          </a:xfrm>
          <a:prstGeom prst="rect">
            <a:avLst/>
          </a:prstGeom>
          <a:noFill/>
          <a:ln w="28575">
            <a:solidFill>
              <a:srgbClr val="241826"/>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P</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n, m</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p, b</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nk, </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pple, c</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ptain, n</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rrow, f</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ctory, m</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n, h</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t, s</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d, b</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d, c</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mera, n</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tional, S</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turday, </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cting, pl</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n, b</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ck, st</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mp. </a:t>
            </a:r>
          </a:p>
        </p:txBody>
      </p:sp>
      <p:sp>
        <p:nvSpPr>
          <p:cNvPr id="12" name="TextBox 11">
            <a:extLst>
              <a:ext uri="{FF2B5EF4-FFF2-40B4-BE49-F238E27FC236}">
                <a16:creationId xmlns:a16="http://schemas.microsoft.com/office/drawing/2014/main" xmlns="" id="{0C5B90D1-1FA5-0C46-25BC-A791D982D116}"/>
              </a:ext>
            </a:extLst>
          </p:cNvPr>
          <p:cNvSpPr txBox="1"/>
          <p:nvPr/>
        </p:nvSpPr>
        <p:spPr>
          <a:xfrm>
            <a:off x="1107210" y="1707335"/>
            <a:ext cx="3551875" cy="2123658"/>
          </a:xfrm>
          <a:prstGeom prst="rect">
            <a:avLst/>
          </a:prstGeom>
          <a:noFill/>
          <a:ln w="28575">
            <a:solidFill>
              <a:srgbClr val="241826"/>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P</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n, w</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st, l</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g, f</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ll, h</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vy, exp</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ct, Am</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rica, g</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t, l</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ss, ch</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ck, m</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t, b</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ll, br</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kfast, rem</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mber, h</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d, m</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tal, n</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e</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ver, </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ny, ag</a:t>
            </a:r>
            <a:r>
              <a:rPr kumimoji="0" lang="en-US" sz="2200" b="1" i="0" u="sng"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a</a:t>
            </a:r>
            <a:r>
              <a:rPr kumimoji="0" lang="en-US" sz="2200" b="0" i="0" u="none" strike="noStrike" kern="0" cap="none" spc="0" normalizeH="0" baseline="0" noProof="0" dirty="0" smtClean="0">
                <a:ln>
                  <a:noFill/>
                </a:ln>
                <a:solidFill>
                  <a:sysClr val="windowText" lastClr="000000"/>
                </a:solidFill>
                <a:effectLst/>
                <a:uLnTx/>
                <a:uFillTx/>
                <a:latin typeface="Poppins" panose="020B0604020202020204" charset="0"/>
                <a:cs typeface="Poppins" panose="020B0604020202020204" charset="0"/>
              </a:rPr>
              <a:t>in. </a:t>
            </a:r>
          </a:p>
        </p:txBody>
      </p:sp>
    </p:spTree>
    <p:extLst>
      <p:ext uri="{BB962C8B-B14F-4D97-AF65-F5344CB8AC3E}">
        <p14:creationId xmlns:p14="http://schemas.microsoft.com/office/powerpoint/2010/main" val="95456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21"/>
        <p:cNvGrpSpPr/>
        <p:nvPr/>
      </p:nvGrpSpPr>
      <p:grpSpPr>
        <a:xfrm>
          <a:off x="0" y="0"/>
          <a:ext cx="0" cy="0"/>
          <a:chOff x="0" y="0"/>
          <a:chExt cx="0" cy="0"/>
        </a:xfrm>
      </p:grpSpPr>
      <p:grpSp>
        <p:nvGrpSpPr>
          <p:cNvPr id="2322" name="Google Shape;2322;p52"/>
          <p:cNvGrpSpPr/>
          <p:nvPr/>
        </p:nvGrpSpPr>
        <p:grpSpPr>
          <a:xfrm>
            <a:off x="4104125" y="640650"/>
            <a:ext cx="815400" cy="815400"/>
            <a:chOff x="4248425" y="640650"/>
            <a:chExt cx="815400" cy="815400"/>
          </a:xfrm>
        </p:grpSpPr>
        <p:sp>
          <p:nvSpPr>
            <p:cNvPr id="2323" name="Google Shape;2323;p52"/>
            <p:cNvSpPr/>
            <p:nvPr/>
          </p:nvSpPr>
          <p:spPr>
            <a:xfrm>
              <a:off x="4248425" y="640650"/>
              <a:ext cx="815400" cy="815400"/>
            </a:xfrm>
            <a:prstGeom prst="ellipse">
              <a:avLst/>
            </a:prstGeom>
            <a:solidFill>
              <a:schemeClr val="accent3"/>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2"/>
            <p:cNvSpPr/>
            <p:nvPr/>
          </p:nvSpPr>
          <p:spPr>
            <a:xfrm>
              <a:off x="4369925" y="762064"/>
              <a:ext cx="572400" cy="572700"/>
            </a:xfrm>
            <a:prstGeom prst="ellipse">
              <a:avLst/>
            </a:prstGeom>
            <a:solidFill>
              <a:schemeClr val="lt1"/>
            </a:solid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25" name="Google Shape;2325;p52"/>
          <p:cNvSpPr txBox="1">
            <a:spLocks noGrp="1"/>
          </p:cNvSpPr>
          <p:nvPr>
            <p:ph type="title"/>
          </p:nvPr>
        </p:nvSpPr>
        <p:spPr>
          <a:xfrm>
            <a:off x="4102675" y="1625313"/>
            <a:ext cx="4320900" cy="1361100"/>
          </a:xfrm>
          <a:prstGeom prst="rect">
            <a:avLst/>
          </a:prstGeom>
        </p:spPr>
        <p:txBody>
          <a:bodyPr spcFirstLastPara="1" wrap="square" lIns="91425" tIns="91425" rIns="91425" bIns="91425" anchor="ctr" anchorCtr="0">
            <a:noAutofit/>
          </a:bodyPr>
          <a:lstStyle/>
          <a:p>
            <a:pPr lvl="0"/>
            <a:r>
              <a:rPr lang="en-US" dirty="0" smtClean="0"/>
              <a:t>GRAMMAR</a:t>
            </a:r>
            <a:endParaRPr dirty="0"/>
          </a:p>
        </p:txBody>
      </p:sp>
      <p:sp>
        <p:nvSpPr>
          <p:cNvPr id="2326" name="Google Shape;2326;p52"/>
          <p:cNvSpPr txBox="1">
            <a:spLocks noGrp="1"/>
          </p:cNvSpPr>
          <p:nvPr>
            <p:ph type="title" idx="2"/>
          </p:nvPr>
        </p:nvSpPr>
        <p:spPr>
          <a:xfrm>
            <a:off x="4104125" y="824450"/>
            <a:ext cx="815400" cy="435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03</a:t>
            </a:r>
            <a:endParaRPr dirty="0"/>
          </a:p>
        </p:txBody>
      </p:sp>
      <p:pic>
        <p:nvPicPr>
          <p:cNvPr id="9" name="Google Shape;2520;p60"/>
          <p:cNvPicPr preferRelativeResize="0">
            <a:picLocks noGrp="1"/>
          </p:cNvPicPr>
          <p:nvPr>
            <p:ph type="pic" idx="2"/>
          </p:nvPr>
        </p:nvPicPr>
        <p:blipFill rotWithShape="1">
          <a:blip r:embed="rId3">
            <a:alphaModFix/>
          </a:blip>
          <a:srcRect l="15161" r="15161"/>
          <a:stretch/>
        </p:blipFill>
        <p:spPr>
          <a:xfrm>
            <a:off x="835879" y="1137117"/>
            <a:ext cx="2889600" cy="2889600"/>
          </a:xfrm>
          <a:prstGeom prst="ellipse">
            <a:avLst/>
          </a:prstGeom>
        </p:spPr>
      </p:pic>
    </p:spTree>
    <p:extLst>
      <p:ext uri="{BB962C8B-B14F-4D97-AF65-F5344CB8AC3E}">
        <p14:creationId xmlns:p14="http://schemas.microsoft.com/office/powerpoint/2010/main" val="1237437259"/>
      </p:ext>
    </p:extLst>
  </p:cSld>
  <p:clrMapOvr>
    <a:masterClrMapping/>
  </p:clrMapOvr>
</p:sld>
</file>

<file path=ppt/theme/theme1.xml><?xml version="1.0" encoding="utf-8"?>
<a:theme xmlns:a="http://schemas.openxmlformats.org/drawingml/2006/main" name="Family Fit Lifestyle Month by Slidesgo">
  <a:themeElements>
    <a:clrScheme name="Simple Light">
      <a:dk1>
        <a:srgbClr val="212121"/>
      </a:dk1>
      <a:lt1>
        <a:srgbClr val="FFFFFF"/>
      </a:lt1>
      <a:dk2>
        <a:srgbClr val="B7B7B7"/>
      </a:dk2>
      <a:lt2>
        <a:srgbClr val="6986C4"/>
      </a:lt2>
      <a:accent1>
        <a:srgbClr val="97A9D6"/>
      </a:accent1>
      <a:accent2>
        <a:srgbClr val="ACB9DF"/>
      </a:accent2>
      <a:accent3>
        <a:srgbClr val="FFE0AC"/>
      </a:accent3>
      <a:accent4>
        <a:srgbClr val="FFE6BC"/>
      </a:accent4>
      <a:accent5>
        <a:srgbClr val="F7AAB7"/>
      </a:accent5>
      <a:accent6>
        <a:srgbClr val="F8B6C0"/>
      </a:accent6>
      <a:hlink>
        <a:srgbClr val="21212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TotalTime>
  <Words>1084</Words>
  <Application>Microsoft Office PowerPoint</Application>
  <PresentationFormat>On-screen Show (16:9)</PresentationFormat>
  <Paragraphs>165</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Wingdings</vt:lpstr>
      <vt:lpstr>Allerta</vt:lpstr>
      <vt:lpstr>Arial</vt:lpstr>
      <vt:lpstr>Nunito</vt:lpstr>
      <vt:lpstr>Bebas Neue</vt:lpstr>
      <vt:lpstr>Be Vietnam Pro</vt:lpstr>
      <vt:lpstr>Poppins</vt:lpstr>
      <vt:lpstr>Family Fit Lifestyle Month by Slidesgo</vt:lpstr>
      <vt:lpstr>Unit 8 Sports and Games</vt:lpstr>
      <vt:lpstr>OBJECTIVES</vt:lpstr>
      <vt:lpstr>VOCABULARY</vt:lpstr>
      <vt:lpstr>Vocabulary</vt:lpstr>
      <vt:lpstr>Find one odd word / phrase in each question.</vt:lpstr>
      <vt:lpstr>Put the correct form of the verbs play, do or go in the blanks.</vt:lpstr>
      <vt:lpstr>PRONUNCIATION</vt:lpstr>
      <vt:lpstr>Pronunciation</vt:lpstr>
      <vt:lpstr>GRAMMAR</vt:lpstr>
      <vt:lpstr>Past simple</vt:lpstr>
      <vt:lpstr>PAST SIMPLE: cách dùng</vt:lpstr>
      <vt:lpstr>PAST SIMPLE: cách dùng</vt:lpstr>
      <vt:lpstr>GRAMMAR: imperatives</vt:lpstr>
      <vt:lpstr>GRAMMAR: imperatives</vt:lpstr>
      <vt:lpstr>GRAMMAR: imperatives</vt:lpstr>
      <vt:lpstr>GRAMMAR: imperatives</vt:lpstr>
      <vt:lpstr>Put the verbs in brackets in the correct form.</vt:lpstr>
      <vt:lpstr>What do you say in these situations?</vt:lpstr>
      <vt:lpstr>Fill each blank with ONE word to complete the passage.</vt:lpstr>
      <vt:lpstr>THANKS!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8 Sports and Games</dc:title>
  <cp:lastModifiedBy>Admin</cp:lastModifiedBy>
  <cp:revision>8</cp:revision>
  <dcterms:modified xsi:type="dcterms:W3CDTF">2022-12-25T14:36:16Z</dcterms:modified>
</cp:coreProperties>
</file>